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Override1.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72" r:id="rId1"/>
    <p:sldMasterId id="2147483717" r:id="rId2"/>
    <p:sldMasterId id="2147483719" r:id="rId3"/>
    <p:sldMasterId id="2147483721" r:id="rId4"/>
    <p:sldMasterId id="2147483723" r:id="rId5"/>
  </p:sldMasterIdLst>
  <p:notesMasterIdLst>
    <p:notesMasterId r:id="rId28"/>
  </p:notesMasterIdLst>
  <p:handoutMasterIdLst>
    <p:handoutMasterId r:id="rId29"/>
  </p:handoutMasterIdLst>
  <p:sldIdLst>
    <p:sldId id="1781" r:id="rId6"/>
    <p:sldId id="1853" r:id="rId7"/>
    <p:sldId id="1855" r:id="rId8"/>
    <p:sldId id="1782" r:id="rId9"/>
    <p:sldId id="1857" r:id="rId10"/>
    <p:sldId id="1784" r:id="rId11"/>
    <p:sldId id="1974" r:id="rId12"/>
    <p:sldId id="1987" r:id="rId13"/>
    <p:sldId id="1975" r:id="rId14"/>
    <p:sldId id="1973" r:id="rId15"/>
    <p:sldId id="1796" r:id="rId16"/>
    <p:sldId id="1976" r:id="rId17"/>
    <p:sldId id="1978" r:id="rId18"/>
    <p:sldId id="1979" r:id="rId19"/>
    <p:sldId id="1980" r:id="rId20"/>
    <p:sldId id="1981" r:id="rId21"/>
    <p:sldId id="1982" r:id="rId22"/>
    <p:sldId id="1785" r:id="rId23"/>
    <p:sldId id="1985" r:id="rId24"/>
    <p:sldId id="1986" r:id="rId25"/>
    <p:sldId id="1937" r:id="rId26"/>
    <p:sldId id="325" r:id="rId27"/>
  </p:sldIdLst>
  <p:sldSz cx="12192000" cy="6858000"/>
  <p:notesSz cx="674211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2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phannis Denysschen     Transnet Freight Rail     JHB" initials="SDTFRJ" lastIdx="4" clrIdx="0">
    <p:extLst>
      <p:ext uri="{19B8F6BF-5375-455C-9EA6-DF929625EA0E}">
        <p15:presenceInfo xmlns:p15="http://schemas.microsoft.com/office/powerpoint/2012/main" userId="S-1-5-21-1640810889-138994040-1532301402-146595" providerId="AD"/>
      </p:ext>
    </p:extLst>
  </p:cmAuthor>
  <p:cmAuthor id="2" name="Azola Gxamza   Transnet NPA   Ngqura" initials="AGTNN" lastIdx="1" clrIdx="1">
    <p:extLst>
      <p:ext uri="{19B8F6BF-5375-455C-9EA6-DF929625EA0E}">
        <p15:presenceInfo xmlns:p15="http://schemas.microsoft.com/office/powerpoint/2012/main" userId="S::Azola.Gxamza@transnet.net::275148fb-54c1-4a3d-83d3-057b910d1c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1F13"/>
    <a:srgbClr val="E73B2B"/>
    <a:srgbClr val="6E91A6"/>
    <a:srgbClr val="A1A251"/>
    <a:srgbClr val="C7B502"/>
    <a:srgbClr val="A2A24F"/>
    <a:srgbClr val="ECECEB"/>
    <a:srgbClr val="7E7F7E"/>
    <a:srgbClr val="5D87A1"/>
    <a:srgbClr val="E62F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17" autoAdjust="0"/>
    <p:restoredTop sz="94660"/>
  </p:normalViewPr>
  <p:slideViewPr>
    <p:cSldViewPr snapToGrid="0" showGuides="1">
      <p:cViewPr varScale="1">
        <p:scale>
          <a:sx n="83" d="100"/>
          <a:sy n="83" d="100"/>
        </p:scale>
        <p:origin x="498" y="78"/>
      </p:cViewPr>
      <p:guideLst>
        <p:guide orient="horz" pos="2523"/>
        <p:guide pos="3840"/>
      </p:guideLst>
    </p:cSldViewPr>
  </p:slideViewPr>
  <p:notesTextViewPr>
    <p:cViewPr>
      <p:scale>
        <a:sx n="3" d="2"/>
        <a:sy n="3" d="2"/>
      </p:scale>
      <p:origin x="0" y="0"/>
    </p:cViewPr>
  </p:notesTextViewPr>
  <p:notesViewPr>
    <p:cSldViewPr snapToGrid="0" showGuides="1">
      <p:cViewPr varScale="1">
        <p:scale>
          <a:sx n="54" d="100"/>
          <a:sy n="54" d="100"/>
        </p:scale>
        <p:origin x="256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narine Sikhwari   Transnet NPA   Ngqura" userId="72ff784a-1b6f-4657-8169-6a610edec273" providerId="ADAL" clId="{B1239269-9D37-4905-A3F6-2F94CE292790}"/>
    <pc:docChg chg="modSld">
      <pc:chgData name="Unarine Sikhwari   Transnet NPA   Ngqura" userId="72ff784a-1b6f-4657-8169-6a610edec273" providerId="ADAL" clId="{B1239269-9D37-4905-A3F6-2F94CE292790}" dt="2023-05-22T15:16:24.149" v="8" actId="20577"/>
      <pc:docMkLst>
        <pc:docMk/>
      </pc:docMkLst>
      <pc:sldChg chg="modSp mod">
        <pc:chgData name="Unarine Sikhwari   Transnet NPA   Ngqura" userId="72ff784a-1b6f-4657-8169-6a610edec273" providerId="ADAL" clId="{B1239269-9D37-4905-A3F6-2F94CE292790}" dt="2023-05-22T15:16:24.149" v="8" actId="20577"/>
        <pc:sldMkLst>
          <pc:docMk/>
          <pc:sldMk cId="3321998655" sldId="1785"/>
        </pc:sldMkLst>
        <pc:spChg chg="mod">
          <ac:chgData name="Unarine Sikhwari   Transnet NPA   Ngqura" userId="72ff784a-1b6f-4657-8169-6a610edec273" providerId="ADAL" clId="{B1239269-9D37-4905-A3F6-2F94CE292790}" dt="2023-05-22T15:16:24.149" v="8" actId="20577"/>
          <ac:spMkLst>
            <pc:docMk/>
            <pc:sldMk cId="3321998655" sldId="1785"/>
            <ac:spMk id="4" creationId="{18EC3275-191B-3C79-826C-903F20FCA8BC}"/>
          </ac:spMkLst>
        </pc:spChg>
      </pc:sldChg>
      <pc:sldChg chg="modSp mod">
        <pc:chgData name="Unarine Sikhwari   Transnet NPA   Ngqura" userId="72ff784a-1b6f-4657-8169-6a610edec273" providerId="ADAL" clId="{B1239269-9D37-4905-A3F6-2F94CE292790}" dt="2023-05-22T15:14:48.287" v="0" actId="20577"/>
        <pc:sldMkLst>
          <pc:docMk/>
          <pc:sldMk cId="2154311940" sldId="1986"/>
        </pc:sldMkLst>
        <pc:spChg chg="mod">
          <ac:chgData name="Unarine Sikhwari   Transnet NPA   Ngqura" userId="72ff784a-1b6f-4657-8169-6a610edec273" providerId="ADAL" clId="{B1239269-9D37-4905-A3F6-2F94CE292790}" dt="2023-05-22T15:14:48.287" v="0" actId="20577"/>
          <ac:spMkLst>
            <pc:docMk/>
            <pc:sldMk cId="2154311940" sldId="1986"/>
            <ac:spMk id="3" creationId="{00000000-0000-0000-0000-000000000000}"/>
          </ac:spMkLst>
        </pc:spChg>
      </pc:sldChg>
    </pc:docChg>
  </pc:docChgLst>
  <pc:docChgLst>
    <pc:chgData name="Caslyn Moses   TNPA HQ" userId="03bf62c2-1eb1-4a35-98e4-d93ca65f736b" providerId="ADAL" clId="{B4B20464-368D-4D38-B920-36C211A647C4}"/>
    <pc:docChg chg="undo custSel modSld">
      <pc:chgData name="Caslyn Moses   TNPA HQ" userId="03bf62c2-1eb1-4a35-98e4-d93ca65f736b" providerId="ADAL" clId="{B4B20464-368D-4D38-B920-36C211A647C4}" dt="2023-05-01T17:15:14.624" v="219" actId="1076"/>
      <pc:docMkLst>
        <pc:docMk/>
      </pc:docMkLst>
      <pc:sldChg chg="modSp mod">
        <pc:chgData name="Caslyn Moses   TNPA HQ" userId="03bf62c2-1eb1-4a35-98e4-d93ca65f736b" providerId="ADAL" clId="{B4B20464-368D-4D38-B920-36C211A647C4}" dt="2023-05-01T17:15:01.569" v="218" actId="20577"/>
        <pc:sldMkLst>
          <pc:docMk/>
          <pc:sldMk cId="1847465525" sldId="1782"/>
        </pc:sldMkLst>
        <pc:spChg chg="mod">
          <ac:chgData name="Caslyn Moses   TNPA HQ" userId="03bf62c2-1eb1-4a35-98e4-d93ca65f736b" providerId="ADAL" clId="{B4B20464-368D-4D38-B920-36C211A647C4}" dt="2023-05-01T17:15:01.569" v="218" actId="20577"/>
          <ac:spMkLst>
            <pc:docMk/>
            <pc:sldMk cId="1847465525" sldId="1782"/>
            <ac:spMk id="2" creationId="{00000000-0000-0000-0000-000000000000}"/>
          </ac:spMkLst>
        </pc:spChg>
        <pc:spChg chg="mod">
          <ac:chgData name="Caslyn Moses   TNPA HQ" userId="03bf62c2-1eb1-4a35-98e4-d93ca65f736b" providerId="ADAL" clId="{B4B20464-368D-4D38-B920-36C211A647C4}" dt="2023-05-01T17:14:22.681" v="215" actId="20577"/>
          <ac:spMkLst>
            <pc:docMk/>
            <pc:sldMk cId="1847465525" sldId="1782"/>
            <ac:spMk id="4" creationId="{00000000-0000-0000-0000-000000000000}"/>
          </ac:spMkLst>
        </pc:spChg>
      </pc:sldChg>
      <pc:sldChg chg="modSp mod">
        <pc:chgData name="Caslyn Moses   TNPA HQ" userId="03bf62c2-1eb1-4a35-98e4-d93ca65f736b" providerId="ADAL" clId="{B4B20464-368D-4D38-B920-36C211A647C4}" dt="2023-05-01T16:55:15.492" v="30" actId="20577"/>
        <pc:sldMkLst>
          <pc:docMk/>
          <pc:sldMk cId="3083009725" sldId="1784"/>
        </pc:sldMkLst>
        <pc:spChg chg="mod">
          <ac:chgData name="Caslyn Moses   TNPA HQ" userId="03bf62c2-1eb1-4a35-98e4-d93ca65f736b" providerId="ADAL" clId="{B4B20464-368D-4D38-B920-36C211A647C4}" dt="2023-05-01T16:55:15.492" v="30" actId="20577"/>
          <ac:spMkLst>
            <pc:docMk/>
            <pc:sldMk cId="3083009725" sldId="1784"/>
            <ac:spMk id="3" creationId="{00000000-0000-0000-0000-000000000000}"/>
          </ac:spMkLst>
        </pc:spChg>
      </pc:sldChg>
      <pc:sldChg chg="modSp mod">
        <pc:chgData name="Caslyn Moses   TNPA HQ" userId="03bf62c2-1eb1-4a35-98e4-d93ca65f736b" providerId="ADAL" clId="{B4B20464-368D-4D38-B920-36C211A647C4}" dt="2023-05-01T16:58:49.701" v="67" actId="14100"/>
        <pc:sldMkLst>
          <pc:docMk/>
          <pc:sldMk cId="3998649928" sldId="1796"/>
        </pc:sldMkLst>
        <pc:spChg chg="mod">
          <ac:chgData name="Caslyn Moses   TNPA HQ" userId="03bf62c2-1eb1-4a35-98e4-d93ca65f736b" providerId="ADAL" clId="{B4B20464-368D-4D38-B920-36C211A647C4}" dt="2023-05-01T16:58:49.701" v="67" actId="14100"/>
          <ac:spMkLst>
            <pc:docMk/>
            <pc:sldMk cId="3998649928" sldId="1796"/>
            <ac:spMk id="4" creationId="{61939784-8AA3-4733-B0EC-2B6D3847387A}"/>
          </ac:spMkLst>
        </pc:spChg>
        <pc:graphicFrameChg chg="mod">
          <ac:chgData name="Caslyn Moses   TNPA HQ" userId="03bf62c2-1eb1-4a35-98e4-d93ca65f736b" providerId="ADAL" clId="{B4B20464-368D-4D38-B920-36C211A647C4}" dt="2023-05-01T16:58:11.074" v="62" actId="1076"/>
          <ac:graphicFrameMkLst>
            <pc:docMk/>
            <pc:sldMk cId="3998649928" sldId="1796"/>
            <ac:graphicFrameMk id="3" creationId="{8D0D23E1-39E1-6AD9-4BBB-940C512009FB}"/>
          </ac:graphicFrameMkLst>
        </pc:graphicFrameChg>
        <pc:graphicFrameChg chg="mod">
          <ac:chgData name="Caslyn Moses   TNPA HQ" userId="03bf62c2-1eb1-4a35-98e4-d93ca65f736b" providerId="ADAL" clId="{B4B20464-368D-4D38-B920-36C211A647C4}" dt="2023-05-01T16:58:16.824" v="63" actId="1076"/>
          <ac:graphicFrameMkLst>
            <pc:docMk/>
            <pc:sldMk cId="3998649928" sldId="1796"/>
            <ac:graphicFrameMk id="5" creationId="{0247D23D-34CA-2129-6A4E-F1DB3E3016E6}"/>
          </ac:graphicFrameMkLst>
        </pc:graphicFrameChg>
      </pc:sldChg>
      <pc:sldChg chg="modSp mod">
        <pc:chgData name="Caslyn Moses   TNPA HQ" userId="03bf62c2-1eb1-4a35-98e4-d93ca65f736b" providerId="ADAL" clId="{B4B20464-368D-4D38-B920-36C211A647C4}" dt="2023-05-01T17:15:14.624" v="219" actId="1076"/>
        <pc:sldMkLst>
          <pc:docMk/>
          <pc:sldMk cId="3973831241" sldId="1855"/>
        </pc:sldMkLst>
        <pc:spChg chg="mod">
          <ac:chgData name="Caslyn Moses   TNPA HQ" userId="03bf62c2-1eb1-4a35-98e4-d93ca65f736b" providerId="ADAL" clId="{B4B20464-368D-4D38-B920-36C211A647C4}" dt="2023-05-01T17:15:14.624" v="219" actId="1076"/>
          <ac:spMkLst>
            <pc:docMk/>
            <pc:sldMk cId="3973831241" sldId="1855"/>
            <ac:spMk id="2" creationId="{F9811995-44A9-4A08-82ED-B061B0E16837}"/>
          </ac:spMkLst>
        </pc:spChg>
        <pc:spChg chg="mod">
          <ac:chgData name="Caslyn Moses   TNPA HQ" userId="03bf62c2-1eb1-4a35-98e4-d93ca65f736b" providerId="ADAL" clId="{B4B20464-368D-4D38-B920-36C211A647C4}" dt="2023-05-01T17:14:54.329" v="217" actId="20577"/>
          <ac:spMkLst>
            <pc:docMk/>
            <pc:sldMk cId="3973831241" sldId="1855"/>
            <ac:spMk id="4" creationId="{E77A5A6E-17C4-488C-8989-D8060EFE7918}"/>
          </ac:spMkLst>
        </pc:spChg>
      </pc:sldChg>
      <pc:sldChg chg="modSp mod">
        <pc:chgData name="Caslyn Moses   TNPA HQ" userId="03bf62c2-1eb1-4a35-98e4-d93ca65f736b" providerId="ADAL" clId="{B4B20464-368D-4D38-B920-36C211A647C4}" dt="2023-05-01T16:57:21.115" v="61" actId="20577"/>
        <pc:sldMkLst>
          <pc:docMk/>
          <pc:sldMk cId="2638557611" sldId="1973"/>
        </pc:sldMkLst>
        <pc:spChg chg="mod">
          <ac:chgData name="Caslyn Moses   TNPA HQ" userId="03bf62c2-1eb1-4a35-98e4-d93ca65f736b" providerId="ADAL" clId="{B4B20464-368D-4D38-B920-36C211A647C4}" dt="2023-05-01T16:56:48" v="40" actId="1076"/>
          <ac:spMkLst>
            <pc:docMk/>
            <pc:sldMk cId="2638557611" sldId="1973"/>
            <ac:spMk id="5" creationId="{92B2B516-520F-AAA9-18E2-D00C777F5344}"/>
          </ac:spMkLst>
        </pc:spChg>
        <pc:spChg chg="mod">
          <ac:chgData name="Caslyn Moses   TNPA HQ" userId="03bf62c2-1eb1-4a35-98e4-d93ca65f736b" providerId="ADAL" clId="{B4B20464-368D-4D38-B920-36C211A647C4}" dt="2023-05-01T16:56:48" v="40" actId="1076"/>
          <ac:spMkLst>
            <pc:docMk/>
            <pc:sldMk cId="2638557611" sldId="1973"/>
            <ac:spMk id="6" creationId="{4872D267-CAE0-DE89-8F75-6DB2CB7C9A0F}"/>
          </ac:spMkLst>
        </pc:spChg>
        <pc:spChg chg="mod">
          <ac:chgData name="Caslyn Moses   TNPA HQ" userId="03bf62c2-1eb1-4a35-98e4-d93ca65f736b" providerId="ADAL" clId="{B4B20464-368D-4D38-B920-36C211A647C4}" dt="2023-05-01T16:56:48" v="40" actId="1076"/>
          <ac:spMkLst>
            <pc:docMk/>
            <pc:sldMk cId="2638557611" sldId="1973"/>
            <ac:spMk id="7" creationId="{FE528B73-2044-ABAD-9AF2-CE6084A05342}"/>
          </ac:spMkLst>
        </pc:spChg>
        <pc:spChg chg="mod">
          <ac:chgData name="Caslyn Moses   TNPA HQ" userId="03bf62c2-1eb1-4a35-98e4-d93ca65f736b" providerId="ADAL" clId="{B4B20464-368D-4D38-B920-36C211A647C4}" dt="2023-05-01T16:56:48" v="40" actId="1076"/>
          <ac:spMkLst>
            <pc:docMk/>
            <pc:sldMk cId="2638557611" sldId="1973"/>
            <ac:spMk id="8" creationId="{40F88FA2-76CA-BAD8-A45E-72342CBB62C7}"/>
          </ac:spMkLst>
        </pc:spChg>
        <pc:spChg chg="mod">
          <ac:chgData name="Caslyn Moses   TNPA HQ" userId="03bf62c2-1eb1-4a35-98e4-d93ca65f736b" providerId="ADAL" clId="{B4B20464-368D-4D38-B920-36C211A647C4}" dt="2023-05-01T16:56:48" v="40" actId="1076"/>
          <ac:spMkLst>
            <pc:docMk/>
            <pc:sldMk cId="2638557611" sldId="1973"/>
            <ac:spMk id="9" creationId="{C2A4C8A1-E63B-F614-242B-03CCA8F4AEE3}"/>
          </ac:spMkLst>
        </pc:spChg>
        <pc:spChg chg="mod">
          <ac:chgData name="Caslyn Moses   TNPA HQ" userId="03bf62c2-1eb1-4a35-98e4-d93ca65f736b" providerId="ADAL" clId="{B4B20464-368D-4D38-B920-36C211A647C4}" dt="2023-05-01T16:56:48" v="40" actId="1076"/>
          <ac:spMkLst>
            <pc:docMk/>
            <pc:sldMk cId="2638557611" sldId="1973"/>
            <ac:spMk id="10" creationId="{26518D93-065D-3F7A-9CF7-764DB71B7661}"/>
          </ac:spMkLst>
        </pc:spChg>
        <pc:spChg chg="mod">
          <ac:chgData name="Caslyn Moses   TNPA HQ" userId="03bf62c2-1eb1-4a35-98e4-d93ca65f736b" providerId="ADAL" clId="{B4B20464-368D-4D38-B920-36C211A647C4}" dt="2023-05-01T16:56:48" v="40" actId="1076"/>
          <ac:spMkLst>
            <pc:docMk/>
            <pc:sldMk cId="2638557611" sldId="1973"/>
            <ac:spMk id="11" creationId="{C303B0A4-B787-8D29-33E1-8B0A36B05D47}"/>
          </ac:spMkLst>
        </pc:spChg>
        <pc:spChg chg="mod">
          <ac:chgData name="Caslyn Moses   TNPA HQ" userId="03bf62c2-1eb1-4a35-98e4-d93ca65f736b" providerId="ADAL" clId="{B4B20464-368D-4D38-B920-36C211A647C4}" dt="2023-05-01T16:56:48" v="40" actId="1076"/>
          <ac:spMkLst>
            <pc:docMk/>
            <pc:sldMk cId="2638557611" sldId="1973"/>
            <ac:spMk id="12" creationId="{0CFF1B3A-5718-5EE3-C019-835FE024D983}"/>
          </ac:spMkLst>
        </pc:spChg>
        <pc:spChg chg="mod">
          <ac:chgData name="Caslyn Moses   TNPA HQ" userId="03bf62c2-1eb1-4a35-98e4-d93ca65f736b" providerId="ADAL" clId="{B4B20464-368D-4D38-B920-36C211A647C4}" dt="2023-05-01T16:56:48" v="40" actId="1076"/>
          <ac:spMkLst>
            <pc:docMk/>
            <pc:sldMk cId="2638557611" sldId="1973"/>
            <ac:spMk id="13" creationId="{55532A5C-7FDD-8DE7-7148-BD241E78749F}"/>
          </ac:spMkLst>
        </pc:spChg>
        <pc:spChg chg="mod">
          <ac:chgData name="Caslyn Moses   TNPA HQ" userId="03bf62c2-1eb1-4a35-98e4-d93ca65f736b" providerId="ADAL" clId="{B4B20464-368D-4D38-B920-36C211A647C4}" dt="2023-05-01T16:56:48" v="40" actId="1076"/>
          <ac:spMkLst>
            <pc:docMk/>
            <pc:sldMk cId="2638557611" sldId="1973"/>
            <ac:spMk id="14" creationId="{51CC2977-716E-DE11-C6CA-9BBA2E1B9126}"/>
          </ac:spMkLst>
        </pc:spChg>
        <pc:spChg chg="mod">
          <ac:chgData name="Caslyn Moses   TNPA HQ" userId="03bf62c2-1eb1-4a35-98e4-d93ca65f736b" providerId="ADAL" clId="{B4B20464-368D-4D38-B920-36C211A647C4}" dt="2023-05-01T16:56:48" v="40" actId="1076"/>
          <ac:spMkLst>
            <pc:docMk/>
            <pc:sldMk cId="2638557611" sldId="1973"/>
            <ac:spMk id="15" creationId="{A3D02E4A-E05D-8194-E84F-5EFF528AC61F}"/>
          </ac:spMkLst>
        </pc:spChg>
        <pc:spChg chg="mod">
          <ac:chgData name="Caslyn Moses   TNPA HQ" userId="03bf62c2-1eb1-4a35-98e4-d93ca65f736b" providerId="ADAL" clId="{B4B20464-368D-4D38-B920-36C211A647C4}" dt="2023-05-01T16:56:48" v="40" actId="1076"/>
          <ac:spMkLst>
            <pc:docMk/>
            <pc:sldMk cId="2638557611" sldId="1973"/>
            <ac:spMk id="16" creationId="{42F3CA1D-41CE-B625-B2A4-9770CB6A2C06}"/>
          </ac:spMkLst>
        </pc:spChg>
        <pc:spChg chg="mod">
          <ac:chgData name="Caslyn Moses   TNPA HQ" userId="03bf62c2-1eb1-4a35-98e4-d93ca65f736b" providerId="ADAL" clId="{B4B20464-368D-4D38-B920-36C211A647C4}" dt="2023-05-01T16:56:48" v="40" actId="1076"/>
          <ac:spMkLst>
            <pc:docMk/>
            <pc:sldMk cId="2638557611" sldId="1973"/>
            <ac:spMk id="17" creationId="{4B79C33F-DA23-8F40-9602-28A264E743D0}"/>
          </ac:spMkLst>
        </pc:spChg>
        <pc:spChg chg="mod">
          <ac:chgData name="Caslyn Moses   TNPA HQ" userId="03bf62c2-1eb1-4a35-98e4-d93ca65f736b" providerId="ADAL" clId="{B4B20464-368D-4D38-B920-36C211A647C4}" dt="2023-05-01T16:56:48" v="40" actId="1076"/>
          <ac:spMkLst>
            <pc:docMk/>
            <pc:sldMk cId="2638557611" sldId="1973"/>
            <ac:spMk id="18" creationId="{D529F480-7032-9844-1D03-858A75D33D06}"/>
          </ac:spMkLst>
        </pc:spChg>
        <pc:spChg chg="mod">
          <ac:chgData name="Caslyn Moses   TNPA HQ" userId="03bf62c2-1eb1-4a35-98e4-d93ca65f736b" providerId="ADAL" clId="{B4B20464-368D-4D38-B920-36C211A647C4}" dt="2023-05-01T16:56:48" v="40" actId="1076"/>
          <ac:spMkLst>
            <pc:docMk/>
            <pc:sldMk cId="2638557611" sldId="1973"/>
            <ac:spMk id="19" creationId="{94C4F225-11CF-71CA-3D67-C2952AC544C7}"/>
          </ac:spMkLst>
        </pc:spChg>
        <pc:spChg chg="mod">
          <ac:chgData name="Caslyn Moses   TNPA HQ" userId="03bf62c2-1eb1-4a35-98e4-d93ca65f736b" providerId="ADAL" clId="{B4B20464-368D-4D38-B920-36C211A647C4}" dt="2023-05-01T16:56:48" v="40" actId="1076"/>
          <ac:spMkLst>
            <pc:docMk/>
            <pc:sldMk cId="2638557611" sldId="1973"/>
            <ac:spMk id="20" creationId="{F1E583A9-DD9B-A829-2666-25E2BC608214}"/>
          </ac:spMkLst>
        </pc:spChg>
        <pc:spChg chg="mod">
          <ac:chgData name="Caslyn Moses   TNPA HQ" userId="03bf62c2-1eb1-4a35-98e4-d93ca65f736b" providerId="ADAL" clId="{B4B20464-368D-4D38-B920-36C211A647C4}" dt="2023-05-01T16:56:48" v="40" actId="1076"/>
          <ac:spMkLst>
            <pc:docMk/>
            <pc:sldMk cId="2638557611" sldId="1973"/>
            <ac:spMk id="21" creationId="{F7FEEACF-5C95-A859-D5C0-43D58FA89FE0}"/>
          </ac:spMkLst>
        </pc:spChg>
        <pc:spChg chg="mod">
          <ac:chgData name="Caslyn Moses   TNPA HQ" userId="03bf62c2-1eb1-4a35-98e4-d93ca65f736b" providerId="ADAL" clId="{B4B20464-368D-4D38-B920-36C211A647C4}" dt="2023-05-01T16:56:48" v="40" actId="1076"/>
          <ac:spMkLst>
            <pc:docMk/>
            <pc:sldMk cId="2638557611" sldId="1973"/>
            <ac:spMk id="22" creationId="{3E37DDE4-9164-4C7A-D20B-106D066D7EE0}"/>
          </ac:spMkLst>
        </pc:spChg>
        <pc:spChg chg="mod">
          <ac:chgData name="Caslyn Moses   TNPA HQ" userId="03bf62c2-1eb1-4a35-98e4-d93ca65f736b" providerId="ADAL" clId="{B4B20464-368D-4D38-B920-36C211A647C4}" dt="2023-05-01T16:56:48" v="40" actId="1076"/>
          <ac:spMkLst>
            <pc:docMk/>
            <pc:sldMk cId="2638557611" sldId="1973"/>
            <ac:spMk id="23" creationId="{FE18C687-7339-4748-BA90-C1D19ED80136}"/>
          </ac:spMkLst>
        </pc:spChg>
        <pc:spChg chg="mod">
          <ac:chgData name="Caslyn Moses   TNPA HQ" userId="03bf62c2-1eb1-4a35-98e4-d93ca65f736b" providerId="ADAL" clId="{B4B20464-368D-4D38-B920-36C211A647C4}" dt="2023-05-01T16:56:48" v="40" actId="1076"/>
          <ac:spMkLst>
            <pc:docMk/>
            <pc:sldMk cId="2638557611" sldId="1973"/>
            <ac:spMk id="25" creationId="{0D29D550-5384-9FDB-EE5A-D9EDEA37CD13}"/>
          </ac:spMkLst>
        </pc:spChg>
        <pc:spChg chg="mod">
          <ac:chgData name="Caslyn Moses   TNPA HQ" userId="03bf62c2-1eb1-4a35-98e4-d93ca65f736b" providerId="ADAL" clId="{B4B20464-368D-4D38-B920-36C211A647C4}" dt="2023-05-01T16:56:48" v="40" actId="1076"/>
          <ac:spMkLst>
            <pc:docMk/>
            <pc:sldMk cId="2638557611" sldId="1973"/>
            <ac:spMk id="26" creationId="{9EBEA7E5-5C33-C4B6-CA51-3527F411C243}"/>
          </ac:spMkLst>
        </pc:spChg>
        <pc:spChg chg="mod">
          <ac:chgData name="Caslyn Moses   TNPA HQ" userId="03bf62c2-1eb1-4a35-98e4-d93ca65f736b" providerId="ADAL" clId="{B4B20464-368D-4D38-B920-36C211A647C4}" dt="2023-05-01T16:56:48" v="40" actId="1076"/>
          <ac:spMkLst>
            <pc:docMk/>
            <pc:sldMk cId="2638557611" sldId="1973"/>
            <ac:spMk id="27" creationId="{69D69348-C5A9-9B80-73E6-47C348B15BDD}"/>
          </ac:spMkLst>
        </pc:spChg>
        <pc:spChg chg="mod">
          <ac:chgData name="Caslyn Moses   TNPA HQ" userId="03bf62c2-1eb1-4a35-98e4-d93ca65f736b" providerId="ADAL" clId="{B4B20464-368D-4D38-B920-36C211A647C4}" dt="2023-05-01T16:56:48" v="40" actId="1076"/>
          <ac:spMkLst>
            <pc:docMk/>
            <pc:sldMk cId="2638557611" sldId="1973"/>
            <ac:spMk id="29" creationId="{82BFAF7B-19EE-83BE-E2AC-936548D1BF37}"/>
          </ac:spMkLst>
        </pc:spChg>
        <pc:spChg chg="mod">
          <ac:chgData name="Caslyn Moses   TNPA HQ" userId="03bf62c2-1eb1-4a35-98e4-d93ca65f736b" providerId="ADAL" clId="{B4B20464-368D-4D38-B920-36C211A647C4}" dt="2023-05-01T16:56:48" v="40" actId="1076"/>
          <ac:spMkLst>
            <pc:docMk/>
            <pc:sldMk cId="2638557611" sldId="1973"/>
            <ac:spMk id="30" creationId="{430B6103-4AF7-CFA8-66F9-CB5C594E0F07}"/>
          </ac:spMkLst>
        </pc:spChg>
        <pc:spChg chg="mod">
          <ac:chgData name="Caslyn Moses   TNPA HQ" userId="03bf62c2-1eb1-4a35-98e4-d93ca65f736b" providerId="ADAL" clId="{B4B20464-368D-4D38-B920-36C211A647C4}" dt="2023-05-01T16:56:48" v="40" actId="1076"/>
          <ac:spMkLst>
            <pc:docMk/>
            <pc:sldMk cId="2638557611" sldId="1973"/>
            <ac:spMk id="31" creationId="{0F930CE4-A0EE-FFF5-40BE-704B2A368986}"/>
          </ac:spMkLst>
        </pc:spChg>
        <pc:spChg chg="mod">
          <ac:chgData name="Caslyn Moses   TNPA HQ" userId="03bf62c2-1eb1-4a35-98e4-d93ca65f736b" providerId="ADAL" clId="{B4B20464-368D-4D38-B920-36C211A647C4}" dt="2023-05-01T16:56:48" v="40" actId="1076"/>
          <ac:spMkLst>
            <pc:docMk/>
            <pc:sldMk cId="2638557611" sldId="1973"/>
            <ac:spMk id="32" creationId="{E256F172-AD45-A775-2452-811B90674123}"/>
          </ac:spMkLst>
        </pc:spChg>
        <pc:spChg chg="mod">
          <ac:chgData name="Caslyn Moses   TNPA HQ" userId="03bf62c2-1eb1-4a35-98e4-d93ca65f736b" providerId="ADAL" clId="{B4B20464-368D-4D38-B920-36C211A647C4}" dt="2023-05-01T16:56:48" v="40" actId="1076"/>
          <ac:spMkLst>
            <pc:docMk/>
            <pc:sldMk cId="2638557611" sldId="1973"/>
            <ac:spMk id="33" creationId="{DDD83469-3B4D-4DB2-F700-0B9D4D05506D}"/>
          </ac:spMkLst>
        </pc:spChg>
        <pc:spChg chg="mod">
          <ac:chgData name="Caslyn Moses   TNPA HQ" userId="03bf62c2-1eb1-4a35-98e4-d93ca65f736b" providerId="ADAL" clId="{B4B20464-368D-4D38-B920-36C211A647C4}" dt="2023-05-01T16:56:48" v="40" actId="1076"/>
          <ac:spMkLst>
            <pc:docMk/>
            <pc:sldMk cId="2638557611" sldId="1973"/>
            <ac:spMk id="34" creationId="{2F86F8A6-E583-3FDB-0473-F8E42C923AB0}"/>
          </ac:spMkLst>
        </pc:spChg>
        <pc:spChg chg="mod">
          <ac:chgData name="Caslyn Moses   TNPA HQ" userId="03bf62c2-1eb1-4a35-98e4-d93ca65f736b" providerId="ADAL" clId="{B4B20464-368D-4D38-B920-36C211A647C4}" dt="2023-05-01T16:56:48" v="40" actId="1076"/>
          <ac:spMkLst>
            <pc:docMk/>
            <pc:sldMk cId="2638557611" sldId="1973"/>
            <ac:spMk id="35" creationId="{288301B8-404B-F858-11E8-D2D548A774E4}"/>
          </ac:spMkLst>
        </pc:spChg>
        <pc:spChg chg="mod">
          <ac:chgData name="Caslyn Moses   TNPA HQ" userId="03bf62c2-1eb1-4a35-98e4-d93ca65f736b" providerId="ADAL" clId="{B4B20464-368D-4D38-B920-36C211A647C4}" dt="2023-05-01T16:56:48" v="40" actId="1076"/>
          <ac:spMkLst>
            <pc:docMk/>
            <pc:sldMk cId="2638557611" sldId="1973"/>
            <ac:spMk id="36" creationId="{D4D4B142-8759-958E-4039-8A620740AE84}"/>
          </ac:spMkLst>
        </pc:spChg>
        <pc:spChg chg="mod">
          <ac:chgData name="Caslyn Moses   TNPA HQ" userId="03bf62c2-1eb1-4a35-98e4-d93ca65f736b" providerId="ADAL" clId="{B4B20464-368D-4D38-B920-36C211A647C4}" dt="2023-05-01T16:56:48" v="40" actId="1076"/>
          <ac:spMkLst>
            <pc:docMk/>
            <pc:sldMk cId="2638557611" sldId="1973"/>
            <ac:spMk id="37" creationId="{42620573-3376-E580-3FA5-D6869593ECB7}"/>
          </ac:spMkLst>
        </pc:spChg>
        <pc:spChg chg="mod">
          <ac:chgData name="Caslyn Moses   TNPA HQ" userId="03bf62c2-1eb1-4a35-98e4-d93ca65f736b" providerId="ADAL" clId="{B4B20464-368D-4D38-B920-36C211A647C4}" dt="2023-05-01T16:56:48" v="40" actId="1076"/>
          <ac:spMkLst>
            <pc:docMk/>
            <pc:sldMk cId="2638557611" sldId="1973"/>
            <ac:spMk id="38" creationId="{DE997043-CC58-AF46-D3FC-8298EA497CA3}"/>
          </ac:spMkLst>
        </pc:spChg>
        <pc:spChg chg="mod">
          <ac:chgData name="Caslyn Moses   TNPA HQ" userId="03bf62c2-1eb1-4a35-98e4-d93ca65f736b" providerId="ADAL" clId="{B4B20464-368D-4D38-B920-36C211A647C4}" dt="2023-05-01T16:56:53.243" v="41" actId="1076"/>
          <ac:spMkLst>
            <pc:docMk/>
            <pc:sldMk cId="2638557611" sldId="1973"/>
            <ac:spMk id="41" creationId="{0C16C346-679B-43CD-BE86-99A4DEBE21C7}"/>
          </ac:spMkLst>
        </pc:spChg>
        <pc:spChg chg="mod">
          <ac:chgData name="Caslyn Moses   TNPA HQ" userId="03bf62c2-1eb1-4a35-98e4-d93ca65f736b" providerId="ADAL" clId="{B4B20464-368D-4D38-B920-36C211A647C4}" dt="2023-05-01T16:57:21.115" v="61" actId="20577"/>
          <ac:spMkLst>
            <pc:docMk/>
            <pc:sldMk cId="2638557611" sldId="1973"/>
            <ac:spMk id="43" creationId="{2B884746-73FC-7C86-A506-4CEBFC259869}"/>
          </ac:spMkLst>
        </pc:spChg>
        <pc:grpChg chg="mod">
          <ac:chgData name="Caslyn Moses   TNPA HQ" userId="03bf62c2-1eb1-4a35-98e4-d93ca65f736b" providerId="ADAL" clId="{B4B20464-368D-4D38-B920-36C211A647C4}" dt="2023-05-01T16:56:48" v="40" actId="1076"/>
          <ac:grpSpMkLst>
            <pc:docMk/>
            <pc:sldMk cId="2638557611" sldId="1973"/>
            <ac:grpSpMk id="4" creationId="{614F8AAA-7E2D-0B45-1248-66AC94C9AA59}"/>
          </ac:grpSpMkLst>
        </pc:grpChg>
        <pc:cxnChg chg="mod">
          <ac:chgData name="Caslyn Moses   TNPA HQ" userId="03bf62c2-1eb1-4a35-98e4-d93ca65f736b" providerId="ADAL" clId="{B4B20464-368D-4D38-B920-36C211A647C4}" dt="2023-05-01T16:56:48" v="40" actId="1076"/>
          <ac:cxnSpMkLst>
            <pc:docMk/>
            <pc:sldMk cId="2638557611" sldId="1973"/>
            <ac:cxnSpMk id="24" creationId="{610AA096-1575-0953-77C5-F7DCA1EE3963}"/>
          </ac:cxnSpMkLst>
        </pc:cxnChg>
        <pc:cxnChg chg="mod">
          <ac:chgData name="Caslyn Moses   TNPA HQ" userId="03bf62c2-1eb1-4a35-98e4-d93ca65f736b" providerId="ADAL" clId="{B4B20464-368D-4D38-B920-36C211A647C4}" dt="2023-05-01T16:56:48" v="40" actId="1076"/>
          <ac:cxnSpMkLst>
            <pc:docMk/>
            <pc:sldMk cId="2638557611" sldId="1973"/>
            <ac:cxnSpMk id="28" creationId="{9AC05138-5D44-DAE8-C21D-6F18E13B338A}"/>
          </ac:cxnSpMkLst>
        </pc:cxnChg>
        <pc:cxnChg chg="mod">
          <ac:chgData name="Caslyn Moses   TNPA HQ" userId="03bf62c2-1eb1-4a35-98e4-d93ca65f736b" providerId="ADAL" clId="{B4B20464-368D-4D38-B920-36C211A647C4}" dt="2023-05-01T16:56:48" v="40" actId="1076"/>
          <ac:cxnSpMkLst>
            <pc:docMk/>
            <pc:sldMk cId="2638557611" sldId="1973"/>
            <ac:cxnSpMk id="39" creationId="{7A21D090-64DD-DB40-3A71-ABC0E1238A8C}"/>
          </ac:cxnSpMkLst>
        </pc:cxnChg>
      </pc:sldChg>
      <pc:sldChg chg="modSp mod">
        <pc:chgData name="Caslyn Moses   TNPA HQ" userId="03bf62c2-1eb1-4a35-98e4-d93ca65f736b" providerId="ADAL" clId="{B4B20464-368D-4D38-B920-36C211A647C4}" dt="2023-05-01T16:55:30.214" v="34" actId="255"/>
        <pc:sldMkLst>
          <pc:docMk/>
          <pc:sldMk cId="4025495888" sldId="1974"/>
        </pc:sldMkLst>
        <pc:spChg chg="mod">
          <ac:chgData name="Caslyn Moses   TNPA HQ" userId="03bf62c2-1eb1-4a35-98e4-d93ca65f736b" providerId="ADAL" clId="{B4B20464-368D-4D38-B920-36C211A647C4}" dt="2023-05-01T16:55:30.214" v="34" actId="255"/>
          <ac:spMkLst>
            <pc:docMk/>
            <pc:sldMk cId="4025495888" sldId="1974"/>
            <ac:spMk id="3" creationId="{00000000-0000-0000-0000-000000000000}"/>
          </ac:spMkLst>
        </pc:spChg>
      </pc:sldChg>
      <pc:sldChg chg="modSp mod">
        <pc:chgData name="Caslyn Moses   TNPA HQ" userId="03bf62c2-1eb1-4a35-98e4-d93ca65f736b" providerId="ADAL" clId="{B4B20464-368D-4D38-B920-36C211A647C4}" dt="2023-05-01T17:13:53.364" v="191" actId="20577"/>
        <pc:sldMkLst>
          <pc:docMk/>
          <pc:sldMk cId="732644912" sldId="1976"/>
        </pc:sldMkLst>
        <pc:spChg chg="mod">
          <ac:chgData name="Caslyn Moses   TNPA HQ" userId="03bf62c2-1eb1-4a35-98e4-d93ca65f736b" providerId="ADAL" clId="{B4B20464-368D-4D38-B920-36C211A647C4}" dt="2023-05-01T17:13:53.364" v="191" actId="20577"/>
          <ac:spMkLst>
            <pc:docMk/>
            <pc:sldMk cId="732644912" sldId="1976"/>
            <ac:spMk id="2" creationId="{35E6A4BE-566D-4776-9C13-B6E9C32DD66B}"/>
          </ac:spMkLst>
        </pc:spChg>
        <pc:spChg chg="mod">
          <ac:chgData name="Caslyn Moses   TNPA HQ" userId="03bf62c2-1eb1-4a35-98e4-d93ca65f736b" providerId="ADAL" clId="{B4B20464-368D-4D38-B920-36C211A647C4}" dt="2023-05-01T17:02:06.856" v="73" actId="404"/>
          <ac:spMkLst>
            <pc:docMk/>
            <pc:sldMk cId="732644912" sldId="1976"/>
            <ac:spMk id="4" creationId="{61939784-8AA3-4733-B0EC-2B6D3847387A}"/>
          </ac:spMkLst>
        </pc:spChg>
        <pc:graphicFrameChg chg="mod">
          <ac:chgData name="Caslyn Moses   TNPA HQ" userId="03bf62c2-1eb1-4a35-98e4-d93ca65f736b" providerId="ADAL" clId="{B4B20464-368D-4D38-B920-36C211A647C4}" dt="2023-05-01T17:02:15.850" v="74" actId="1076"/>
          <ac:graphicFrameMkLst>
            <pc:docMk/>
            <pc:sldMk cId="732644912" sldId="1976"/>
            <ac:graphicFrameMk id="6" creationId="{C4F647D1-CE05-BD5A-2022-315912C3844A}"/>
          </ac:graphicFrameMkLst>
        </pc:graphicFrameChg>
      </pc:sldChg>
      <pc:sldChg chg="modSp mod">
        <pc:chgData name="Caslyn Moses   TNPA HQ" userId="03bf62c2-1eb1-4a35-98e4-d93ca65f736b" providerId="ADAL" clId="{B4B20464-368D-4D38-B920-36C211A647C4}" dt="2023-05-01T17:13:45.071" v="186" actId="20577"/>
        <pc:sldMkLst>
          <pc:docMk/>
          <pc:sldMk cId="3277161510" sldId="1977"/>
        </pc:sldMkLst>
        <pc:spChg chg="mod">
          <ac:chgData name="Caslyn Moses   TNPA HQ" userId="03bf62c2-1eb1-4a35-98e4-d93ca65f736b" providerId="ADAL" clId="{B4B20464-368D-4D38-B920-36C211A647C4}" dt="2023-05-01T17:13:45.071" v="186" actId="20577"/>
          <ac:spMkLst>
            <pc:docMk/>
            <pc:sldMk cId="3277161510" sldId="1977"/>
            <ac:spMk id="2" creationId="{35E6A4BE-566D-4776-9C13-B6E9C32DD66B}"/>
          </ac:spMkLst>
        </pc:spChg>
        <pc:spChg chg="mod">
          <ac:chgData name="Caslyn Moses   TNPA HQ" userId="03bf62c2-1eb1-4a35-98e4-d93ca65f736b" providerId="ADAL" clId="{B4B20464-368D-4D38-B920-36C211A647C4}" dt="2023-05-01T17:04:02.765" v="92" actId="14100"/>
          <ac:spMkLst>
            <pc:docMk/>
            <pc:sldMk cId="3277161510" sldId="1977"/>
            <ac:spMk id="4" creationId="{61939784-8AA3-4733-B0EC-2B6D3847387A}"/>
          </ac:spMkLst>
        </pc:spChg>
        <pc:graphicFrameChg chg="mod">
          <ac:chgData name="Caslyn Moses   TNPA HQ" userId="03bf62c2-1eb1-4a35-98e4-d93ca65f736b" providerId="ADAL" clId="{B4B20464-368D-4D38-B920-36C211A647C4}" dt="2023-05-01T17:04:10.581" v="93" actId="1076"/>
          <ac:graphicFrameMkLst>
            <pc:docMk/>
            <pc:sldMk cId="3277161510" sldId="1977"/>
            <ac:graphicFrameMk id="3" creationId="{4A092BB7-EDFA-2BB7-F1A3-2B8A25541844}"/>
          </ac:graphicFrameMkLst>
        </pc:graphicFrameChg>
      </pc:sldChg>
      <pc:sldChg chg="modSp mod">
        <pc:chgData name="Caslyn Moses   TNPA HQ" userId="03bf62c2-1eb1-4a35-98e4-d93ca65f736b" providerId="ADAL" clId="{B4B20464-368D-4D38-B920-36C211A647C4}" dt="2023-05-01T17:13:36.927" v="184" actId="20577"/>
        <pc:sldMkLst>
          <pc:docMk/>
          <pc:sldMk cId="2796581042" sldId="1978"/>
        </pc:sldMkLst>
        <pc:spChg chg="mod">
          <ac:chgData name="Caslyn Moses   TNPA HQ" userId="03bf62c2-1eb1-4a35-98e4-d93ca65f736b" providerId="ADAL" clId="{B4B20464-368D-4D38-B920-36C211A647C4}" dt="2023-05-01T17:13:36.927" v="184" actId="20577"/>
          <ac:spMkLst>
            <pc:docMk/>
            <pc:sldMk cId="2796581042" sldId="1978"/>
            <ac:spMk id="2" creationId="{35E6A4BE-566D-4776-9C13-B6E9C32DD66B}"/>
          </ac:spMkLst>
        </pc:spChg>
        <pc:spChg chg="mod">
          <ac:chgData name="Caslyn Moses   TNPA HQ" userId="03bf62c2-1eb1-4a35-98e4-d93ca65f736b" providerId="ADAL" clId="{B4B20464-368D-4D38-B920-36C211A647C4}" dt="2023-05-01T17:07:12.355" v="96" actId="404"/>
          <ac:spMkLst>
            <pc:docMk/>
            <pc:sldMk cId="2796581042" sldId="1978"/>
            <ac:spMk id="6" creationId="{EF538C70-29DF-B1B9-3E9A-B849BFBC75EC}"/>
          </ac:spMkLst>
        </pc:spChg>
      </pc:sldChg>
      <pc:sldChg chg="modSp mod">
        <pc:chgData name="Caslyn Moses   TNPA HQ" userId="03bf62c2-1eb1-4a35-98e4-d93ca65f736b" providerId="ADAL" clId="{B4B20464-368D-4D38-B920-36C211A647C4}" dt="2023-05-01T17:13:29.341" v="177" actId="20577"/>
        <pc:sldMkLst>
          <pc:docMk/>
          <pc:sldMk cId="1193445755" sldId="1979"/>
        </pc:sldMkLst>
        <pc:spChg chg="mod">
          <ac:chgData name="Caslyn Moses   TNPA HQ" userId="03bf62c2-1eb1-4a35-98e4-d93ca65f736b" providerId="ADAL" clId="{B4B20464-368D-4D38-B920-36C211A647C4}" dt="2023-05-01T17:13:29.341" v="177" actId="20577"/>
          <ac:spMkLst>
            <pc:docMk/>
            <pc:sldMk cId="1193445755" sldId="1979"/>
            <ac:spMk id="2" creationId="{35E6A4BE-566D-4776-9C13-B6E9C32DD66B}"/>
          </ac:spMkLst>
        </pc:spChg>
        <pc:spChg chg="mod">
          <ac:chgData name="Caslyn Moses   TNPA HQ" userId="03bf62c2-1eb1-4a35-98e4-d93ca65f736b" providerId="ADAL" clId="{B4B20464-368D-4D38-B920-36C211A647C4}" dt="2023-05-01T17:07:48.806" v="102" actId="1076"/>
          <ac:spMkLst>
            <pc:docMk/>
            <pc:sldMk cId="1193445755" sldId="1979"/>
            <ac:spMk id="6" creationId="{EF538C70-29DF-B1B9-3E9A-B849BFBC75EC}"/>
          </ac:spMkLst>
        </pc:spChg>
        <pc:graphicFrameChg chg="mod">
          <ac:chgData name="Caslyn Moses   TNPA HQ" userId="03bf62c2-1eb1-4a35-98e4-d93ca65f736b" providerId="ADAL" clId="{B4B20464-368D-4D38-B920-36C211A647C4}" dt="2023-05-01T17:07:53.368" v="104" actId="1076"/>
          <ac:graphicFrameMkLst>
            <pc:docMk/>
            <pc:sldMk cId="1193445755" sldId="1979"/>
            <ac:graphicFrameMk id="3" creationId="{C0A5242B-13CD-2293-9B15-0F1B097C9CBD}"/>
          </ac:graphicFrameMkLst>
        </pc:graphicFrameChg>
        <pc:graphicFrameChg chg="mod">
          <ac:chgData name="Caslyn Moses   TNPA HQ" userId="03bf62c2-1eb1-4a35-98e4-d93ca65f736b" providerId="ADAL" clId="{B4B20464-368D-4D38-B920-36C211A647C4}" dt="2023-05-01T17:07:59.023" v="105" actId="1076"/>
          <ac:graphicFrameMkLst>
            <pc:docMk/>
            <pc:sldMk cId="1193445755" sldId="1979"/>
            <ac:graphicFrameMk id="5" creationId="{80A95078-528D-4632-B662-137F78EEDEFA}"/>
          </ac:graphicFrameMkLst>
        </pc:graphicFrameChg>
      </pc:sldChg>
      <pc:sldChg chg="modSp mod">
        <pc:chgData name="Caslyn Moses   TNPA HQ" userId="03bf62c2-1eb1-4a35-98e4-d93ca65f736b" providerId="ADAL" clId="{B4B20464-368D-4D38-B920-36C211A647C4}" dt="2023-05-01T17:13:22.973" v="170" actId="20577"/>
        <pc:sldMkLst>
          <pc:docMk/>
          <pc:sldMk cId="3593409603" sldId="1980"/>
        </pc:sldMkLst>
        <pc:spChg chg="mod">
          <ac:chgData name="Caslyn Moses   TNPA HQ" userId="03bf62c2-1eb1-4a35-98e4-d93ca65f736b" providerId="ADAL" clId="{B4B20464-368D-4D38-B920-36C211A647C4}" dt="2023-05-01T17:13:22.973" v="170" actId="20577"/>
          <ac:spMkLst>
            <pc:docMk/>
            <pc:sldMk cId="3593409603" sldId="1980"/>
            <ac:spMk id="2" creationId="{35E6A4BE-566D-4776-9C13-B6E9C32DD66B}"/>
          </ac:spMkLst>
        </pc:spChg>
        <pc:spChg chg="mod">
          <ac:chgData name="Caslyn Moses   TNPA HQ" userId="03bf62c2-1eb1-4a35-98e4-d93ca65f736b" providerId="ADAL" clId="{B4B20464-368D-4D38-B920-36C211A647C4}" dt="2023-05-01T17:08:26.333" v="116" actId="6549"/>
          <ac:spMkLst>
            <pc:docMk/>
            <pc:sldMk cId="3593409603" sldId="1980"/>
            <ac:spMk id="6" creationId="{EF538C70-29DF-B1B9-3E9A-B849BFBC75EC}"/>
          </ac:spMkLst>
        </pc:spChg>
      </pc:sldChg>
      <pc:sldChg chg="modSp mod">
        <pc:chgData name="Caslyn Moses   TNPA HQ" userId="03bf62c2-1eb1-4a35-98e4-d93ca65f736b" providerId="ADAL" clId="{B4B20464-368D-4D38-B920-36C211A647C4}" dt="2023-05-01T17:13:17.859" v="166" actId="20577"/>
        <pc:sldMkLst>
          <pc:docMk/>
          <pc:sldMk cId="968055515" sldId="1981"/>
        </pc:sldMkLst>
        <pc:spChg chg="mod">
          <ac:chgData name="Caslyn Moses   TNPA HQ" userId="03bf62c2-1eb1-4a35-98e4-d93ca65f736b" providerId="ADAL" clId="{B4B20464-368D-4D38-B920-36C211A647C4}" dt="2023-05-01T17:13:17.859" v="166" actId="20577"/>
          <ac:spMkLst>
            <pc:docMk/>
            <pc:sldMk cId="968055515" sldId="1981"/>
            <ac:spMk id="2" creationId="{35E6A4BE-566D-4776-9C13-B6E9C32DD66B}"/>
          </ac:spMkLst>
        </pc:spChg>
        <pc:spChg chg="mod">
          <ac:chgData name="Caslyn Moses   TNPA HQ" userId="03bf62c2-1eb1-4a35-98e4-d93ca65f736b" providerId="ADAL" clId="{B4B20464-368D-4D38-B920-36C211A647C4}" dt="2023-05-01T17:08:49.699" v="124" actId="20577"/>
          <ac:spMkLst>
            <pc:docMk/>
            <pc:sldMk cId="968055515" sldId="1981"/>
            <ac:spMk id="6" creationId="{EF538C70-29DF-B1B9-3E9A-B849BFBC75EC}"/>
          </ac:spMkLst>
        </pc:spChg>
      </pc:sldChg>
      <pc:sldChg chg="modSp mod">
        <pc:chgData name="Caslyn Moses   TNPA HQ" userId="03bf62c2-1eb1-4a35-98e4-d93ca65f736b" providerId="ADAL" clId="{B4B20464-368D-4D38-B920-36C211A647C4}" dt="2023-05-01T17:13:08.187" v="164" actId="20577"/>
        <pc:sldMkLst>
          <pc:docMk/>
          <pc:sldMk cId="1992964976" sldId="1982"/>
        </pc:sldMkLst>
        <pc:spChg chg="mod">
          <ac:chgData name="Caslyn Moses   TNPA HQ" userId="03bf62c2-1eb1-4a35-98e4-d93ca65f736b" providerId="ADAL" clId="{B4B20464-368D-4D38-B920-36C211A647C4}" dt="2023-05-01T17:13:08.187" v="164" actId="20577"/>
          <ac:spMkLst>
            <pc:docMk/>
            <pc:sldMk cId="1992964976" sldId="1982"/>
            <ac:spMk id="2" creationId="{35E6A4BE-566D-4776-9C13-B6E9C32DD66B}"/>
          </ac:spMkLst>
        </pc:spChg>
        <pc:spChg chg="mod">
          <ac:chgData name="Caslyn Moses   TNPA HQ" userId="03bf62c2-1eb1-4a35-98e4-d93ca65f736b" providerId="ADAL" clId="{B4B20464-368D-4D38-B920-36C211A647C4}" dt="2023-05-01T17:10:46.150" v="129" actId="14100"/>
          <ac:spMkLst>
            <pc:docMk/>
            <pc:sldMk cId="1992964976" sldId="1982"/>
            <ac:spMk id="6" creationId="{EF538C70-29DF-B1B9-3E9A-B849BFBC75EC}"/>
          </ac:spMkLst>
        </pc:spChg>
      </pc:sldChg>
      <pc:sldChg chg="modSp mod">
        <pc:chgData name="Caslyn Moses   TNPA HQ" userId="03bf62c2-1eb1-4a35-98e4-d93ca65f736b" providerId="ADAL" clId="{B4B20464-368D-4D38-B920-36C211A647C4}" dt="2023-05-01T17:12:46.552" v="153" actId="20577"/>
        <pc:sldMkLst>
          <pc:docMk/>
          <pc:sldMk cId="905019567" sldId="1983"/>
        </pc:sldMkLst>
        <pc:spChg chg="mod">
          <ac:chgData name="Caslyn Moses   TNPA HQ" userId="03bf62c2-1eb1-4a35-98e4-d93ca65f736b" providerId="ADAL" clId="{B4B20464-368D-4D38-B920-36C211A647C4}" dt="2023-05-01T17:12:46.552" v="153" actId="20577"/>
          <ac:spMkLst>
            <pc:docMk/>
            <pc:sldMk cId="905019567" sldId="1983"/>
            <ac:spMk id="2" creationId="{08120ED8-6C95-4D51-A2FD-DBC6E335422F}"/>
          </ac:spMkLst>
        </pc:spChg>
        <pc:spChg chg="mod">
          <ac:chgData name="Caslyn Moses   TNPA HQ" userId="03bf62c2-1eb1-4a35-98e4-d93ca65f736b" providerId="ADAL" clId="{B4B20464-368D-4D38-B920-36C211A647C4}" dt="2023-05-01T17:11:26.197" v="135" actId="14100"/>
          <ac:spMkLst>
            <pc:docMk/>
            <pc:sldMk cId="905019567" sldId="1983"/>
            <ac:spMk id="3" creationId="{00000000-0000-0000-0000-000000000000}"/>
          </ac:spMkLst>
        </pc:spChg>
        <pc:graphicFrameChg chg="mod">
          <ac:chgData name="Caslyn Moses   TNPA HQ" userId="03bf62c2-1eb1-4a35-98e4-d93ca65f736b" providerId="ADAL" clId="{B4B20464-368D-4D38-B920-36C211A647C4}" dt="2023-05-01T17:11:31.986" v="136" actId="1076"/>
          <ac:graphicFrameMkLst>
            <pc:docMk/>
            <pc:sldMk cId="905019567" sldId="1983"/>
            <ac:graphicFrameMk id="4" creationId="{227D062E-2108-28B0-4373-C17FBA649446}"/>
          </ac:graphicFrameMkLst>
        </pc:graphicFrameChg>
      </pc:sldChg>
      <pc:sldChg chg="modSp mod">
        <pc:chgData name="Caslyn Moses   TNPA HQ" userId="03bf62c2-1eb1-4a35-98e4-d93ca65f736b" providerId="ADAL" clId="{B4B20464-368D-4D38-B920-36C211A647C4}" dt="2023-05-01T17:12:56.319" v="158" actId="20577"/>
        <pc:sldMkLst>
          <pc:docMk/>
          <pc:sldMk cId="125304810" sldId="1984"/>
        </pc:sldMkLst>
        <pc:spChg chg="mod">
          <ac:chgData name="Caslyn Moses   TNPA HQ" userId="03bf62c2-1eb1-4a35-98e4-d93ca65f736b" providerId="ADAL" clId="{B4B20464-368D-4D38-B920-36C211A647C4}" dt="2023-05-01T17:12:56.319" v="158" actId="20577"/>
          <ac:spMkLst>
            <pc:docMk/>
            <pc:sldMk cId="125304810" sldId="1984"/>
            <ac:spMk id="2" creationId="{08120ED8-6C95-4D51-A2FD-DBC6E335422F}"/>
          </ac:spMkLst>
        </pc:spChg>
        <pc:spChg chg="mod">
          <ac:chgData name="Caslyn Moses   TNPA HQ" userId="03bf62c2-1eb1-4a35-98e4-d93ca65f736b" providerId="ADAL" clId="{B4B20464-368D-4D38-B920-36C211A647C4}" dt="2023-05-01T17:11:42.962" v="138" actId="403"/>
          <ac:spMkLst>
            <pc:docMk/>
            <pc:sldMk cId="125304810" sldId="1984"/>
            <ac:spMk id="3" creationId="{00000000-0000-0000-0000-000000000000}"/>
          </ac:spMkLst>
        </pc:spChg>
        <pc:graphicFrameChg chg="mod">
          <ac:chgData name="Caslyn Moses   TNPA HQ" userId="03bf62c2-1eb1-4a35-98e4-d93ca65f736b" providerId="ADAL" clId="{B4B20464-368D-4D38-B920-36C211A647C4}" dt="2023-05-01T17:11:49.010" v="139" actId="1076"/>
          <ac:graphicFrameMkLst>
            <pc:docMk/>
            <pc:sldMk cId="125304810" sldId="1984"/>
            <ac:graphicFrameMk id="5" creationId="{DFBD4B71-33BC-2744-ECBC-155121CB591F}"/>
          </ac:graphicFrameMkLst>
        </pc:graphicFrameChg>
      </pc:sldChg>
      <pc:sldChg chg="modSp mod">
        <pc:chgData name="Caslyn Moses   TNPA HQ" userId="03bf62c2-1eb1-4a35-98e4-d93ca65f736b" providerId="ADAL" clId="{B4B20464-368D-4D38-B920-36C211A647C4}" dt="2023-05-01T17:12:25.386" v="149" actId="14100"/>
        <pc:sldMkLst>
          <pc:docMk/>
          <pc:sldMk cId="2154311940" sldId="1986"/>
        </pc:sldMkLst>
        <pc:spChg chg="mod">
          <ac:chgData name="Caslyn Moses   TNPA HQ" userId="03bf62c2-1eb1-4a35-98e4-d93ca65f736b" providerId="ADAL" clId="{B4B20464-368D-4D38-B920-36C211A647C4}" dt="2023-05-01T17:12:25.386" v="149" actId="14100"/>
          <ac:spMkLst>
            <pc:docMk/>
            <pc:sldMk cId="2154311940" sldId="1986"/>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818971" y="0"/>
            <a:ext cx="2921582" cy="495348"/>
          </a:xfrm>
          <a:prstGeom prst="rect">
            <a:avLst/>
          </a:prstGeom>
        </p:spPr>
        <p:txBody>
          <a:bodyPr vert="horz" lIns="91440" tIns="45720" rIns="91440" bIns="45720" rtlCol="0"/>
          <a:lstStyle>
            <a:lvl1pPr algn="r">
              <a:defRPr sz="1200"/>
            </a:lvl1pPr>
          </a:lstStyle>
          <a:p>
            <a:fld id="{43E9E0EE-1DCB-4F30-B077-464F007E46A9}" type="datetimeFigureOut">
              <a:rPr lang="en-GB" smtClean="0"/>
              <a:t>22/05/2023</a:t>
            </a:fld>
            <a:endParaRPr lang="en-GB"/>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818971" y="9377317"/>
            <a:ext cx="2921582" cy="49534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19CE7D0A-618D-469D-A0F6-7E10C3D47CE6}" type="datetimeFigureOut">
              <a:rPr lang="en-GB" smtClean="0"/>
              <a:t>22/05/2023</a:t>
            </a:fld>
            <a:endParaRPr lang="en-GB"/>
          </a:p>
        </p:txBody>
      </p:sp>
      <p:sp>
        <p:nvSpPr>
          <p:cNvPr id="4" name="Slide Image Placehold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819311433"/>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1" name="object 8">
            <a:extLst>
              <a:ext uri="{FF2B5EF4-FFF2-40B4-BE49-F238E27FC236}">
                <a16:creationId xmlns:a16="http://schemas.microsoft.com/office/drawing/2014/main" id="{EDA1C25F-7D43-4095-A0B8-45700D5B151C}"/>
              </a:ext>
            </a:extLst>
          </p:cNvPr>
          <p:cNvSpPr/>
          <p:nvPr userDrawn="1"/>
        </p:nvSpPr>
        <p:spPr>
          <a:xfrm>
            <a:off x="8499929" y="4854262"/>
            <a:ext cx="3250324" cy="16944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3329183" cy="3902732"/>
          </a:xfrm>
          <a:prstGeom prst="rect">
            <a:avLst/>
          </a:prstGeom>
        </p:spPr>
        <p:txBody>
          <a:bodyPr/>
          <a:lstStyle>
            <a:lvl1pPr marL="7521" marR="361381" indent="-189904" algn="l">
              <a:lnSpc>
                <a:spcPct val="165300"/>
              </a:lnSpc>
              <a:spcBef>
                <a:spcPts val="56"/>
              </a:spcBef>
              <a:buNone/>
              <a:defRPr sz="20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400" dirty="0">
                <a:solidFill>
                  <a:schemeClr val="accent5"/>
                </a:solidFill>
              </a:rPr>
              <a:t>Section heading here</a:t>
            </a:r>
          </a:p>
          <a:p>
            <a:r>
              <a:rPr lang="en-GB" sz="1800" dirty="0"/>
              <a:t>Normal text here and here and here and here</a:t>
            </a:r>
            <a:endParaRPr lang="en-GB" sz="2400" dirty="0"/>
          </a:p>
        </p:txBody>
      </p:sp>
      <p:pic>
        <p:nvPicPr>
          <p:cNvPr id="12" name="Picture 11">
            <a:extLst>
              <a:ext uri="{FF2B5EF4-FFF2-40B4-BE49-F238E27FC236}">
                <a16:creationId xmlns:a16="http://schemas.microsoft.com/office/drawing/2014/main" id="{5DE8A4C4-F89C-4196-9B13-39D203050D55}"/>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338413678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459417810"/>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7" y="2085874"/>
            <a:ext cx="2995808" cy="3902732"/>
          </a:xfrm>
          <a:prstGeom prst="rect">
            <a:avLst/>
          </a:prstGeom>
        </p:spPr>
        <p:txBody>
          <a:bodyPr/>
          <a:lstStyle>
            <a:lvl1pPr marL="7521" marR="361381" indent="-189904" algn="l">
              <a:lnSpc>
                <a:spcPct val="165300"/>
              </a:lnSpc>
              <a:spcBef>
                <a:spcPts val="56"/>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p>
          <a:p>
            <a:r>
              <a:rPr lang="en-GB" sz="1600" dirty="0"/>
              <a:t>Normal text here and here and here and here</a:t>
            </a:r>
            <a:endParaRPr lang="en-GB" sz="2000" dirty="0"/>
          </a:p>
          <a:p>
            <a:pPr marL="197049" marR="3008">
              <a:lnSpc>
                <a:spcPct val="100600"/>
              </a:lnSpc>
            </a:pPr>
            <a:endParaRPr lang="en-GB" sz="1600" dirty="0"/>
          </a:p>
        </p:txBody>
      </p:sp>
      <p:sp>
        <p:nvSpPr>
          <p:cNvPr id="11" name="object 8">
            <a:extLst>
              <a:ext uri="{FF2B5EF4-FFF2-40B4-BE49-F238E27FC236}">
                <a16:creationId xmlns:a16="http://schemas.microsoft.com/office/drawing/2014/main" id="{B7093058-1C72-42EE-AFD4-C6A337F2FC13}"/>
              </a:ext>
            </a:extLst>
          </p:cNvPr>
          <p:cNvSpPr/>
          <p:nvPr userDrawn="1"/>
        </p:nvSpPr>
        <p:spPr>
          <a:xfrm>
            <a:off x="8580474" y="3407791"/>
            <a:ext cx="3205788" cy="3090186"/>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pic>
        <p:nvPicPr>
          <p:cNvPr id="12" name="Picture 11">
            <a:extLst>
              <a:ext uri="{FF2B5EF4-FFF2-40B4-BE49-F238E27FC236}">
                <a16:creationId xmlns:a16="http://schemas.microsoft.com/office/drawing/2014/main" id="{F3A53F04-AED7-452A-9F24-9297FB349A19}"/>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172121697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513726504"/>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2967233" cy="3902732"/>
          </a:xfrm>
          <a:prstGeom prst="rect">
            <a:avLst/>
          </a:prstGeom>
        </p:spPr>
        <p:txBody>
          <a:bodyPr/>
          <a:lstStyle>
            <a:lvl1pPr marL="7521" marR="361381" indent="-189904" algn="l">
              <a:lnSpc>
                <a:spcPct val="165300"/>
              </a:lnSpc>
              <a:spcBef>
                <a:spcPts val="56"/>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p>
          <a:p>
            <a:r>
              <a:rPr lang="en-GB" sz="1600" dirty="0"/>
              <a:t>Normal text here and here and here and here</a:t>
            </a:r>
            <a:endParaRPr lang="en-GB" sz="2000" dirty="0"/>
          </a:p>
          <a:p>
            <a:pPr marL="197049" marR="3008" indent="-189904">
              <a:lnSpc>
                <a:spcPct val="100600"/>
              </a:lnSpc>
              <a:spcBef>
                <a:spcPts val="56"/>
              </a:spcBef>
            </a:pPr>
            <a:endParaRPr lang="en-GB" sz="1600" b="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8" name="object 8">
            <a:extLst>
              <a:ext uri="{FF2B5EF4-FFF2-40B4-BE49-F238E27FC236}">
                <a16:creationId xmlns:a16="http://schemas.microsoft.com/office/drawing/2014/main" id="{558145CC-D3BC-4C88-AA7C-565A0C5BCABE}"/>
              </a:ext>
            </a:extLst>
          </p:cNvPr>
          <p:cNvSpPr/>
          <p:nvPr userDrawn="1"/>
        </p:nvSpPr>
        <p:spPr>
          <a:xfrm>
            <a:off x="8189297" y="4958505"/>
            <a:ext cx="3821367" cy="15191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pic>
        <p:nvPicPr>
          <p:cNvPr id="12" name="Picture 11">
            <a:extLst>
              <a:ext uri="{FF2B5EF4-FFF2-40B4-BE49-F238E27FC236}">
                <a16:creationId xmlns:a16="http://schemas.microsoft.com/office/drawing/2014/main" id="{70BB016E-539B-4F7E-9E4A-780487E1CEFC}"/>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63718030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906038948"/>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sz="2800" b="1">
                <a:solidFill>
                  <a:schemeClr val="tx1">
                    <a:lumMod val="50000"/>
                    <a:lumOff val="50000"/>
                  </a:schemeClr>
                </a:solidFill>
              </a:defRPr>
            </a:lvl1pPr>
          </a:lstStyle>
          <a:p>
            <a:r>
              <a:rPr lang="en-US" dirty="0"/>
              <a:t>CLICK TO ADD TITLE</a:t>
            </a:r>
            <a:br>
              <a:rPr lang="en-US" dirty="0"/>
            </a:br>
            <a:r>
              <a:rPr lang="en-US" dirty="0"/>
              <a:t>ON TWO LINES IF NECESSARY</a:t>
            </a:r>
            <a:endParaRPr lang="en-ZA" dirty="0"/>
          </a:p>
        </p:txBody>
      </p:sp>
    </p:spTree>
    <p:extLst>
      <p:ext uri="{BB962C8B-B14F-4D97-AF65-F5344CB8AC3E}">
        <p14:creationId xmlns:p14="http://schemas.microsoft.com/office/powerpoint/2010/main" val="683086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dirty="0"/>
              <a:t>CLICK TO EDIT CUSTOM SLIDE</a:t>
            </a:r>
            <a:endParaRPr lang="en-GB" dirty="0"/>
          </a:p>
        </p:txBody>
      </p:sp>
    </p:spTree>
    <p:extLst>
      <p:ext uri="{BB962C8B-B14F-4D97-AF65-F5344CB8AC3E}">
        <p14:creationId xmlns:p14="http://schemas.microsoft.com/office/powerpoint/2010/main" val="701589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F89E258-1D79-4E25-B592-51F1147856D6}"/>
              </a:ext>
            </a:extLst>
          </p:cNvPr>
          <p:cNvSpPr>
            <a:spLocks noGrp="1"/>
          </p:cNvSpPr>
          <p:nvPr>
            <p:ph type="ctrTitle" hasCustomPrompt="1"/>
          </p:nvPr>
        </p:nvSpPr>
        <p:spPr>
          <a:xfrm>
            <a:off x="589941" y="356990"/>
            <a:ext cx="9145218" cy="661832"/>
          </a:xfrm>
          <a:prstGeom prst="rect">
            <a:avLst/>
          </a:prstGeom>
        </p:spPr>
        <p:txBody>
          <a:bodyPr anchor="b"/>
          <a:lstStyle>
            <a:lvl1pPr algn="l">
              <a:defRPr sz="2800"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SLIDE TITLE GOES HERE</a:t>
            </a:r>
            <a:br>
              <a:rPr lang="en-US" dirty="0"/>
            </a:br>
            <a:r>
              <a:rPr lang="en-US" dirty="0"/>
              <a:t>ON TWO LINES IF NECESSARY</a:t>
            </a:r>
          </a:p>
        </p:txBody>
      </p:sp>
      <p:sp>
        <p:nvSpPr>
          <p:cNvPr id="7" name="Text Placeholder 2">
            <a:extLst>
              <a:ext uri="{FF2B5EF4-FFF2-40B4-BE49-F238E27FC236}">
                <a16:creationId xmlns:a16="http://schemas.microsoft.com/office/drawing/2014/main" id="{87644EA8-7028-42E5-833F-BAD05B8F4B77}"/>
              </a:ext>
            </a:extLst>
          </p:cNvPr>
          <p:cNvSpPr>
            <a:spLocks noGrp="1"/>
          </p:cNvSpPr>
          <p:nvPr>
            <p:ph idx="1"/>
          </p:nvPr>
        </p:nvSpPr>
        <p:spPr>
          <a:xfrm>
            <a:off x="568328" y="1201381"/>
            <a:ext cx="11055343" cy="5299629"/>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object 11">
            <a:extLst>
              <a:ext uri="{FF2B5EF4-FFF2-40B4-BE49-F238E27FC236}">
                <a16:creationId xmlns:a16="http://schemas.microsoft.com/office/drawing/2014/main" id="{235ED689-9638-443C-9A10-E043942A6629}"/>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spTree>
    <p:extLst>
      <p:ext uri="{BB962C8B-B14F-4D97-AF65-F5344CB8AC3E}">
        <p14:creationId xmlns:p14="http://schemas.microsoft.com/office/powerpoint/2010/main" val="1109721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2E115C-2C26-014B-A82E-C6786F3DA9C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12192000" cy="6858001"/>
          </a:xfrm>
          <a:prstGeom prst="rect">
            <a:avLst/>
          </a:prstGeom>
        </p:spPr>
      </p:pic>
      <p:pic>
        <p:nvPicPr>
          <p:cNvPr id="4" name="Picture 3">
            <a:extLst>
              <a:ext uri="{FF2B5EF4-FFF2-40B4-BE49-F238E27FC236}">
                <a16:creationId xmlns:a16="http://schemas.microsoft.com/office/drawing/2014/main" id="{4DCE2317-9465-B44C-889D-A5E7352B4234}"/>
              </a:ext>
            </a:extLst>
          </p:cNvPr>
          <p:cNvPicPr>
            <a:picLocks noChangeAspect="1"/>
          </p:cNvPicPr>
          <p:nvPr userDrawn="1"/>
        </p:nvPicPr>
        <p:blipFill>
          <a:blip r:embed="rId3" cstate="email">
            <a:alphaModFix amt="51000"/>
            <a:extLst>
              <a:ext uri="{28A0092B-C50C-407E-A947-70E740481C1C}">
                <a14:useLocalDpi xmlns:a14="http://schemas.microsoft.com/office/drawing/2010/main"/>
              </a:ext>
            </a:extLst>
          </a:blip>
          <a:stretch>
            <a:fillRect/>
          </a:stretch>
        </p:blipFill>
        <p:spPr>
          <a:xfrm>
            <a:off x="0" y="-1"/>
            <a:ext cx="12192000" cy="6857519"/>
          </a:xfrm>
          <a:prstGeom prst="rect">
            <a:avLst/>
          </a:prstGeom>
        </p:spPr>
      </p:pic>
      <p:sp>
        <p:nvSpPr>
          <p:cNvPr id="31" name="object 4">
            <a:extLst>
              <a:ext uri="{FF2B5EF4-FFF2-40B4-BE49-F238E27FC236}">
                <a16:creationId xmlns:a16="http://schemas.microsoft.com/office/drawing/2014/main" id="{61CF7A6D-5685-6042-A629-3C5635BBC234}"/>
              </a:ext>
            </a:extLst>
          </p:cNvPr>
          <p:cNvSpPr/>
          <p:nvPr userDrawn="1"/>
        </p:nvSpPr>
        <p:spPr>
          <a:xfrm>
            <a:off x="635835" y="617514"/>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1092"/>
          </a:p>
        </p:txBody>
      </p:sp>
      <p:grpSp>
        <p:nvGrpSpPr>
          <p:cNvPr id="5" name="Group 4">
            <a:extLst>
              <a:ext uri="{FF2B5EF4-FFF2-40B4-BE49-F238E27FC236}">
                <a16:creationId xmlns:a16="http://schemas.microsoft.com/office/drawing/2014/main" id="{CE58E494-1C6C-6048-95A4-E67DC56D17E1}"/>
              </a:ext>
            </a:extLst>
          </p:cNvPr>
          <p:cNvGrpSpPr/>
          <p:nvPr userDrawn="1"/>
        </p:nvGrpSpPr>
        <p:grpSpPr>
          <a:xfrm>
            <a:off x="8986233" y="302269"/>
            <a:ext cx="2774642" cy="1163669"/>
            <a:chOff x="14817924" y="781197"/>
            <a:chExt cx="4575269" cy="1918977"/>
          </a:xfrm>
        </p:grpSpPr>
        <p:sp>
          <p:nvSpPr>
            <p:cNvPr id="6" name="object 6">
              <a:extLst>
                <a:ext uri="{FF2B5EF4-FFF2-40B4-BE49-F238E27FC236}">
                  <a16:creationId xmlns:a16="http://schemas.microsoft.com/office/drawing/2014/main" id="{988D07A3-0940-0A42-8A69-CD338296E901}"/>
                </a:ext>
              </a:extLst>
            </p:cNvPr>
            <p:cNvSpPr/>
            <p:nvPr/>
          </p:nvSpPr>
          <p:spPr>
            <a:xfrm>
              <a:off x="14817924" y="2494651"/>
              <a:ext cx="87452" cy="154822"/>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a:p>
          </p:txBody>
        </p:sp>
        <p:sp>
          <p:nvSpPr>
            <p:cNvPr id="7" name="object 7">
              <a:extLst>
                <a:ext uri="{FF2B5EF4-FFF2-40B4-BE49-F238E27FC236}">
                  <a16:creationId xmlns:a16="http://schemas.microsoft.com/office/drawing/2014/main" id="{30B6986F-75AA-4742-977C-6A4BC896B03F}"/>
                </a:ext>
              </a:extLst>
            </p:cNvPr>
            <p:cNvSpPr/>
            <p:nvPr/>
          </p:nvSpPr>
          <p:spPr>
            <a:xfrm>
              <a:off x="14931724" y="2542744"/>
              <a:ext cx="85630" cy="106719"/>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a:p>
          </p:txBody>
        </p:sp>
        <p:sp>
          <p:nvSpPr>
            <p:cNvPr id="8" name="object 8">
              <a:extLst>
                <a:ext uri="{FF2B5EF4-FFF2-40B4-BE49-F238E27FC236}">
                  <a16:creationId xmlns:a16="http://schemas.microsoft.com/office/drawing/2014/main" id="{831D4405-7C33-EE49-83D0-0DFBF1B03A36}"/>
                </a:ext>
              </a:extLst>
            </p:cNvPr>
            <p:cNvSpPr/>
            <p:nvPr/>
          </p:nvSpPr>
          <p:spPr>
            <a:xfrm>
              <a:off x="15096148" y="2497295"/>
              <a:ext cx="28575" cy="149860"/>
            </a:xfrm>
            <a:custGeom>
              <a:avLst/>
              <a:gdLst/>
              <a:ahLst/>
              <a:cxnLst/>
              <a:rect l="l" t="t" r="r" b="b"/>
              <a:pathLst>
                <a:path w="28575" h="149860">
                  <a:moveTo>
                    <a:pt x="24302" y="48082"/>
                  </a:moveTo>
                  <a:lnTo>
                    <a:pt x="3790" y="48082"/>
                  </a:lnTo>
                  <a:lnTo>
                    <a:pt x="3790" y="149524"/>
                  </a:lnTo>
                  <a:lnTo>
                    <a:pt x="24302" y="149524"/>
                  </a:lnTo>
                  <a:lnTo>
                    <a:pt x="24302" y="48082"/>
                  </a:lnTo>
                  <a:close/>
                </a:path>
                <a:path w="28575" h="149860">
                  <a:moveTo>
                    <a:pt x="22114" y="0"/>
                  </a:moveTo>
                  <a:lnTo>
                    <a:pt x="6303" y="0"/>
                  </a:lnTo>
                  <a:lnTo>
                    <a:pt x="0" y="6272"/>
                  </a:lnTo>
                  <a:lnTo>
                    <a:pt x="0" y="22104"/>
                  </a:lnTo>
                  <a:lnTo>
                    <a:pt x="6303" y="28417"/>
                  </a:lnTo>
                  <a:lnTo>
                    <a:pt x="22114" y="28417"/>
                  </a:lnTo>
                  <a:lnTo>
                    <a:pt x="28407" y="22104"/>
                  </a:lnTo>
                  <a:lnTo>
                    <a:pt x="28407" y="6272"/>
                  </a:lnTo>
                  <a:lnTo>
                    <a:pt x="22114" y="0"/>
                  </a:lnTo>
                  <a:close/>
                </a:path>
              </a:pathLst>
            </a:custGeom>
            <a:solidFill>
              <a:srgbClr val="FFFFFF"/>
            </a:solidFill>
          </p:spPr>
          <p:txBody>
            <a:bodyPr wrap="square" lIns="0" tIns="0" rIns="0" bIns="0" rtlCol="0"/>
            <a:lstStyle/>
            <a:p>
              <a:endParaRPr sz="1092"/>
            </a:p>
          </p:txBody>
        </p:sp>
        <p:sp>
          <p:nvSpPr>
            <p:cNvPr id="9" name="object 9">
              <a:extLst>
                <a:ext uri="{FF2B5EF4-FFF2-40B4-BE49-F238E27FC236}">
                  <a16:creationId xmlns:a16="http://schemas.microsoft.com/office/drawing/2014/main" id="{F10C3FDC-3B9C-F943-A57A-8203A4553305}"/>
                </a:ext>
              </a:extLst>
            </p:cNvPr>
            <p:cNvSpPr/>
            <p:nvPr/>
          </p:nvSpPr>
          <p:spPr>
            <a:xfrm>
              <a:off x="16034821" y="2497295"/>
              <a:ext cx="28575" cy="149860"/>
            </a:xfrm>
            <a:custGeom>
              <a:avLst/>
              <a:gdLst/>
              <a:ahLst/>
              <a:cxnLst/>
              <a:rect l="l" t="t" r="r" b="b"/>
              <a:pathLst>
                <a:path w="28575" h="149860">
                  <a:moveTo>
                    <a:pt x="24302" y="48082"/>
                  </a:moveTo>
                  <a:lnTo>
                    <a:pt x="3821" y="48082"/>
                  </a:lnTo>
                  <a:lnTo>
                    <a:pt x="3821" y="149524"/>
                  </a:lnTo>
                  <a:lnTo>
                    <a:pt x="24302" y="149524"/>
                  </a:lnTo>
                  <a:lnTo>
                    <a:pt x="24302" y="48082"/>
                  </a:lnTo>
                  <a:close/>
                </a:path>
                <a:path w="28575" h="149860">
                  <a:moveTo>
                    <a:pt x="22124" y="0"/>
                  </a:moveTo>
                  <a:lnTo>
                    <a:pt x="6293" y="0"/>
                  </a:lnTo>
                  <a:lnTo>
                    <a:pt x="0" y="6272"/>
                  </a:lnTo>
                  <a:lnTo>
                    <a:pt x="0" y="22104"/>
                  </a:lnTo>
                  <a:lnTo>
                    <a:pt x="6293" y="28417"/>
                  </a:lnTo>
                  <a:lnTo>
                    <a:pt x="22124" y="28417"/>
                  </a:lnTo>
                  <a:lnTo>
                    <a:pt x="28428" y="22104"/>
                  </a:lnTo>
                  <a:lnTo>
                    <a:pt x="28428" y="6272"/>
                  </a:lnTo>
                  <a:lnTo>
                    <a:pt x="22124" y="0"/>
                  </a:lnTo>
                  <a:close/>
                </a:path>
              </a:pathLst>
            </a:custGeom>
            <a:solidFill>
              <a:srgbClr val="FFFFFF"/>
            </a:solidFill>
          </p:spPr>
          <p:txBody>
            <a:bodyPr wrap="square" lIns="0" tIns="0" rIns="0" bIns="0" rtlCol="0"/>
            <a:lstStyle/>
            <a:p>
              <a:endParaRPr sz="1092"/>
            </a:p>
          </p:txBody>
        </p:sp>
        <p:sp>
          <p:nvSpPr>
            <p:cNvPr id="10" name="object 10">
              <a:extLst>
                <a:ext uri="{FF2B5EF4-FFF2-40B4-BE49-F238E27FC236}">
                  <a16:creationId xmlns:a16="http://schemas.microsoft.com/office/drawing/2014/main" id="{6DC94C29-8843-4A4F-882E-11F5742BDC36}"/>
                </a:ext>
              </a:extLst>
            </p:cNvPr>
            <p:cNvSpPr/>
            <p:nvPr/>
          </p:nvSpPr>
          <p:spPr>
            <a:xfrm>
              <a:off x="16678738" y="2497295"/>
              <a:ext cx="28575" cy="149860"/>
            </a:xfrm>
            <a:custGeom>
              <a:avLst/>
              <a:gdLst/>
              <a:ahLst/>
              <a:cxnLst/>
              <a:rect l="l" t="t" r="r" b="b"/>
              <a:pathLst>
                <a:path w="28575" h="149860">
                  <a:moveTo>
                    <a:pt x="24292" y="48082"/>
                  </a:moveTo>
                  <a:lnTo>
                    <a:pt x="3790" y="48082"/>
                  </a:lnTo>
                  <a:lnTo>
                    <a:pt x="3790" y="149524"/>
                  </a:lnTo>
                  <a:lnTo>
                    <a:pt x="24292" y="149524"/>
                  </a:lnTo>
                  <a:lnTo>
                    <a:pt x="24292" y="48082"/>
                  </a:lnTo>
                  <a:close/>
                </a:path>
                <a:path w="28575" h="149860">
                  <a:moveTo>
                    <a:pt x="22104" y="0"/>
                  </a:moveTo>
                  <a:lnTo>
                    <a:pt x="6303" y="0"/>
                  </a:lnTo>
                  <a:lnTo>
                    <a:pt x="0" y="6272"/>
                  </a:lnTo>
                  <a:lnTo>
                    <a:pt x="0" y="22104"/>
                  </a:lnTo>
                  <a:lnTo>
                    <a:pt x="6303" y="28417"/>
                  </a:lnTo>
                  <a:lnTo>
                    <a:pt x="22104" y="28417"/>
                  </a:lnTo>
                  <a:lnTo>
                    <a:pt x="28397" y="22104"/>
                  </a:lnTo>
                  <a:lnTo>
                    <a:pt x="28397" y="6272"/>
                  </a:lnTo>
                  <a:lnTo>
                    <a:pt x="22104" y="0"/>
                  </a:lnTo>
                  <a:close/>
                </a:path>
              </a:pathLst>
            </a:custGeom>
            <a:solidFill>
              <a:srgbClr val="FFFFFF"/>
            </a:solidFill>
          </p:spPr>
          <p:txBody>
            <a:bodyPr wrap="square" lIns="0" tIns="0" rIns="0" bIns="0" rtlCol="0"/>
            <a:lstStyle/>
            <a:p>
              <a:endParaRPr sz="1092"/>
            </a:p>
          </p:txBody>
        </p:sp>
        <p:sp>
          <p:nvSpPr>
            <p:cNvPr id="11" name="object 11">
              <a:extLst>
                <a:ext uri="{FF2B5EF4-FFF2-40B4-BE49-F238E27FC236}">
                  <a16:creationId xmlns:a16="http://schemas.microsoft.com/office/drawing/2014/main" id="{7D8BD669-B8D4-7848-80E7-1C8D4904BAED}"/>
                </a:ext>
              </a:extLst>
            </p:cNvPr>
            <p:cNvSpPr/>
            <p:nvPr/>
          </p:nvSpPr>
          <p:spPr>
            <a:xfrm>
              <a:off x="15443530" y="2497295"/>
              <a:ext cx="28575" cy="149860"/>
            </a:xfrm>
            <a:custGeom>
              <a:avLst/>
              <a:gdLst/>
              <a:ahLst/>
              <a:cxnLst/>
              <a:rect l="l" t="t" r="r" b="b"/>
              <a:pathLst>
                <a:path w="28575" h="149860">
                  <a:moveTo>
                    <a:pt x="24302" y="48082"/>
                  </a:moveTo>
                  <a:lnTo>
                    <a:pt x="3800" y="48082"/>
                  </a:lnTo>
                  <a:lnTo>
                    <a:pt x="3800" y="149524"/>
                  </a:lnTo>
                  <a:lnTo>
                    <a:pt x="24302" y="149524"/>
                  </a:lnTo>
                  <a:lnTo>
                    <a:pt x="24302" y="48082"/>
                  </a:lnTo>
                  <a:close/>
                </a:path>
                <a:path w="28575" h="149860">
                  <a:moveTo>
                    <a:pt x="22135" y="0"/>
                  </a:moveTo>
                  <a:lnTo>
                    <a:pt x="6303" y="0"/>
                  </a:lnTo>
                  <a:lnTo>
                    <a:pt x="0" y="6272"/>
                  </a:lnTo>
                  <a:lnTo>
                    <a:pt x="0" y="22104"/>
                  </a:lnTo>
                  <a:lnTo>
                    <a:pt x="6303" y="28417"/>
                  </a:lnTo>
                  <a:lnTo>
                    <a:pt x="22135" y="28417"/>
                  </a:lnTo>
                  <a:lnTo>
                    <a:pt x="28417" y="22104"/>
                  </a:lnTo>
                  <a:lnTo>
                    <a:pt x="28417" y="6272"/>
                  </a:lnTo>
                  <a:lnTo>
                    <a:pt x="22135" y="0"/>
                  </a:lnTo>
                  <a:close/>
                </a:path>
              </a:pathLst>
            </a:custGeom>
            <a:solidFill>
              <a:srgbClr val="FFFFFF"/>
            </a:solidFill>
          </p:spPr>
          <p:txBody>
            <a:bodyPr wrap="square" lIns="0" tIns="0" rIns="0" bIns="0" rtlCol="0"/>
            <a:lstStyle/>
            <a:p>
              <a:endParaRPr sz="1092"/>
            </a:p>
          </p:txBody>
        </p:sp>
        <p:sp>
          <p:nvSpPr>
            <p:cNvPr id="12" name="object 12">
              <a:extLst>
                <a:ext uri="{FF2B5EF4-FFF2-40B4-BE49-F238E27FC236}">
                  <a16:creationId xmlns:a16="http://schemas.microsoft.com/office/drawing/2014/main" id="{989DAB23-E9EF-C14F-B9C4-929E36182A25}"/>
                </a:ext>
              </a:extLst>
            </p:cNvPr>
            <p:cNvSpPr/>
            <p:nvPr/>
          </p:nvSpPr>
          <p:spPr>
            <a:xfrm>
              <a:off x="15144446" y="2542744"/>
              <a:ext cx="192678" cy="106719"/>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a:p>
          </p:txBody>
        </p:sp>
        <p:sp>
          <p:nvSpPr>
            <p:cNvPr id="13" name="object 13">
              <a:extLst>
                <a:ext uri="{FF2B5EF4-FFF2-40B4-BE49-F238E27FC236}">
                  <a16:creationId xmlns:a16="http://schemas.microsoft.com/office/drawing/2014/main" id="{066B0F2C-E5DF-704B-A18A-F55897F9141C}"/>
                </a:ext>
              </a:extLst>
            </p:cNvPr>
            <p:cNvSpPr/>
            <p:nvPr/>
          </p:nvSpPr>
          <p:spPr>
            <a:xfrm>
              <a:off x="15363480" y="2542744"/>
              <a:ext cx="59690" cy="104139"/>
            </a:xfrm>
            <a:custGeom>
              <a:avLst/>
              <a:gdLst/>
              <a:ahLst/>
              <a:cxnLst/>
              <a:rect l="l" t="t" r="r" b="b"/>
              <a:pathLst>
                <a:path w="59690" h="104139">
                  <a:moveTo>
                    <a:pt x="13999" y="2628"/>
                  </a:moveTo>
                  <a:lnTo>
                    <a:pt x="0" y="2628"/>
                  </a:lnTo>
                  <a:lnTo>
                    <a:pt x="0" y="104080"/>
                  </a:lnTo>
                  <a:lnTo>
                    <a:pt x="20878" y="104080"/>
                  </a:lnTo>
                  <a:lnTo>
                    <a:pt x="20878" y="24135"/>
                  </a:lnTo>
                  <a:lnTo>
                    <a:pt x="26794" y="21496"/>
                  </a:lnTo>
                  <a:lnTo>
                    <a:pt x="33674" y="19255"/>
                  </a:lnTo>
                  <a:lnTo>
                    <a:pt x="59443" y="19255"/>
                  </a:lnTo>
                  <a:lnTo>
                    <a:pt x="59443" y="8303"/>
                  </a:lnTo>
                  <a:lnTo>
                    <a:pt x="16020" y="8303"/>
                  </a:lnTo>
                  <a:lnTo>
                    <a:pt x="13999" y="2628"/>
                  </a:lnTo>
                  <a:close/>
                </a:path>
                <a:path w="59690" h="104139">
                  <a:moveTo>
                    <a:pt x="59443" y="19255"/>
                  </a:moveTo>
                  <a:lnTo>
                    <a:pt x="48501" y="19255"/>
                  </a:lnTo>
                  <a:lnTo>
                    <a:pt x="54364" y="20481"/>
                  </a:lnTo>
                  <a:lnTo>
                    <a:pt x="59443" y="22302"/>
                  </a:lnTo>
                  <a:lnTo>
                    <a:pt x="59443" y="19255"/>
                  </a:lnTo>
                  <a:close/>
                </a:path>
                <a:path w="59690" h="104139">
                  <a:moveTo>
                    <a:pt x="48909" y="0"/>
                  </a:moveTo>
                  <a:lnTo>
                    <a:pt x="44427" y="0"/>
                  </a:lnTo>
                  <a:lnTo>
                    <a:pt x="37022" y="527"/>
                  </a:lnTo>
                  <a:lnTo>
                    <a:pt x="29764" y="2098"/>
                  </a:lnTo>
                  <a:lnTo>
                    <a:pt x="22737" y="4695"/>
                  </a:lnTo>
                  <a:lnTo>
                    <a:pt x="16020" y="8303"/>
                  </a:lnTo>
                  <a:lnTo>
                    <a:pt x="59443" y="8303"/>
                  </a:lnTo>
                  <a:lnTo>
                    <a:pt x="59443" y="1612"/>
                  </a:lnTo>
                  <a:lnTo>
                    <a:pt x="54993" y="607"/>
                  </a:lnTo>
                  <a:lnTo>
                    <a:pt x="48909" y="0"/>
                  </a:lnTo>
                  <a:close/>
                </a:path>
              </a:pathLst>
            </a:custGeom>
            <a:solidFill>
              <a:srgbClr val="FFFFFF"/>
            </a:solidFill>
          </p:spPr>
          <p:txBody>
            <a:bodyPr wrap="square" lIns="0" tIns="0" rIns="0" bIns="0" rtlCol="0"/>
            <a:lstStyle/>
            <a:p>
              <a:endParaRPr sz="1092"/>
            </a:p>
          </p:txBody>
        </p:sp>
        <p:sp>
          <p:nvSpPr>
            <p:cNvPr id="14" name="object 14">
              <a:extLst>
                <a:ext uri="{FF2B5EF4-FFF2-40B4-BE49-F238E27FC236}">
                  <a16:creationId xmlns:a16="http://schemas.microsoft.com/office/drawing/2014/main" id="{F5949A49-32CF-984C-8B66-5F0F8599F7B8}"/>
                </a:ext>
              </a:extLst>
            </p:cNvPr>
            <p:cNvSpPr/>
            <p:nvPr/>
          </p:nvSpPr>
          <p:spPr>
            <a:xfrm>
              <a:off x="15501005" y="2542734"/>
              <a:ext cx="199600" cy="157440"/>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a:p>
          </p:txBody>
        </p:sp>
        <p:sp>
          <p:nvSpPr>
            <p:cNvPr id="15" name="object 15">
              <a:extLst>
                <a:ext uri="{FF2B5EF4-FFF2-40B4-BE49-F238E27FC236}">
                  <a16:creationId xmlns:a16="http://schemas.microsoft.com/office/drawing/2014/main" id="{ABFE3AD2-32C6-ED43-919B-CD3D7C50C9E1}"/>
                </a:ext>
              </a:extLst>
            </p:cNvPr>
            <p:cNvSpPr/>
            <p:nvPr/>
          </p:nvSpPr>
          <p:spPr>
            <a:xfrm>
              <a:off x="15844767" y="2542744"/>
              <a:ext cx="59690" cy="104139"/>
            </a:xfrm>
            <a:custGeom>
              <a:avLst/>
              <a:gdLst/>
              <a:ahLst/>
              <a:cxnLst/>
              <a:rect l="l" t="t" r="r" b="b"/>
              <a:pathLst>
                <a:path w="59690" h="104139">
                  <a:moveTo>
                    <a:pt x="14020" y="2628"/>
                  </a:moveTo>
                  <a:lnTo>
                    <a:pt x="0" y="2628"/>
                  </a:lnTo>
                  <a:lnTo>
                    <a:pt x="0" y="104080"/>
                  </a:lnTo>
                  <a:lnTo>
                    <a:pt x="20920" y="104080"/>
                  </a:lnTo>
                  <a:lnTo>
                    <a:pt x="20920" y="24135"/>
                  </a:lnTo>
                  <a:lnTo>
                    <a:pt x="26774" y="21496"/>
                  </a:lnTo>
                  <a:lnTo>
                    <a:pt x="33695" y="19255"/>
                  </a:lnTo>
                  <a:lnTo>
                    <a:pt x="59464" y="19255"/>
                  </a:lnTo>
                  <a:lnTo>
                    <a:pt x="59464" y="8303"/>
                  </a:lnTo>
                  <a:lnTo>
                    <a:pt x="16041" y="8303"/>
                  </a:lnTo>
                  <a:lnTo>
                    <a:pt x="14020" y="2628"/>
                  </a:lnTo>
                  <a:close/>
                </a:path>
                <a:path w="59690" h="104139">
                  <a:moveTo>
                    <a:pt x="59464" y="19255"/>
                  </a:moveTo>
                  <a:lnTo>
                    <a:pt x="48501" y="19255"/>
                  </a:lnTo>
                  <a:lnTo>
                    <a:pt x="54385" y="20481"/>
                  </a:lnTo>
                  <a:lnTo>
                    <a:pt x="59464" y="22302"/>
                  </a:lnTo>
                  <a:lnTo>
                    <a:pt x="59464" y="19255"/>
                  </a:lnTo>
                  <a:close/>
                </a:path>
                <a:path w="59690" h="104139">
                  <a:moveTo>
                    <a:pt x="48909" y="0"/>
                  </a:moveTo>
                  <a:lnTo>
                    <a:pt x="44427" y="0"/>
                  </a:lnTo>
                  <a:lnTo>
                    <a:pt x="37025" y="527"/>
                  </a:lnTo>
                  <a:lnTo>
                    <a:pt x="29775" y="2098"/>
                  </a:lnTo>
                  <a:lnTo>
                    <a:pt x="22754" y="4695"/>
                  </a:lnTo>
                  <a:lnTo>
                    <a:pt x="16041" y="8303"/>
                  </a:lnTo>
                  <a:lnTo>
                    <a:pt x="59464" y="8303"/>
                  </a:lnTo>
                  <a:lnTo>
                    <a:pt x="59464" y="1612"/>
                  </a:lnTo>
                  <a:lnTo>
                    <a:pt x="54993" y="607"/>
                  </a:lnTo>
                  <a:lnTo>
                    <a:pt x="48909" y="0"/>
                  </a:lnTo>
                  <a:close/>
                </a:path>
              </a:pathLst>
            </a:custGeom>
            <a:solidFill>
              <a:srgbClr val="FFFFFF"/>
            </a:solidFill>
          </p:spPr>
          <p:txBody>
            <a:bodyPr wrap="square" lIns="0" tIns="0" rIns="0" bIns="0" rtlCol="0"/>
            <a:lstStyle/>
            <a:p>
              <a:endParaRPr sz="1092"/>
            </a:p>
          </p:txBody>
        </p:sp>
        <p:sp>
          <p:nvSpPr>
            <p:cNvPr id="16" name="object 16">
              <a:extLst>
                <a:ext uri="{FF2B5EF4-FFF2-40B4-BE49-F238E27FC236}">
                  <a16:creationId xmlns:a16="http://schemas.microsoft.com/office/drawing/2014/main" id="{6EA42F7F-35EB-034A-977D-6915BDF3B4CC}"/>
                </a:ext>
              </a:extLst>
            </p:cNvPr>
            <p:cNvSpPr/>
            <p:nvPr/>
          </p:nvSpPr>
          <p:spPr>
            <a:xfrm>
              <a:off x="15924490" y="2542744"/>
              <a:ext cx="85630" cy="106719"/>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a:p>
          </p:txBody>
        </p:sp>
        <p:sp>
          <p:nvSpPr>
            <p:cNvPr id="17" name="object 17">
              <a:extLst>
                <a:ext uri="{FF2B5EF4-FFF2-40B4-BE49-F238E27FC236}">
                  <a16:creationId xmlns:a16="http://schemas.microsoft.com/office/drawing/2014/main" id="{856F3CDD-B521-754D-9F17-33D01AF2FC5D}"/>
                </a:ext>
              </a:extLst>
            </p:cNvPr>
            <p:cNvSpPr/>
            <p:nvPr/>
          </p:nvSpPr>
          <p:spPr>
            <a:xfrm>
              <a:off x="16083729" y="2542734"/>
              <a:ext cx="98991" cy="157440"/>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a:p>
          </p:txBody>
        </p:sp>
        <p:sp>
          <p:nvSpPr>
            <p:cNvPr id="18" name="object 18">
              <a:extLst>
                <a:ext uri="{FF2B5EF4-FFF2-40B4-BE49-F238E27FC236}">
                  <a16:creationId xmlns:a16="http://schemas.microsoft.com/office/drawing/2014/main" id="{26B44690-08F5-394D-9C32-DFA8AEB8E95B}"/>
                </a:ext>
              </a:extLst>
            </p:cNvPr>
            <p:cNvSpPr/>
            <p:nvPr/>
          </p:nvSpPr>
          <p:spPr>
            <a:xfrm>
              <a:off x="16203392" y="2494664"/>
              <a:ext cx="81327" cy="152152"/>
            </a:xfrm>
            <a:prstGeom prst="rect">
              <a:avLst/>
            </a:prstGeom>
            <a:blipFill>
              <a:blip r:embed="rId10"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a:p>
          </p:txBody>
        </p:sp>
        <p:sp>
          <p:nvSpPr>
            <p:cNvPr id="19" name="object 19">
              <a:extLst>
                <a:ext uri="{FF2B5EF4-FFF2-40B4-BE49-F238E27FC236}">
                  <a16:creationId xmlns:a16="http://schemas.microsoft.com/office/drawing/2014/main" id="{82F79D31-ADC0-544C-BE4D-9AF0D38D20F9}"/>
                </a:ext>
              </a:extLst>
            </p:cNvPr>
            <p:cNvSpPr/>
            <p:nvPr/>
          </p:nvSpPr>
          <p:spPr>
            <a:xfrm>
              <a:off x="16435528" y="2542744"/>
              <a:ext cx="162704" cy="106719"/>
            </a:xfrm>
            <a:prstGeom prst="rect">
              <a:avLst/>
            </a:prstGeom>
            <a:blipFill>
              <a:blip r:embed="rId11"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a:p>
          </p:txBody>
        </p:sp>
        <p:sp>
          <p:nvSpPr>
            <p:cNvPr id="20" name="object 20">
              <a:extLst>
                <a:ext uri="{FF2B5EF4-FFF2-40B4-BE49-F238E27FC236}">
                  <a16:creationId xmlns:a16="http://schemas.microsoft.com/office/drawing/2014/main" id="{749719E9-7629-0D43-B014-D5EF4E13BC42}"/>
                </a:ext>
              </a:extLst>
            </p:cNvPr>
            <p:cNvSpPr/>
            <p:nvPr/>
          </p:nvSpPr>
          <p:spPr>
            <a:xfrm>
              <a:off x="16733088" y="2542749"/>
              <a:ext cx="81128" cy="106708"/>
            </a:xfrm>
            <a:prstGeom prst="rect">
              <a:avLst/>
            </a:prstGeom>
            <a:blipFill>
              <a:blip r:embed="rId1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a:p>
          </p:txBody>
        </p:sp>
        <p:sp>
          <p:nvSpPr>
            <p:cNvPr id="21" name="object 21">
              <a:extLst>
                <a:ext uri="{FF2B5EF4-FFF2-40B4-BE49-F238E27FC236}">
                  <a16:creationId xmlns:a16="http://schemas.microsoft.com/office/drawing/2014/main" id="{8D20C62F-8BDC-8949-9BEF-237EE7D4E653}"/>
                </a:ext>
              </a:extLst>
            </p:cNvPr>
            <p:cNvSpPr/>
            <p:nvPr/>
          </p:nvSpPr>
          <p:spPr>
            <a:xfrm>
              <a:off x="16842601" y="2494645"/>
              <a:ext cx="87442" cy="154801"/>
            </a:xfrm>
            <a:prstGeom prst="rect">
              <a:avLst/>
            </a:prstGeom>
            <a:blipFill>
              <a:blip r:embed="rId13"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a:p>
          </p:txBody>
        </p:sp>
        <p:sp>
          <p:nvSpPr>
            <p:cNvPr id="22" name="object 22">
              <a:extLst>
                <a:ext uri="{FF2B5EF4-FFF2-40B4-BE49-F238E27FC236}">
                  <a16:creationId xmlns:a16="http://schemas.microsoft.com/office/drawing/2014/main" id="{27E8ACD7-1E2A-0C4F-93E3-0886E0B9D56E}"/>
                </a:ext>
              </a:extLst>
            </p:cNvPr>
            <p:cNvSpPr/>
            <p:nvPr/>
          </p:nvSpPr>
          <p:spPr>
            <a:xfrm>
              <a:off x="17003059" y="2545373"/>
              <a:ext cx="94353" cy="152162"/>
            </a:xfrm>
            <a:prstGeom prst="rect">
              <a:avLst/>
            </a:prstGeom>
            <a:blipFill>
              <a:blip r:embed="rId1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a:p>
          </p:txBody>
        </p:sp>
        <p:sp>
          <p:nvSpPr>
            <p:cNvPr id="23" name="object 23">
              <a:extLst>
                <a:ext uri="{FF2B5EF4-FFF2-40B4-BE49-F238E27FC236}">
                  <a16:creationId xmlns:a16="http://schemas.microsoft.com/office/drawing/2014/main" id="{0C46363A-0B6B-6D4B-8603-8D0B46C19AAC}"/>
                </a:ext>
              </a:extLst>
            </p:cNvPr>
            <p:cNvSpPr/>
            <p:nvPr/>
          </p:nvSpPr>
          <p:spPr>
            <a:xfrm>
              <a:off x="15056164" y="2494667"/>
              <a:ext cx="0" cy="152400"/>
            </a:xfrm>
            <a:custGeom>
              <a:avLst/>
              <a:gdLst/>
              <a:ahLst/>
              <a:cxnLst/>
              <a:rect l="l" t="t" r="r" b="b"/>
              <a:pathLst>
                <a:path h="152400">
                  <a:moveTo>
                    <a:pt x="0" y="0"/>
                  </a:moveTo>
                  <a:lnTo>
                    <a:pt x="0" y="152152"/>
                  </a:lnTo>
                </a:path>
              </a:pathLst>
            </a:custGeom>
            <a:ln w="20491">
              <a:solidFill>
                <a:srgbClr val="FFFFFF"/>
              </a:solidFill>
            </a:ln>
          </p:spPr>
          <p:txBody>
            <a:bodyPr wrap="square" lIns="0" tIns="0" rIns="0" bIns="0" rtlCol="0"/>
            <a:lstStyle/>
            <a:p>
              <a:endParaRPr sz="1092"/>
            </a:p>
          </p:txBody>
        </p:sp>
        <p:sp>
          <p:nvSpPr>
            <p:cNvPr id="24" name="object 24">
              <a:extLst>
                <a:ext uri="{FF2B5EF4-FFF2-40B4-BE49-F238E27FC236}">
                  <a16:creationId xmlns:a16="http://schemas.microsoft.com/office/drawing/2014/main" id="{484959F2-EC34-1F4F-904E-E9EE95EC816F}"/>
                </a:ext>
              </a:extLst>
            </p:cNvPr>
            <p:cNvSpPr/>
            <p:nvPr/>
          </p:nvSpPr>
          <p:spPr>
            <a:xfrm>
              <a:off x="16637037" y="2494667"/>
              <a:ext cx="0" cy="152400"/>
            </a:xfrm>
            <a:custGeom>
              <a:avLst/>
              <a:gdLst/>
              <a:ahLst/>
              <a:cxnLst/>
              <a:rect l="l" t="t" r="r" b="b"/>
              <a:pathLst>
                <a:path h="152400">
                  <a:moveTo>
                    <a:pt x="0" y="0"/>
                  </a:moveTo>
                  <a:lnTo>
                    <a:pt x="0" y="152152"/>
                  </a:lnTo>
                </a:path>
              </a:pathLst>
            </a:custGeom>
            <a:ln w="20512">
              <a:solidFill>
                <a:srgbClr val="FFFFFF"/>
              </a:solidFill>
            </a:ln>
          </p:spPr>
          <p:txBody>
            <a:bodyPr wrap="square" lIns="0" tIns="0" rIns="0" bIns="0" rtlCol="0"/>
            <a:lstStyle/>
            <a:p>
              <a:endParaRPr sz="1092"/>
            </a:p>
          </p:txBody>
        </p:sp>
        <p:sp>
          <p:nvSpPr>
            <p:cNvPr id="25" name="object 25">
              <a:extLst>
                <a:ext uri="{FF2B5EF4-FFF2-40B4-BE49-F238E27FC236}">
                  <a16:creationId xmlns:a16="http://schemas.microsoft.com/office/drawing/2014/main" id="{63E8624E-5A3B-0D45-BAD7-9DA598F7C26D}"/>
                </a:ext>
              </a:extLst>
            </p:cNvPr>
            <p:cNvSpPr/>
            <p:nvPr/>
          </p:nvSpPr>
          <p:spPr>
            <a:xfrm>
              <a:off x="16968897" y="2494667"/>
              <a:ext cx="0" cy="152400"/>
            </a:xfrm>
            <a:custGeom>
              <a:avLst/>
              <a:gdLst/>
              <a:ahLst/>
              <a:cxnLst/>
              <a:rect l="l" t="t" r="r" b="b"/>
              <a:pathLst>
                <a:path h="152400">
                  <a:moveTo>
                    <a:pt x="0" y="0"/>
                  </a:moveTo>
                  <a:lnTo>
                    <a:pt x="0" y="152152"/>
                  </a:lnTo>
                </a:path>
              </a:pathLst>
            </a:custGeom>
            <a:ln w="20501">
              <a:solidFill>
                <a:srgbClr val="FFFFFF"/>
              </a:solidFill>
            </a:ln>
          </p:spPr>
          <p:txBody>
            <a:bodyPr wrap="square" lIns="0" tIns="0" rIns="0" bIns="0" rtlCol="0"/>
            <a:lstStyle/>
            <a:p>
              <a:endParaRPr sz="1092"/>
            </a:p>
          </p:txBody>
        </p:sp>
        <p:sp>
          <p:nvSpPr>
            <p:cNvPr id="26" name="object 26">
              <a:extLst>
                <a:ext uri="{FF2B5EF4-FFF2-40B4-BE49-F238E27FC236}">
                  <a16:creationId xmlns:a16="http://schemas.microsoft.com/office/drawing/2014/main" id="{F585B409-CD62-9246-9092-11DDAC75585B}"/>
                </a:ext>
              </a:extLst>
            </p:cNvPr>
            <p:cNvSpPr/>
            <p:nvPr/>
          </p:nvSpPr>
          <p:spPr>
            <a:xfrm>
              <a:off x="16312543" y="2512005"/>
              <a:ext cx="51435" cy="137795"/>
            </a:xfrm>
            <a:custGeom>
              <a:avLst/>
              <a:gdLst/>
              <a:ahLst/>
              <a:cxnLst/>
              <a:rect l="l" t="t" r="r" b="b"/>
              <a:pathLst>
                <a:path w="51434" h="137794">
                  <a:moveTo>
                    <a:pt x="20805" y="0"/>
                  </a:moveTo>
                  <a:lnTo>
                    <a:pt x="0" y="5758"/>
                  </a:lnTo>
                  <a:lnTo>
                    <a:pt x="0" y="108593"/>
                  </a:lnTo>
                  <a:lnTo>
                    <a:pt x="2937" y="121631"/>
                  </a:lnTo>
                  <a:lnTo>
                    <a:pt x="10667" y="130611"/>
                  </a:lnTo>
                  <a:lnTo>
                    <a:pt x="21565" y="135801"/>
                  </a:lnTo>
                  <a:lnTo>
                    <a:pt x="34009" y="137472"/>
                  </a:lnTo>
                  <a:lnTo>
                    <a:pt x="41852" y="137472"/>
                  </a:lnTo>
                  <a:lnTo>
                    <a:pt x="46982" y="136205"/>
                  </a:lnTo>
                  <a:lnTo>
                    <a:pt x="46982" y="117849"/>
                  </a:lnTo>
                  <a:lnTo>
                    <a:pt x="26585" y="117849"/>
                  </a:lnTo>
                  <a:lnTo>
                    <a:pt x="20805" y="115399"/>
                  </a:lnTo>
                  <a:lnTo>
                    <a:pt x="20805" y="49851"/>
                  </a:lnTo>
                  <a:lnTo>
                    <a:pt x="51317" y="49851"/>
                  </a:lnTo>
                  <a:lnTo>
                    <a:pt x="51317" y="31726"/>
                  </a:lnTo>
                  <a:lnTo>
                    <a:pt x="20805" y="31726"/>
                  </a:lnTo>
                  <a:lnTo>
                    <a:pt x="20805" y="0"/>
                  </a:lnTo>
                  <a:close/>
                </a:path>
                <a:path w="51434" h="137794">
                  <a:moveTo>
                    <a:pt x="46982" y="117054"/>
                  </a:moveTo>
                  <a:lnTo>
                    <a:pt x="44731" y="117462"/>
                  </a:lnTo>
                  <a:lnTo>
                    <a:pt x="39559" y="117849"/>
                  </a:lnTo>
                  <a:lnTo>
                    <a:pt x="46982" y="117849"/>
                  </a:lnTo>
                  <a:lnTo>
                    <a:pt x="46982" y="117054"/>
                  </a:lnTo>
                  <a:close/>
                </a:path>
              </a:pathLst>
            </a:custGeom>
            <a:solidFill>
              <a:srgbClr val="FFFFFF"/>
            </a:solidFill>
          </p:spPr>
          <p:txBody>
            <a:bodyPr wrap="square" lIns="0" tIns="0" rIns="0" bIns="0" rtlCol="0"/>
            <a:lstStyle/>
            <a:p>
              <a:endParaRPr sz="1092"/>
            </a:p>
          </p:txBody>
        </p:sp>
        <p:sp>
          <p:nvSpPr>
            <p:cNvPr id="27" name="object 27">
              <a:extLst>
                <a:ext uri="{FF2B5EF4-FFF2-40B4-BE49-F238E27FC236}">
                  <a16:creationId xmlns:a16="http://schemas.microsoft.com/office/drawing/2014/main" id="{3FAD4E42-952E-D149-99A0-372A21AD6CE7}"/>
                </a:ext>
              </a:extLst>
            </p:cNvPr>
            <p:cNvSpPr/>
            <p:nvPr/>
          </p:nvSpPr>
          <p:spPr>
            <a:xfrm>
              <a:off x="15771907" y="2491999"/>
              <a:ext cx="51435" cy="154940"/>
            </a:xfrm>
            <a:custGeom>
              <a:avLst/>
              <a:gdLst/>
              <a:ahLst/>
              <a:cxnLst/>
              <a:rect l="l" t="t" r="r" b="b"/>
              <a:pathLst>
                <a:path w="51434" h="154939">
                  <a:moveTo>
                    <a:pt x="41831" y="0"/>
                  </a:moveTo>
                  <a:lnTo>
                    <a:pt x="34030" y="0"/>
                  </a:lnTo>
                  <a:lnTo>
                    <a:pt x="21574" y="1670"/>
                  </a:lnTo>
                  <a:lnTo>
                    <a:pt x="10669" y="6861"/>
                  </a:lnTo>
                  <a:lnTo>
                    <a:pt x="2937" y="15840"/>
                  </a:lnTo>
                  <a:lnTo>
                    <a:pt x="0" y="28878"/>
                  </a:lnTo>
                  <a:lnTo>
                    <a:pt x="0" y="154812"/>
                  </a:lnTo>
                  <a:lnTo>
                    <a:pt x="20805" y="154812"/>
                  </a:lnTo>
                  <a:lnTo>
                    <a:pt x="20805" y="71505"/>
                  </a:lnTo>
                  <a:lnTo>
                    <a:pt x="51338" y="71505"/>
                  </a:lnTo>
                  <a:lnTo>
                    <a:pt x="51338" y="53380"/>
                  </a:lnTo>
                  <a:lnTo>
                    <a:pt x="20805" y="53380"/>
                  </a:lnTo>
                  <a:lnTo>
                    <a:pt x="20805" y="22072"/>
                  </a:lnTo>
                  <a:lnTo>
                    <a:pt x="26564" y="19601"/>
                  </a:lnTo>
                  <a:lnTo>
                    <a:pt x="46982" y="19601"/>
                  </a:lnTo>
                  <a:lnTo>
                    <a:pt x="46982" y="1246"/>
                  </a:lnTo>
                  <a:lnTo>
                    <a:pt x="41831" y="0"/>
                  </a:lnTo>
                  <a:close/>
                </a:path>
                <a:path w="51434" h="154939">
                  <a:moveTo>
                    <a:pt x="46982" y="19601"/>
                  </a:moveTo>
                  <a:lnTo>
                    <a:pt x="39569" y="19601"/>
                  </a:lnTo>
                  <a:lnTo>
                    <a:pt x="44721" y="20009"/>
                  </a:lnTo>
                  <a:lnTo>
                    <a:pt x="46982" y="20418"/>
                  </a:lnTo>
                  <a:lnTo>
                    <a:pt x="46982" y="19601"/>
                  </a:lnTo>
                  <a:close/>
                </a:path>
              </a:pathLst>
            </a:custGeom>
            <a:solidFill>
              <a:srgbClr val="FFFFFF"/>
            </a:solidFill>
          </p:spPr>
          <p:txBody>
            <a:bodyPr wrap="square" lIns="0" tIns="0" rIns="0" bIns="0" rtlCol="0"/>
            <a:lstStyle/>
            <a:p>
              <a:endParaRPr sz="1092"/>
            </a:p>
          </p:txBody>
        </p:sp>
        <p:sp>
          <p:nvSpPr>
            <p:cNvPr id="28" name="object 28">
              <a:extLst>
                <a:ext uri="{FF2B5EF4-FFF2-40B4-BE49-F238E27FC236}">
                  <a16:creationId xmlns:a16="http://schemas.microsoft.com/office/drawing/2014/main" id="{1AEE6AD3-D5D8-4240-A700-2B0E39D9FFC8}"/>
                </a:ext>
              </a:extLst>
            </p:cNvPr>
            <p:cNvSpPr/>
            <p:nvPr/>
          </p:nvSpPr>
          <p:spPr>
            <a:xfrm>
              <a:off x="17093362" y="1336135"/>
              <a:ext cx="612140" cy="353695"/>
            </a:xfrm>
            <a:custGeom>
              <a:avLst/>
              <a:gdLst/>
              <a:ahLst/>
              <a:cxnLst/>
              <a:rect l="l" t="t" r="r" b="b"/>
              <a:pathLst>
                <a:path w="612140" h="353694">
                  <a:moveTo>
                    <a:pt x="611656" y="0"/>
                  </a:moveTo>
                  <a:lnTo>
                    <a:pt x="0" y="20"/>
                  </a:lnTo>
                  <a:lnTo>
                    <a:pt x="203910" y="353162"/>
                  </a:lnTo>
                  <a:lnTo>
                    <a:pt x="407767" y="353162"/>
                  </a:lnTo>
                  <a:lnTo>
                    <a:pt x="611656" y="0"/>
                  </a:lnTo>
                  <a:close/>
                </a:path>
              </a:pathLst>
            </a:custGeom>
            <a:solidFill>
              <a:srgbClr val="85BD3E"/>
            </a:solidFill>
          </p:spPr>
          <p:txBody>
            <a:bodyPr wrap="square" lIns="0" tIns="0" rIns="0" bIns="0" rtlCol="0"/>
            <a:lstStyle/>
            <a:p>
              <a:endParaRPr sz="1092"/>
            </a:p>
          </p:txBody>
        </p:sp>
        <p:sp>
          <p:nvSpPr>
            <p:cNvPr id="29" name="object 29">
              <a:extLst>
                <a:ext uri="{FF2B5EF4-FFF2-40B4-BE49-F238E27FC236}">
                  <a16:creationId xmlns:a16="http://schemas.microsoft.com/office/drawing/2014/main" id="{F0AF6F60-B5C8-034E-9CB0-F5F2FEE248E5}"/>
                </a:ext>
              </a:extLst>
            </p:cNvPr>
            <p:cNvSpPr/>
            <p:nvPr/>
          </p:nvSpPr>
          <p:spPr>
            <a:xfrm>
              <a:off x="17471866" y="1336132"/>
              <a:ext cx="1165860" cy="1009650"/>
            </a:xfrm>
            <a:custGeom>
              <a:avLst/>
              <a:gdLst/>
              <a:ahLst/>
              <a:cxnLst/>
              <a:rect l="l" t="t" r="r" b="b"/>
              <a:pathLst>
                <a:path w="1165859" h="1009650">
                  <a:moveTo>
                    <a:pt x="961363" y="0"/>
                  </a:moveTo>
                  <a:lnTo>
                    <a:pt x="378805" y="41"/>
                  </a:lnTo>
                  <a:lnTo>
                    <a:pt x="0" y="655665"/>
                  </a:lnTo>
                  <a:lnTo>
                    <a:pt x="204046" y="1009026"/>
                  </a:lnTo>
                  <a:lnTo>
                    <a:pt x="582683" y="353162"/>
                  </a:lnTo>
                  <a:lnTo>
                    <a:pt x="1165388" y="353162"/>
                  </a:lnTo>
                  <a:lnTo>
                    <a:pt x="961363" y="0"/>
                  </a:lnTo>
                  <a:close/>
                </a:path>
              </a:pathLst>
            </a:custGeom>
            <a:solidFill>
              <a:srgbClr val="E63023"/>
            </a:solidFill>
          </p:spPr>
          <p:txBody>
            <a:bodyPr wrap="square" lIns="0" tIns="0" rIns="0" bIns="0" rtlCol="0"/>
            <a:lstStyle/>
            <a:p>
              <a:endParaRPr sz="1092"/>
            </a:p>
          </p:txBody>
        </p:sp>
        <p:sp>
          <p:nvSpPr>
            <p:cNvPr id="30" name="object 30">
              <a:extLst>
                <a:ext uri="{FF2B5EF4-FFF2-40B4-BE49-F238E27FC236}">
                  <a16:creationId xmlns:a16="http://schemas.microsoft.com/office/drawing/2014/main" id="{125205B5-8411-4A45-A066-6B1F267005F4}"/>
                </a:ext>
              </a:extLst>
            </p:cNvPr>
            <p:cNvSpPr/>
            <p:nvPr/>
          </p:nvSpPr>
          <p:spPr>
            <a:xfrm>
              <a:off x="17602493" y="781197"/>
              <a:ext cx="1790700" cy="201930"/>
            </a:xfrm>
            <a:custGeom>
              <a:avLst/>
              <a:gdLst/>
              <a:ahLst/>
              <a:cxnLst/>
              <a:rect l="l" t="t" r="r" b="b"/>
              <a:pathLst>
                <a:path w="1790700" h="201930">
                  <a:moveTo>
                    <a:pt x="328136" y="0"/>
                  </a:moveTo>
                  <a:lnTo>
                    <a:pt x="208370" y="0"/>
                  </a:lnTo>
                  <a:lnTo>
                    <a:pt x="208370" y="201784"/>
                  </a:lnTo>
                  <a:lnTo>
                    <a:pt x="258829" y="201784"/>
                  </a:lnTo>
                  <a:lnTo>
                    <a:pt x="258829" y="122991"/>
                  </a:lnTo>
                  <a:lnTo>
                    <a:pt x="364700" y="122991"/>
                  </a:lnTo>
                  <a:lnTo>
                    <a:pt x="359287" y="113609"/>
                  </a:lnTo>
                  <a:lnTo>
                    <a:pt x="369823" y="104711"/>
                  </a:lnTo>
                  <a:lnTo>
                    <a:pt x="377924" y="93525"/>
                  </a:lnTo>
                  <a:lnTo>
                    <a:pt x="383125" y="80510"/>
                  </a:lnTo>
                  <a:lnTo>
                    <a:pt x="383340" y="78824"/>
                  </a:lnTo>
                  <a:lnTo>
                    <a:pt x="258829" y="78824"/>
                  </a:lnTo>
                  <a:lnTo>
                    <a:pt x="258829" y="44145"/>
                  </a:lnTo>
                  <a:lnTo>
                    <a:pt x="382315" y="44145"/>
                  </a:lnTo>
                  <a:lnTo>
                    <a:pt x="380421" y="34716"/>
                  </a:lnTo>
                  <a:lnTo>
                    <a:pt x="368281" y="16647"/>
                  </a:lnTo>
                  <a:lnTo>
                    <a:pt x="350253" y="4466"/>
                  </a:lnTo>
                  <a:lnTo>
                    <a:pt x="328136" y="0"/>
                  </a:lnTo>
                  <a:close/>
                </a:path>
                <a:path w="1790700" h="201930">
                  <a:moveTo>
                    <a:pt x="364700" y="122991"/>
                  </a:moveTo>
                  <a:lnTo>
                    <a:pt x="313498" y="122991"/>
                  </a:lnTo>
                  <a:lnTo>
                    <a:pt x="358994" y="201784"/>
                  </a:lnTo>
                  <a:lnTo>
                    <a:pt x="410165" y="201784"/>
                  </a:lnTo>
                  <a:lnTo>
                    <a:pt x="364700" y="122991"/>
                  </a:lnTo>
                  <a:close/>
                </a:path>
                <a:path w="1790700" h="201930">
                  <a:moveTo>
                    <a:pt x="566139" y="0"/>
                  </a:moveTo>
                  <a:lnTo>
                    <a:pt x="512445" y="0"/>
                  </a:lnTo>
                  <a:lnTo>
                    <a:pt x="410165" y="201784"/>
                  </a:lnTo>
                  <a:lnTo>
                    <a:pt x="463849" y="201784"/>
                  </a:lnTo>
                  <a:lnTo>
                    <a:pt x="489398" y="151346"/>
                  </a:lnTo>
                  <a:lnTo>
                    <a:pt x="642861" y="151346"/>
                  </a:lnTo>
                  <a:lnTo>
                    <a:pt x="620472" y="107179"/>
                  </a:lnTo>
                  <a:lnTo>
                    <a:pt x="511785" y="107179"/>
                  </a:lnTo>
                  <a:lnTo>
                    <a:pt x="539282" y="52898"/>
                  </a:lnTo>
                  <a:lnTo>
                    <a:pt x="592955" y="52898"/>
                  </a:lnTo>
                  <a:lnTo>
                    <a:pt x="566139" y="0"/>
                  </a:lnTo>
                  <a:close/>
                </a:path>
                <a:path w="1790700" h="201930">
                  <a:moveTo>
                    <a:pt x="642861" y="151346"/>
                  </a:moveTo>
                  <a:lnTo>
                    <a:pt x="589186" y="151346"/>
                  </a:lnTo>
                  <a:lnTo>
                    <a:pt x="614756" y="201784"/>
                  </a:lnTo>
                  <a:lnTo>
                    <a:pt x="668429" y="201784"/>
                  </a:lnTo>
                  <a:lnTo>
                    <a:pt x="642861" y="151346"/>
                  </a:lnTo>
                  <a:close/>
                </a:path>
                <a:path w="1790700" h="201930">
                  <a:moveTo>
                    <a:pt x="592955" y="52898"/>
                  </a:moveTo>
                  <a:lnTo>
                    <a:pt x="539282" y="52898"/>
                  </a:lnTo>
                  <a:lnTo>
                    <a:pt x="566799" y="107179"/>
                  </a:lnTo>
                  <a:lnTo>
                    <a:pt x="620472" y="107179"/>
                  </a:lnTo>
                  <a:lnTo>
                    <a:pt x="592955" y="52898"/>
                  </a:lnTo>
                  <a:close/>
                </a:path>
                <a:path w="1790700" h="201930">
                  <a:moveTo>
                    <a:pt x="382315" y="44145"/>
                  </a:moveTo>
                  <a:lnTo>
                    <a:pt x="328817" y="44145"/>
                  </a:lnTo>
                  <a:lnTo>
                    <a:pt x="334492" y="49851"/>
                  </a:lnTo>
                  <a:lnTo>
                    <a:pt x="334618" y="73149"/>
                  </a:lnTo>
                  <a:lnTo>
                    <a:pt x="328911" y="78824"/>
                  </a:lnTo>
                  <a:lnTo>
                    <a:pt x="383340" y="78824"/>
                  </a:lnTo>
                  <a:lnTo>
                    <a:pt x="384962" y="66123"/>
                  </a:lnTo>
                  <a:lnTo>
                    <a:pt x="384867" y="56846"/>
                  </a:lnTo>
                  <a:lnTo>
                    <a:pt x="382315" y="44145"/>
                  </a:lnTo>
                  <a:close/>
                </a:path>
                <a:path w="1790700" h="201930">
                  <a:moveTo>
                    <a:pt x="1582820" y="0"/>
                  </a:moveTo>
                  <a:lnTo>
                    <a:pt x="1418888" y="0"/>
                  </a:lnTo>
                  <a:lnTo>
                    <a:pt x="1418888" y="201784"/>
                  </a:lnTo>
                  <a:lnTo>
                    <a:pt x="1582820" y="201784"/>
                  </a:lnTo>
                  <a:lnTo>
                    <a:pt x="1582820" y="157618"/>
                  </a:lnTo>
                  <a:lnTo>
                    <a:pt x="1469295" y="157618"/>
                  </a:lnTo>
                  <a:lnTo>
                    <a:pt x="1469295" y="122970"/>
                  </a:lnTo>
                  <a:lnTo>
                    <a:pt x="1576548" y="122970"/>
                  </a:lnTo>
                  <a:lnTo>
                    <a:pt x="1576548" y="78803"/>
                  </a:lnTo>
                  <a:lnTo>
                    <a:pt x="1469295" y="78803"/>
                  </a:lnTo>
                  <a:lnTo>
                    <a:pt x="1469295" y="44134"/>
                  </a:lnTo>
                  <a:lnTo>
                    <a:pt x="1582820" y="44134"/>
                  </a:lnTo>
                  <a:lnTo>
                    <a:pt x="1582820" y="0"/>
                  </a:lnTo>
                  <a:close/>
                </a:path>
                <a:path w="1790700" h="201930">
                  <a:moveTo>
                    <a:pt x="955436" y="150529"/>
                  </a:moveTo>
                  <a:lnTo>
                    <a:pt x="933301" y="188800"/>
                  </a:lnTo>
                  <a:lnTo>
                    <a:pt x="946596" y="194124"/>
                  </a:lnTo>
                  <a:lnTo>
                    <a:pt x="960510" y="198071"/>
                  </a:lnTo>
                  <a:lnTo>
                    <a:pt x="974981" y="200531"/>
                  </a:lnTo>
                  <a:lnTo>
                    <a:pt x="989948" y="201397"/>
                  </a:lnTo>
                  <a:lnTo>
                    <a:pt x="1065496" y="201376"/>
                  </a:lnTo>
                  <a:lnTo>
                    <a:pt x="1087569" y="196917"/>
                  </a:lnTo>
                  <a:lnTo>
                    <a:pt x="1105565" y="184757"/>
                  </a:lnTo>
                  <a:lnTo>
                    <a:pt x="1117683" y="166721"/>
                  </a:lnTo>
                  <a:lnTo>
                    <a:pt x="1119570" y="157335"/>
                  </a:lnTo>
                  <a:lnTo>
                    <a:pt x="989948" y="157335"/>
                  </a:lnTo>
                  <a:lnTo>
                    <a:pt x="980897" y="156875"/>
                  </a:lnTo>
                  <a:lnTo>
                    <a:pt x="972092" y="155558"/>
                  </a:lnTo>
                  <a:lnTo>
                    <a:pt x="963587" y="153427"/>
                  </a:lnTo>
                  <a:lnTo>
                    <a:pt x="955436" y="150529"/>
                  </a:lnTo>
                  <a:close/>
                </a:path>
                <a:path w="1790700" h="201930">
                  <a:moveTo>
                    <a:pt x="1065464" y="0"/>
                  </a:moveTo>
                  <a:lnTo>
                    <a:pt x="989948" y="0"/>
                  </a:lnTo>
                  <a:lnTo>
                    <a:pt x="967867" y="4455"/>
                  </a:lnTo>
                  <a:lnTo>
                    <a:pt x="949865" y="16610"/>
                  </a:lnTo>
                  <a:lnTo>
                    <a:pt x="937742" y="34645"/>
                  </a:lnTo>
                  <a:lnTo>
                    <a:pt x="933301" y="56741"/>
                  </a:lnTo>
                  <a:lnTo>
                    <a:pt x="933301" y="65966"/>
                  </a:lnTo>
                  <a:lnTo>
                    <a:pt x="937742" y="88065"/>
                  </a:lnTo>
                  <a:lnTo>
                    <a:pt x="949865" y="106108"/>
                  </a:lnTo>
                  <a:lnTo>
                    <a:pt x="967867" y="118270"/>
                  </a:lnTo>
                  <a:lnTo>
                    <a:pt x="989948" y="122729"/>
                  </a:lnTo>
                  <a:lnTo>
                    <a:pt x="1066176" y="122729"/>
                  </a:lnTo>
                  <a:lnTo>
                    <a:pt x="1071852" y="128393"/>
                  </a:lnTo>
                  <a:lnTo>
                    <a:pt x="1071852" y="151628"/>
                  </a:lnTo>
                  <a:lnTo>
                    <a:pt x="1066176" y="157314"/>
                  </a:lnTo>
                  <a:lnTo>
                    <a:pt x="989948" y="157335"/>
                  </a:lnTo>
                  <a:lnTo>
                    <a:pt x="1119570" y="157335"/>
                  </a:lnTo>
                  <a:lnTo>
                    <a:pt x="1122122" y="144634"/>
                  </a:lnTo>
                  <a:lnTo>
                    <a:pt x="1122122" y="135388"/>
                  </a:lnTo>
                  <a:lnTo>
                    <a:pt x="1117683" y="113313"/>
                  </a:lnTo>
                  <a:lnTo>
                    <a:pt x="1105565" y="95283"/>
                  </a:lnTo>
                  <a:lnTo>
                    <a:pt x="1087569" y="83126"/>
                  </a:lnTo>
                  <a:lnTo>
                    <a:pt x="1065496" y="78667"/>
                  </a:lnTo>
                  <a:lnTo>
                    <a:pt x="989247" y="78667"/>
                  </a:lnTo>
                  <a:lnTo>
                    <a:pt x="983551" y="72992"/>
                  </a:lnTo>
                  <a:lnTo>
                    <a:pt x="983551" y="49736"/>
                  </a:lnTo>
                  <a:lnTo>
                    <a:pt x="989247" y="44061"/>
                  </a:lnTo>
                  <a:lnTo>
                    <a:pt x="1096919" y="44061"/>
                  </a:lnTo>
                  <a:lnTo>
                    <a:pt x="1096919" y="3120"/>
                  </a:lnTo>
                  <a:lnTo>
                    <a:pt x="1089567" y="1744"/>
                  </a:lnTo>
                  <a:lnTo>
                    <a:pt x="1081738" y="770"/>
                  </a:lnTo>
                  <a:lnTo>
                    <a:pt x="1073635" y="191"/>
                  </a:lnTo>
                  <a:lnTo>
                    <a:pt x="1065464" y="0"/>
                  </a:lnTo>
                  <a:close/>
                </a:path>
                <a:path w="1790700" h="201930">
                  <a:moveTo>
                    <a:pt x="1096919" y="44061"/>
                  </a:moveTo>
                  <a:lnTo>
                    <a:pt x="1065464" y="44061"/>
                  </a:lnTo>
                  <a:lnTo>
                    <a:pt x="1072436" y="44315"/>
                  </a:lnTo>
                  <a:lnTo>
                    <a:pt x="1081957" y="44998"/>
                  </a:lnTo>
                  <a:lnTo>
                    <a:pt x="1091096" y="45996"/>
                  </a:lnTo>
                  <a:lnTo>
                    <a:pt x="1096919" y="47192"/>
                  </a:lnTo>
                  <a:lnTo>
                    <a:pt x="1096919" y="44061"/>
                  </a:lnTo>
                  <a:close/>
                </a:path>
                <a:path w="1790700" h="201930">
                  <a:moveTo>
                    <a:pt x="1639614" y="0"/>
                  </a:moveTo>
                  <a:lnTo>
                    <a:pt x="1639614" y="201784"/>
                  </a:lnTo>
                  <a:lnTo>
                    <a:pt x="1690074" y="201784"/>
                  </a:lnTo>
                  <a:lnTo>
                    <a:pt x="1690074" y="44145"/>
                  </a:lnTo>
                  <a:lnTo>
                    <a:pt x="1765150" y="44145"/>
                  </a:lnTo>
                  <a:lnTo>
                    <a:pt x="1790667" y="31"/>
                  </a:lnTo>
                  <a:lnTo>
                    <a:pt x="1639614" y="0"/>
                  </a:lnTo>
                  <a:close/>
                </a:path>
                <a:path w="1790700" h="201930">
                  <a:moveTo>
                    <a:pt x="1217093" y="0"/>
                  </a:moveTo>
                  <a:lnTo>
                    <a:pt x="1160341" y="0"/>
                  </a:lnTo>
                  <a:lnTo>
                    <a:pt x="1160341" y="201784"/>
                  </a:lnTo>
                  <a:lnTo>
                    <a:pt x="1210758" y="201784"/>
                  </a:lnTo>
                  <a:lnTo>
                    <a:pt x="1210758" y="69589"/>
                  </a:lnTo>
                  <a:lnTo>
                    <a:pt x="1266900" y="69589"/>
                  </a:lnTo>
                  <a:lnTo>
                    <a:pt x="1217093" y="0"/>
                  </a:lnTo>
                  <a:close/>
                </a:path>
                <a:path w="1790700" h="201930">
                  <a:moveTo>
                    <a:pt x="1266900" y="69589"/>
                  </a:moveTo>
                  <a:lnTo>
                    <a:pt x="1210758" y="69589"/>
                  </a:lnTo>
                  <a:lnTo>
                    <a:pt x="1305363" y="201784"/>
                  </a:lnTo>
                  <a:lnTo>
                    <a:pt x="1362136" y="201784"/>
                  </a:lnTo>
                  <a:lnTo>
                    <a:pt x="1362136" y="132194"/>
                  </a:lnTo>
                  <a:lnTo>
                    <a:pt x="1311708" y="132194"/>
                  </a:lnTo>
                  <a:lnTo>
                    <a:pt x="1266900" y="69589"/>
                  </a:lnTo>
                  <a:close/>
                </a:path>
                <a:path w="1790700" h="201930">
                  <a:moveTo>
                    <a:pt x="1362136" y="188"/>
                  </a:moveTo>
                  <a:lnTo>
                    <a:pt x="1311708" y="188"/>
                  </a:lnTo>
                  <a:lnTo>
                    <a:pt x="1311708" y="132194"/>
                  </a:lnTo>
                  <a:lnTo>
                    <a:pt x="1362136" y="132194"/>
                  </a:lnTo>
                  <a:lnTo>
                    <a:pt x="1362136" y="188"/>
                  </a:lnTo>
                  <a:close/>
                </a:path>
                <a:path w="1790700" h="201930">
                  <a:moveTo>
                    <a:pt x="151607" y="44145"/>
                  </a:moveTo>
                  <a:lnTo>
                    <a:pt x="101138" y="44145"/>
                  </a:lnTo>
                  <a:lnTo>
                    <a:pt x="101138" y="201784"/>
                  </a:lnTo>
                  <a:lnTo>
                    <a:pt x="151607" y="201784"/>
                  </a:lnTo>
                  <a:lnTo>
                    <a:pt x="151607" y="44145"/>
                  </a:lnTo>
                  <a:close/>
                </a:path>
                <a:path w="1790700" h="201930">
                  <a:moveTo>
                    <a:pt x="151607" y="0"/>
                  </a:moveTo>
                  <a:lnTo>
                    <a:pt x="0" y="31"/>
                  </a:lnTo>
                  <a:lnTo>
                    <a:pt x="25496" y="44166"/>
                  </a:lnTo>
                  <a:lnTo>
                    <a:pt x="151607" y="44145"/>
                  </a:lnTo>
                  <a:lnTo>
                    <a:pt x="151607" y="0"/>
                  </a:lnTo>
                  <a:close/>
                </a:path>
                <a:path w="1790700" h="201930">
                  <a:moveTo>
                    <a:pt x="744092" y="0"/>
                  </a:moveTo>
                  <a:lnTo>
                    <a:pt x="687350" y="0"/>
                  </a:lnTo>
                  <a:lnTo>
                    <a:pt x="687350" y="201784"/>
                  </a:lnTo>
                  <a:lnTo>
                    <a:pt x="737768" y="201784"/>
                  </a:lnTo>
                  <a:lnTo>
                    <a:pt x="737768" y="69589"/>
                  </a:lnTo>
                  <a:lnTo>
                    <a:pt x="793893" y="69589"/>
                  </a:lnTo>
                  <a:lnTo>
                    <a:pt x="744092" y="0"/>
                  </a:lnTo>
                  <a:close/>
                </a:path>
                <a:path w="1790700" h="201930">
                  <a:moveTo>
                    <a:pt x="793893" y="69589"/>
                  </a:moveTo>
                  <a:lnTo>
                    <a:pt x="737768" y="69589"/>
                  </a:lnTo>
                  <a:lnTo>
                    <a:pt x="832372" y="201784"/>
                  </a:lnTo>
                  <a:lnTo>
                    <a:pt x="889145" y="201784"/>
                  </a:lnTo>
                  <a:lnTo>
                    <a:pt x="889145" y="132194"/>
                  </a:lnTo>
                  <a:lnTo>
                    <a:pt x="838696" y="132194"/>
                  </a:lnTo>
                  <a:lnTo>
                    <a:pt x="793893" y="69589"/>
                  </a:lnTo>
                  <a:close/>
                </a:path>
                <a:path w="1790700" h="201930">
                  <a:moveTo>
                    <a:pt x="889145" y="188"/>
                  </a:moveTo>
                  <a:lnTo>
                    <a:pt x="838696" y="188"/>
                  </a:lnTo>
                  <a:lnTo>
                    <a:pt x="838696" y="132194"/>
                  </a:lnTo>
                  <a:lnTo>
                    <a:pt x="889145" y="132194"/>
                  </a:lnTo>
                  <a:lnTo>
                    <a:pt x="889145" y="188"/>
                  </a:lnTo>
                  <a:close/>
                </a:path>
              </a:pathLst>
            </a:custGeom>
            <a:solidFill>
              <a:srgbClr val="E63023"/>
            </a:solidFill>
          </p:spPr>
          <p:txBody>
            <a:bodyPr wrap="square" lIns="0" tIns="0" rIns="0" bIns="0" rtlCol="0"/>
            <a:lstStyle/>
            <a:p>
              <a:endParaRPr sz="1092"/>
            </a:p>
          </p:txBody>
        </p:sp>
      </p:grpSp>
    </p:spTree>
    <p:extLst>
      <p:ext uri="{BB962C8B-B14F-4D97-AF65-F5344CB8AC3E}">
        <p14:creationId xmlns:p14="http://schemas.microsoft.com/office/powerpoint/2010/main" val="4259071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2210879-F914-1844-A75A-92744177F940}"/>
              </a:ext>
            </a:extLst>
          </p:cNvPr>
          <p:cNvSpPr>
            <a:spLocks noGrp="1"/>
          </p:cNvSpPr>
          <p:nvPr>
            <p:ph type="ctrTitle" hasCustomPrompt="1"/>
          </p:nvPr>
        </p:nvSpPr>
        <p:spPr>
          <a:xfrm>
            <a:off x="632603" y="334537"/>
            <a:ext cx="9145218" cy="1035307"/>
          </a:xfrm>
          <a:prstGeom prst="rect">
            <a:avLst/>
          </a:prstGeom>
        </p:spPr>
        <p:txBody>
          <a:bodyPr anchor="b"/>
          <a:lstStyle>
            <a:lvl1pPr marL="12700" algn="l">
              <a:spcBef>
                <a:spcPts val="115"/>
              </a:spcBef>
              <a:defRPr sz="3100"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pPr marL="12700" algn="l">
              <a:spcBef>
                <a:spcPts val="115"/>
              </a:spcBef>
            </a:pPr>
            <a:r>
              <a:rPr lang="en-ZA" sz="3200" kern="0" spc="5" dirty="0">
                <a:solidFill>
                  <a:schemeClr val="tx1">
                    <a:lumMod val="65000"/>
                    <a:lumOff val="35000"/>
                  </a:schemeClr>
                </a:solidFill>
                <a:ea typeface="Tahoma" panose="020B0604030504040204" pitchFamily="34" charset="0"/>
              </a:rPr>
              <a:t>SLIDE TITLE GOES</a:t>
            </a:r>
            <a:r>
              <a:rPr lang="en-ZA" sz="3200" kern="0" spc="-165" dirty="0">
                <a:solidFill>
                  <a:schemeClr val="tx1">
                    <a:lumMod val="65000"/>
                    <a:lumOff val="35000"/>
                  </a:schemeClr>
                </a:solidFill>
                <a:ea typeface="Tahoma" panose="020B0604030504040204" pitchFamily="34" charset="0"/>
              </a:rPr>
              <a:t> </a:t>
            </a:r>
            <a:r>
              <a:rPr lang="en-ZA" sz="3200" kern="0" spc="5" dirty="0">
                <a:solidFill>
                  <a:schemeClr val="tx1">
                    <a:lumMod val="65000"/>
                    <a:lumOff val="35000"/>
                  </a:schemeClr>
                </a:solidFill>
                <a:ea typeface="Tahoma" panose="020B0604030504040204" pitchFamily="34" charset="0"/>
              </a:rPr>
              <a:t>HERE</a:t>
            </a:r>
            <a:br>
              <a:rPr lang="en-ZA" sz="3200" kern="0" spc="5" dirty="0">
                <a:solidFill>
                  <a:schemeClr val="tx1">
                    <a:lumMod val="65000"/>
                    <a:lumOff val="35000"/>
                  </a:schemeClr>
                </a:solidFill>
                <a:ea typeface="Tahoma" panose="020B0604030504040204" pitchFamily="34" charset="0"/>
              </a:rPr>
            </a:br>
            <a:r>
              <a:rPr lang="en-ZA" sz="3200" kern="0" spc="5" dirty="0">
                <a:solidFill>
                  <a:schemeClr val="tx1">
                    <a:lumMod val="65000"/>
                    <a:lumOff val="35000"/>
                  </a:schemeClr>
                </a:solidFill>
                <a:ea typeface="Tahoma" panose="020B0604030504040204" pitchFamily="34" charset="0"/>
              </a:rPr>
              <a:t>ON </a:t>
            </a:r>
            <a:r>
              <a:rPr lang="en-ZA" sz="3200" kern="0" spc="10" dirty="0">
                <a:solidFill>
                  <a:schemeClr val="tx1">
                    <a:lumMod val="65000"/>
                    <a:lumOff val="35000"/>
                  </a:schemeClr>
                </a:solidFill>
                <a:ea typeface="Tahoma" panose="020B0604030504040204" pitchFamily="34" charset="0"/>
              </a:rPr>
              <a:t>TWO </a:t>
            </a:r>
            <a:r>
              <a:rPr lang="en-ZA" sz="3200" kern="0" spc="5" dirty="0">
                <a:solidFill>
                  <a:schemeClr val="tx1">
                    <a:lumMod val="65000"/>
                    <a:lumOff val="35000"/>
                  </a:schemeClr>
                </a:solidFill>
                <a:ea typeface="Tahoma" panose="020B0604030504040204" pitchFamily="34" charset="0"/>
              </a:rPr>
              <a:t>LINES IF</a:t>
            </a:r>
            <a:r>
              <a:rPr lang="en-ZA" sz="3200" kern="0" spc="-235" dirty="0">
                <a:solidFill>
                  <a:schemeClr val="tx1">
                    <a:lumMod val="65000"/>
                    <a:lumOff val="35000"/>
                  </a:schemeClr>
                </a:solidFill>
                <a:ea typeface="Tahoma" panose="020B0604030504040204" pitchFamily="34" charset="0"/>
              </a:rPr>
              <a:t> </a:t>
            </a:r>
            <a:r>
              <a:rPr lang="en-ZA" sz="3200" kern="0" spc="-25" dirty="0">
                <a:solidFill>
                  <a:schemeClr val="tx1">
                    <a:lumMod val="65000"/>
                    <a:lumOff val="35000"/>
                  </a:schemeClr>
                </a:solidFill>
                <a:ea typeface="Tahoma" panose="020B0604030504040204" pitchFamily="34" charset="0"/>
              </a:rPr>
              <a:t>NECESSARY</a:t>
            </a:r>
          </a:p>
        </p:txBody>
      </p:sp>
    </p:spTree>
    <p:extLst>
      <p:ext uri="{BB962C8B-B14F-4D97-AF65-F5344CB8AC3E}">
        <p14:creationId xmlns:p14="http://schemas.microsoft.com/office/powerpoint/2010/main" val="581294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79E674D-CCDE-664E-B7E1-6EDFB0E31C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242"/>
            <a:ext cx="12192000" cy="6857519"/>
          </a:xfrm>
          <a:prstGeom prst="rect">
            <a:avLst/>
          </a:prstGeom>
        </p:spPr>
      </p:pic>
      <p:sp>
        <p:nvSpPr>
          <p:cNvPr id="11" name="object 11">
            <a:extLst>
              <a:ext uri="{FF2B5EF4-FFF2-40B4-BE49-F238E27FC236}">
                <a16:creationId xmlns:a16="http://schemas.microsoft.com/office/drawing/2014/main" id="{E90EF58E-9D3B-454C-9B65-D7E07EDA99DC}"/>
              </a:ext>
            </a:extLst>
          </p:cNvPr>
          <p:cNvSpPr/>
          <p:nvPr userDrawn="1"/>
        </p:nvSpPr>
        <p:spPr>
          <a:xfrm>
            <a:off x="635835" y="3931064"/>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4" name="Text Placeholder 14">
            <a:extLst>
              <a:ext uri="{FF2B5EF4-FFF2-40B4-BE49-F238E27FC236}">
                <a16:creationId xmlns:a16="http://schemas.microsoft.com/office/drawing/2014/main" id="{15701DDF-9C44-2A4B-8206-1D538DE5975C}"/>
              </a:ext>
            </a:extLst>
          </p:cNvPr>
          <p:cNvSpPr>
            <a:spLocks noGrp="1"/>
          </p:cNvSpPr>
          <p:nvPr>
            <p:ph type="body" sz="quarter" idx="11" hasCustomPrompt="1"/>
          </p:nvPr>
        </p:nvSpPr>
        <p:spPr>
          <a:xfrm>
            <a:off x="1484575" y="4113726"/>
            <a:ext cx="7012180" cy="1103312"/>
          </a:xfrm>
          <a:prstGeom prst="rect">
            <a:avLst/>
          </a:prstGeom>
        </p:spPr>
        <p:txBody>
          <a:bodyPr/>
          <a:lstStyle>
            <a:lvl1pPr marL="12700" marR="5080" indent="0">
              <a:lnSpc>
                <a:spcPct val="105500"/>
              </a:lnSpc>
              <a:spcBef>
                <a:spcPts val="95"/>
              </a:spcBef>
              <a:buNone/>
              <a:defRPr sz="3320" b="1" i="0">
                <a:solidFill>
                  <a:schemeClr val="bg1"/>
                </a:solidFill>
                <a:latin typeface="Tahoma Regular"/>
              </a:defRPr>
            </a:lvl1pPr>
          </a:lstStyle>
          <a:p>
            <a:pPr marL="12700" marR="5080">
              <a:lnSpc>
                <a:spcPct val="105500"/>
              </a:lnSpc>
              <a:spcBef>
                <a:spcPts val="95"/>
              </a:spcBef>
            </a:pPr>
            <a:r>
              <a:rPr lang="en-ZA" sz="3200" b="1" kern="0" spc="10" dirty="0"/>
              <a:t>COVER TITLE </a:t>
            </a:r>
            <a:r>
              <a:rPr lang="en-ZA" sz="3200" b="1" kern="0" spc="15" dirty="0"/>
              <a:t>GOES </a:t>
            </a:r>
            <a:r>
              <a:rPr lang="en-ZA" sz="3200" b="1" kern="0" spc="10" dirty="0"/>
              <a:t>HERE </a:t>
            </a:r>
            <a:r>
              <a:rPr lang="en-ZA" sz="3200" b="1" kern="0" spc="15" dirty="0"/>
              <a:t>ON TWO </a:t>
            </a:r>
            <a:r>
              <a:rPr lang="en-ZA" sz="3200" b="1" kern="0" spc="10" dirty="0"/>
              <a:t>LINES </a:t>
            </a:r>
            <a:r>
              <a:rPr lang="en-ZA" sz="3200" b="1" kern="0" spc="5" dirty="0"/>
              <a:t>IF</a:t>
            </a:r>
            <a:r>
              <a:rPr lang="en-ZA" sz="3200" b="1" kern="0" spc="-260" dirty="0"/>
              <a:t> </a:t>
            </a:r>
            <a:r>
              <a:rPr lang="en-ZA" sz="3200" b="1" kern="0" spc="-25" dirty="0"/>
              <a:t>NECESSARY</a:t>
            </a:r>
            <a:endParaRPr lang="en-ZA" sz="3200" b="1" kern="0" dirty="0"/>
          </a:p>
        </p:txBody>
      </p:sp>
      <p:sp>
        <p:nvSpPr>
          <p:cNvPr id="15" name="Text Placeholder 16">
            <a:extLst>
              <a:ext uri="{FF2B5EF4-FFF2-40B4-BE49-F238E27FC236}">
                <a16:creationId xmlns:a16="http://schemas.microsoft.com/office/drawing/2014/main" id="{E2BAA37B-DBFE-AC46-B1AB-651D09F1782A}"/>
              </a:ext>
            </a:extLst>
          </p:cNvPr>
          <p:cNvSpPr>
            <a:spLocks noGrp="1"/>
          </p:cNvSpPr>
          <p:nvPr>
            <p:ph type="body" sz="quarter" idx="12" hasCustomPrompt="1"/>
          </p:nvPr>
        </p:nvSpPr>
        <p:spPr>
          <a:xfrm>
            <a:off x="1484371" y="5217038"/>
            <a:ext cx="6248013" cy="1518299"/>
          </a:xfrm>
          <a:prstGeom prst="rect">
            <a:avLst/>
          </a:prstGeom>
        </p:spPr>
        <p:txBody>
          <a:bodyPr/>
          <a:lstStyle>
            <a:lvl1pPr marL="0" indent="0">
              <a:lnSpc>
                <a:spcPct val="100000"/>
              </a:lnSpc>
              <a:spcBef>
                <a:spcPts val="0"/>
              </a:spcBef>
              <a:buNone/>
              <a:defRPr sz="2200" b="0" i="0">
                <a:solidFill>
                  <a:schemeClr val="bg1"/>
                </a:solidFill>
                <a:latin typeface="Tahoma Regular"/>
              </a:defRPr>
            </a:lvl1pPr>
            <a:lvl2pPr marL="446410" indent="0">
              <a:buNone/>
              <a:defRPr>
                <a:solidFill>
                  <a:schemeClr val="bg1"/>
                </a:solidFill>
              </a:defRPr>
            </a:lvl2pPr>
            <a:lvl3pPr marL="892820" indent="0">
              <a:buNone/>
              <a:defRPr>
                <a:solidFill>
                  <a:schemeClr val="bg1"/>
                </a:solidFill>
              </a:defRPr>
            </a:lvl3pPr>
            <a:lvl4pPr marL="1339230" indent="0">
              <a:buNone/>
              <a:defRPr>
                <a:solidFill>
                  <a:schemeClr val="bg1"/>
                </a:solidFill>
              </a:defRPr>
            </a:lvl4pPr>
            <a:lvl5pPr marL="1785640" indent="0">
              <a:buNone/>
              <a:defRPr>
                <a:solidFill>
                  <a:schemeClr val="bg1"/>
                </a:solidFill>
              </a:defRPr>
            </a:lvl5pPr>
          </a:lstStyle>
          <a:p>
            <a:pPr lvl="0"/>
            <a:r>
              <a:rPr lang="en-US" dirty="0"/>
              <a:t>Presentation to:</a:t>
            </a:r>
          </a:p>
          <a:p>
            <a:pPr lvl="0"/>
            <a:r>
              <a:rPr lang="en-US" dirty="0"/>
              <a:t>Company name goes here</a:t>
            </a:r>
          </a:p>
          <a:p>
            <a:pPr lvl="0"/>
            <a:endParaRPr lang="en-US" dirty="0"/>
          </a:p>
          <a:p>
            <a:pPr lvl="0"/>
            <a:r>
              <a:rPr lang="en-US" dirty="0"/>
              <a:t>2020/00/00</a:t>
            </a:r>
          </a:p>
        </p:txBody>
      </p:sp>
    </p:spTree>
    <p:extLst>
      <p:ext uri="{BB962C8B-B14F-4D97-AF65-F5344CB8AC3E}">
        <p14:creationId xmlns:p14="http://schemas.microsoft.com/office/powerpoint/2010/main" val="1117654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object 8">
            <a:extLst>
              <a:ext uri="{FF2B5EF4-FFF2-40B4-BE49-F238E27FC236}">
                <a16:creationId xmlns:a16="http://schemas.microsoft.com/office/drawing/2014/main" id="{509DF409-18AB-A94D-99FA-17358E523977}"/>
              </a:ext>
            </a:extLst>
          </p:cNvPr>
          <p:cNvSpPr/>
          <p:nvPr userDrawn="1"/>
        </p:nvSpPr>
        <p:spPr>
          <a:xfrm>
            <a:off x="8189297" y="4958505"/>
            <a:ext cx="3821367" cy="1519130"/>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Tree>
    <p:extLst>
      <p:ext uri="{BB962C8B-B14F-4D97-AF65-F5344CB8AC3E}">
        <p14:creationId xmlns:p14="http://schemas.microsoft.com/office/powerpoint/2010/main" val="2853520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3560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35354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2502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1.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18" Type="http://schemas.openxmlformats.org/officeDocument/2006/relationships/image" Target="../media/image36.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theme" Target="../theme/theme3.xml"/><Relationship Id="rId16" Type="http://schemas.openxmlformats.org/officeDocument/2006/relationships/image" Target="../media/image34.png"/><Relationship Id="rId1" Type="http://schemas.openxmlformats.org/officeDocument/2006/relationships/slideLayout" Target="../slideLayouts/slideLayout1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19" Type="http://schemas.openxmlformats.org/officeDocument/2006/relationships/image" Target="../media/image2.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12.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5.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1"/>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12" imgW="421" imgH="420" progId="TCLayout.ActiveDocument.1">
                  <p:embed/>
                </p:oleObj>
              </mc:Choice>
              <mc:Fallback>
                <p:oleObj name="think-cell Slide" r:id="rId12" imgW="421" imgH="420" progId="TCLayout.ActiveDocument.1">
                  <p:embed/>
                  <p:pic>
                    <p:nvPicPr>
                      <p:cNvPr id="4" name="Object 3" hidden="1"/>
                      <p:cNvPicPr/>
                      <p:nvPr/>
                    </p:nvPicPr>
                    <p:blipFill>
                      <a:blip r:embed="rId13"/>
                      <a:stretch>
                        <a:fillRect/>
                      </a:stretch>
                    </p:blipFill>
                    <p:spPr>
                      <a:xfrm>
                        <a:off x="2119" y="1591"/>
                        <a:ext cx="2116" cy="1587"/>
                      </a:xfrm>
                      <a:prstGeom prst="rect">
                        <a:avLst/>
                      </a:prstGeom>
                    </p:spPr>
                  </p:pic>
                </p:oleObj>
              </mc:Fallback>
            </mc:AlternateContent>
          </a:graphicData>
        </a:graphic>
      </p:graphicFrame>
      <p:sp>
        <p:nvSpPr>
          <p:cNvPr id="2" name="Title Placeholder 1"/>
          <p:cNvSpPr>
            <a:spLocks noGrp="1"/>
          </p:cNvSpPr>
          <p:nvPr>
            <p:ph type="title"/>
          </p:nvPr>
        </p:nvSpPr>
        <p:spPr>
          <a:xfrm>
            <a:off x="618755" y="276058"/>
            <a:ext cx="10457775" cy="720105"/>
          </a:xfrm>
          <a:prstGeom prst="rect">
            <a:avLst/>
          </a:prstGeom>
        </p:spPr>
        <p:txBody>
          <a:bodyPr vert="horz" lIns="0" tIns="0" rIns="0" bIns="0" rtlCol="0" anchor="ctr">
            <a:noAutofit/>
          </a:bodyPr>
          <a:lstStyle/>
          <a:p>
            <a:r>
              <a:rPr lang="en-US" dirty="0"/>
              <a:t>CLICK TO EDIT MASTER SLIDE</a:t>
            </a:r>
            <a:endParaRPr lang="en-ZA" dirty="0"/>
          </a:p>
        </p:txBody>
      </p:sp>
      <p:sp>
        <p:nvSpPr>
          <p:cNvPr id="3" name="Text Placeholder 2"/>
          <p:cNvSpPr>
            <a:spLocks noGrp="1"/>
          </p:cNvSpPr>
          <p:nvPr>
            <p:ph type="body" idx="1"/>
          </p:nvPr>
        </p:nvSpPr>
        <p:spPr>
          <a:xfrm>
            <a:off x="568329" y="1200483"/>
            <a:ext cx="11055343" cy="5299629"/>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7" name="Rectangle 6"/>
          <p:cNvSpPr/>
          <p:nvPr userDrawn="1"/>
        </p:nvSpPr>
        <p:spPr>
          <a:xfrm>
            <a:off x="443786" y="62927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tx1">
                    <a:lumMod val="50000"/>
                    <a:lumOff val="50000"/>
                  </a:schemeClr>
                </a:solidFill>
                <a:latin typeface="Tahoma"/>
              </a:rPr>
              <a:pPr algn="r" fontAlgn="auto">
                <a:spcBef>
                  <a:spcPts val="0"/>
                </a:spcBef>
                <a:spcAft>
                  <a:spcPts val="0"/>
                </a:spcAft>
              </a:pPr>
              <a:t>‹#›</a:t>
            </a:fld>
            <a:endParaRPr lang="en-ZA" sz="767" b="1" dirty="0">
              <a:solidFill>
                <a:schemeClr val="tx1">
                  <a:lumMod val="50000"/>
                  <a:lumOff val="50000"/>
                </a:schemeClr>
              </a:solidFill>
              <a:latin typeface="Tahoma"/>
            </a:endParaRPr>
          </a:p>
        </p:txBody>
      </p:sp>
      <p:sp>
        <p:nvSpPr>
          <p:cNvPr id="13" name="object 6">
            <a:extLst>
              <a:ext uri="{FF2B5EF4-FFF2-40B4-BE49-F238E27FC236}">
                <a16:creationId xmlns:a16="http://schemas.microsoft.com/office/drawing/2014/main" id="{C94C95BE-8722-4D8D-93E0-75343B78F809}"/>
              </a:ext>
            </a:extLst>
          </p:cNvPr>
          <p:cNvSpPr/>
          <p:nvPr userDrawn="1"/>
        </p:nvSpPr>
        <p:spPr>
          <a:xfrm>
            <a:off x="568328" y="1121575"/>
            <a:ext cx="11055343" cy="45719"/>
          </a:xfrm>
          <a:custGeom>
            <a:avLst/>
            <a:gdLst/>
            <a:ahLst/>
            <a:cxnLst/>
            <a:rect l="l" t="t" r="r" b="b"/>
            <a:pathLst>
              <a:path w="18230215">
                <a:moveTo>
                  <a:pt x="0" y="0"/>
                </a:moveTo>
                <a:lnTo>
                  <a:pt x="18229780" y="0"/>
                </a:lnTo>
              </a:path>
            </a:pathLst>
          </a:custGeom>
          <a:ln w="20941">
            <a:solidFill>
              <a:srgbClr val="8B8E91"/>
            </a:solidFill>
          </a:ln>
        </p:spPr>
        <p:txBody>
          <a:bodyPr wrap="square" lIns="0" tIns="0" rIns="0" bIns="0" rtlCol="0"/>
          <a:lstStyle/>
          <a:p>
            <a:endParaRPr sz="637" b="0" i="0" dirty="0">
              <a:latin typeface="Tahoma Regular"/>
            </a:endParaRPr>
          </a:p>
        </p:txBody>
      </p:sp>
      <p:sp>
        <p:nvSpPr>
          <p:cNvPr id="14" name="object 11">
            <a:extLst>
              <a:ext uri="{FF2B5EF4-FFF2-40B4-BE49-F238E27FC236}">
                <a16:creationId xmlns:a16="http://schemas.microsoft.com/office/drawing/2014/main" id="{8828F517-37FB-4E03-B217-C275D9590891}"/>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pic>
        <p:nvPicPr>
          <p:cNvPr id="5" name="Picture 4">
            <a:extLst>
              <a:ext uri="{FF2B5EF4-FFF2-40B4-BE49-F238E27FC236}">
                <a16:creationId xmlns:a16="http://schemas.microsoft.com/office/drawing/2014/main" id="{FD0567A0-C0A7-4B1B-AE7B-212F10FDF1C1}"/>
              </a:ext>
            </a:extLst>
          </p:cNvPr>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2274125543"/>
      </p:ext>
    </p:extLst>
  </p:cSld>
  <p:clrMap bg1="lt1" tx1="dk1" bg2="lt2" tx2="dk2" accent1="accent1" accent2="accent2" accent3="accent3" accent4="accent4" accent5="accent5" accent6="accent6" hlink="hlink" folHlink="folHlink"/>
  <p:sldLayoutIdLst>
    <p:sldLayoutId id="2147483676" r:id="rId1"/>
    <p:sldLayoutId id="2147483702" r:id="rId2"/>
    <p:sldLayoutId id="2147483701" r:id="rId3"/>
    <p:sldLayoutId id="2147483673" r:id="rId4"/>
    <p:sldLayoutId id="2147483695" r:id="rId5"/>
    <p:sldLayoutId id="2147483705" r:id="rId6"/>
    <p:sldLayoutId id="2147483696" r:id="rId7"/>
    <p:sldLayoutId id="2147483716" r:id="rId8"/>
    <p:sldLayoutId id="2147483725" r:id="rId9"/>
  </p:sldLayoutIdLst>
  <p:hf hdr="0" ftr="0" dt="0"/>
  <p:txStyles>
    <p:title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70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bject 4">
            <a:extLst>
              <a:ext uri="{FF2B5EF4-FFF2-40B4-BE49-F238E27FC236}">
                <a16:creationId xmlns:a16="http://schemas.microsoft.com/office/drawing/2014/main" id="{E901CD1B-A58E-ED45-8912-BFD57F227115}"/>
              </a:ext>
            </a:extLst>
          </p:cNvPr>
          <p:cNvSpPr/>
          <p:nvPr userDrawn="1"/>
        </p:nvSpPr>
        <p:spPr>
          <a:xfrm>
            <a:off x="936478" y="1638501"/>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pic>
        <p:nvPicPr>
          <p:cNvPr id="8" name="Picture 7">
            <a:extLst>
              <a:ext uri="{FF2B5EF4-FFF2-40B4-BE49-F238E27FC236}">
                <a16:creationId xmlns:a16="http://schemas.microsoft.com/office/drawing/2014/main" id="{AAA0AEC2-6EC3-EC49-9B53-7E50ED55317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3708263886"/>
      </p:ext>
    </p:extLst>
  </p:cSld>
  <p:clrMap bg1="lt1" tx1="dk1" bg2="lt2" tx2="dk2" accent1="accent1" accent2="accent2" accent3="accent3" accent4="accent4" accent5="accent5" accent6="accent6" hlink="hlink" folHlink="folHlink"/>
  <p:sldLayoutIdLst>
    <p:sldLayoutId id="214748371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object 50">
            <a:extLst>
              <a:ext uri="{FF2B5EF4-FFF2-40B4-BE49-F238E27FC236}">
                <a16:creationId xmlns:a16="http://schemas.microsoft.com/office/drawing/2014/main" id="{1987CF6C-1A62-294C-A673-27347A840C70}"/>
              </a:ext>
            </a:extLst>
          </p:cNvPr>
          <p:cNvGrpSpPr/>
          <p:nvPr userDrawn="1"/>
        </p:nvGrpSpPr>
        <p:grpSpPr>
          <a:xfrm>
            <a:off x="3669267" y="2342831"/>
            <a:ext cx="5759914" cy="1772370"/>
            <a:chOff x="2670552" y="2349206"/>
            <a:chExt cx="6351905" cy="1954530"/>
          </a:xfrm>
        </p:grpSpPr>
        <p:sp>
          <p:nvSpPr>
            <p:cNvPr id="8" name="object 51">
              <a:extLst>
                <a:ext uri="{FF2B5EF4-FFF2-40B4-BE49-F238E27FC236}">
                  <a16:creationId xmlns:a16="http://schemas.microsoft.com/office/drawing/2014/main" id="{DF7D70A1-A0F8-CE40-A191-3F75ED82FC69}"/>
                </a:ext>
              </a:extLst>
            </p:cNvPr>
            <p:cNvSpPr/>
            <p:nvPr/>
          </p:nvSpPr>
          <p:spPr>
            <a:xfrm>
              <a:off x="6943647" y="2507217"/>
              <a:ext cx="96520" cy="55880"/>
            </a:xfrm>
            <a:custGeom>
              <a:avLst/>
              <a:gdLst/>
              <a:ahLst/>
              <a:cxnLst/>
              <a:rect l="l" t="t" r="r" b="b"/>
              <a:pathLst>
                <a:path w="96520" h="55880">
                  <a:moveTo>
                    <a:pt x="96088" y="55753"/>
                  </a:moveTo>
                  <a:lnTo>
                    <a:pt x="64020" y="0"/>
                  </a:lnTo>
                  <a:lnTo>
                    <a:pt x="0" y="0"/>
                  </a:lnTo>
                </a:path>
              </a:pathLst>
            </a:custGeom>
            <a:ln w="47015">
              <a:solidFill>
                <a:srgbClr val="A1A692"/>
              </a:solidFill>
            </a:ln>
          </p:spPr>
          <p:txBody>
            <a:bodyPr wrap="square" lIns="0" tIns="0" rIns="0" bIns="0" rtlCol="0"/>
            <a:lstStyle/>
            <a:p>
              <a:endParaRPr sz="1632" dirty="0"/>
            </a:p>
          </p:txBody>
        </p:sp>
        <p:sp>
          <p:nvSpPr>
            <p:cNvPr id="9" name="object 52">
              <a:extLst>
                <a:ext uri="{FF2B5EF4-FFF2-40B4-BE49-F238E27FC236}">
                  <a16:creationId xmlns:a16="http://schemas.microsoft.com/office/drawing/2014/main" id="{0047E779-8917-5F4F-8099-C8DF46A3DE84}"/>
                </a:ext>
              </a:extLst>
            </p:cNvPr>
            <p:cNvSpPr/>
            <p:nvPr/>
          </p:nvSpPr>
          <p:spPr>
            <a:xfrm>
              <a:off x="6956080" y="2597331"/>
              <a:ext cx="488315" cy="836930"/>
            </a:xfrm>
            <a:custGeom>
              <a:avLst/>
              <a:gdLst/>
              <a:ahLst/>
              <a:cxnLst/>
              <a:rect l="l" t="t" r="r" b="b"/>
              <a:pathLst>
                <a:path w="488315" h="836929">
                  <a:moveTo>
                    <a:pt x="487756" y="836599"/>
                  </a:moveTo>
                  <a:lnTo>
                    <a:pt x="0" y="0"/>
                  </a:lnTo>
                </a:path>
              </a:pathLst>
            </a:custGeom>
            <a:ln w="18808">
              <a:solidFill>
                <a:srgbClr val="A1A692"/>
              </a:solidFill>
              <a:prstDash val="dot"/>
            </a:ln>
          </p:spPr>
          <p:txBody>
            <a:bodyPr wrap="square" lIns="0" tIns="0" rIns="0" bIns="0" rtlCol="0"/>
            <a:lstStyle/>
            <a:p>
              <a:endParaRPr sz="1632" dirty="0"/>
            </a:p>
          </p:txBody>
        </p:sp>
        <p:sp>
          <p:nvSpPr>
            <p:cNvPr id="10" name="object 53">
              <a:extLst>
                <a:ext uri="{FF2B5EF4-FFF2-40B4-BE49-F238E27FC236}">
                  <a16:creationId xmlns:a16="http://schemas.microsoft.com/office/drawing/2014/main" id="{D67D9AD0-2318-444A-B1C2-8F3C6596977A}"/>
                </a:ext>
              </a:extLst>
            </p:cNvPr>
            <p:cNvSpPr/>
            <p:nvPr/>
          </p:nvSpPr>
          <p:spPr>
            <a:xfrm>
              <a:off x="4079938" y="2565321"/>
              <a:ext cx="2811780" cy="19050"/>
            </a:xfrm>
            <a:custGeom>
              <a:avLst/>
              <a:gdLst/>
              <a:ahLst/>
              <a:cxnLst/>
              <a:rect l="l" t="t" r="r" b="b"/>
              <a:pathLst>
                <a:path w="2811779" h="19050">
                  <a:moveTo>
                    <a:pt x="2811603" y="0"/>
                  </a:moveTo>
                  <a:lnTo>
                    <a:pt x="0" y="0"/>
                  </a:lnTo>
                  <a:lnTo>
                    <a:pt x="0" y="18808"/>
                  </a:lnTo>
                  <a:lnTo>
                    <a:pt x="2811603" y="18808"/>
                  </a:lnTo>
                  <a:lnTo>
                    <a:pt x="2811603" y="0"/>
                  </a:lnTo>
                  <a:close/>
                </a:path>
              </a:pathLst>
            </a:custGeom>
            <a:solidFill>
              <a:srgbClr val="A1A692"/>
            </a:solidFill>
          </p:spPr>
          <p:txBody>
            <a:bodyPr wrap="square" lIns="0" tIns="0" rIns="0" bIns="0" rtlCol="0"/>
            <a:lstStyle/>
            <a:p>
              <a:endParaRPr sz="1632" dirty="0"/>
            </a:p>
          </p:txBody>
        </p:sp>
        <p:sp>
          <p:nvSpPr>
            <p:cNvPr id="11" name="object 54">
              <a:extLst>
                <a:ext uri="{FF2B5EF4-FFF2-40B4-BE49-F238E27FC236}">
                  <a16:creationId xmlns:a16="http://schemas.microsoft.com/office/drawing/2014/main" id="{24F42217-645A-AA49-AD2F-EB65DA9F10D8}"/>
                </a:ext>
              </a:extLst>
            </p:cNvPr>
            <p:cNvSpPr/>
            <p:nvPr/>
          </p:nvSpPr>
          <p:spPr>
            <a:xfrm>
              <a:off x="7469809" y="3478476"/>
              <a:ext cx="635" cy="635"/>
            </a:xfrm>
            <a:custGeom>
              <a:avLst/>
              <a:gdLst/>
              <a:ahLst/>
              <a:cxnLst/>
              <a:rect l="l" t="t" r="r" b="b"/>
              <a:pathLst>
                <a:path w="634" h="635">
                  <a:moveTo>
                    <a:pt x="-9404" y="165"/>
                  </a:moveTo>
                  <a:lnTo>
                    <a:pt x="9594" y="165"/>
                  </a:lnTo>
                </a:path>
              </a:pathLst>
            </a:custGeom>
            <a:ln w="19138">
              <a:solidFill>
                <a:srgbClr val="A1A692"/>
              </a:solidFill>
            </a:ln>
          </p:spPr>
          <p:txBody>
            <a:bodyPr wrap="square" lIns="0" tIns="0" rIns="0" bIns="0" rtlCol="0"/>
            <a:lstStyle/>
            <a:p>
              <a:endParaRPr sz="1632" dirty="0"/>
            </a:p>
          </p:txBody>
        </p:sp>
        <p:sp>
          <p:nvSpPr>
            <p:cNvPr id="12" name="object 55">
              <a:extLst>
                <a:ext uri="{FF2B5EF4-FFF2-40B4-BE49-F238E27FC236}">
                  <a16:creationId xmlns:a16="http://schemas.microsoft.com/office/drawing/2014/main" id="{F5B0B4A0-7E73-6649-BBB1-84C995EC1870}"/>
                </a:ext>
              </a:extLst>
            </p:cNvPr>
            <p:cNvSpPr/>
            <p:nvPr/>
          </p:nvSpPr>
          <p:spPr>
            <a:xfrm>
              <a:off x="6942708" y="2574719"/>
              <a:ext cx="635" cy="635"/>
            </a:xfrm>
            <a:custGeom>
              <a:avLst/>
              <a:gdLst/>
              <a:ahLst/>
              <a:cxnLst/>
              <a:rect l="l" t="t" r="r" b="b"/>
              <a:pathLst>
                <a:path w="634" h="635">
                  <a:moveTo>
                    <a:pt x="381" y="330"/>
                  </a:moveTo>
                  <a:lnTo>
                    <a:pt x="190" y="0"/>
                  </a:lnTo>
                  <a:lnTo>
                    <a:pt x="0" y="0"/>
                  </a:lnTo>
                </a:path>
              </a:pathLst>
            </a:custGeom>
            <a:ln w="18808">
              <a:solidFill>
                <a:srgbClr val="A1A692"/>
              </a:solidFill>
            </a:ln>
          </p:spPr>
          <p:txBody>
            <a:bodyPr wrap="square" lIns="0" tIns="0" rIns="0" bIns="0" rtlCol="0"/>
            <a:lstStyle/>
            <a:p>
              <a:endParaRPr sz="1632" dirty="0"/>
            </a:p>
          </p:txBody>
        </p:sp>
        <p:sp>
          <p:nvSpPr>
            <p:cNvPr id="13" name="object 56">
              <a:extLst>
                <a:ext uri="{FF2B5EF4-FFF2-40B4-BE49-F238E27FC236}">
                  <a16:creationId xmlns:a16="http://schemas.microsoft.com/office/drawing/2014/main" id="{0384B818-5EE1-0C46-8E30-DB3BFFC4B895}"/>
                </a:ext>
              </a:extLst>
            </p:cNvPr>
            <p:cNvSpPr/>
            <p:nvPr/>
          </p:nvSpPr>
          <p:spPr>
            <a:xfrm>
              <a:off x="2689360" y="2368015"/>
              <a:ext cx="5402580" cy="1906905"/>
            </a:xfrm>
            <a:custGeom>
              <a:avLst/>
              <a:gdLst/>
              <a:ahLst/>
              <a:cxnLst/>
              <a:rect l="l" t="t" r="r" b="b"/>
              <a:pathLst>
                <a:path w="5402580" h="1906904">
                  <a:moveTo>
                    <a:pt x="5402287" y="1906600"/>
                  </a:moveTo>
                  <a:lnTo>
                    <a:pt x="4331741" y="0"/>
                  </a:lnTo>
                  <a:lnTo>
                    <a:pt x="0" y="0"/>
                  </a:lnTo>
                </a:path>
              </a:pathLst>
            </a:custGeom>
            <a:ln w="37617">
              <a:solidFill>
                <a:srgbClr val="70752C"/>
              </a:solidFill>
            </a:ln>
          </p:spPr>
          <p:txBody>
            <a:bodyPr wrap="square" lIns="0" tIns="0" rIns="0" bIns="0" rtlCol="0"/>
            <a:lstStyle/>
            <a:p>
              <a:endParaRPr sz="1632" dirty="0"/>
            </a:p>
          </p:txBody>
        </p:sp>
        <p:sp>
          <p:nvSpPr>
            <p:cNvPr id="14" name="object 57">
              <a:extLst>
                <a:ext uri="{FF2B5EF4-FFF2-40B4-BE49-F238E27FC236}">
                  <a16:creationId xmlns:a16="http://schemas.microsoft.com/office/drawing/2014/main" id="{6C930C89-0739-1742-A2A6-4C71FC691255}"/>
                </a:ext>
              </a:extLst>
            </p:cNvPr>
            <p:cNvSpPr/>
            <p:nvPr/>
          </p:nvSpPr>
          <p:spPr>
            <a:xfrm>
              <a:off x="8097658" y="2490918"/>
              <a:ext cx="905510" cy="1793875"/>
            </a:xfrm>
            <a:custGeom>
              <a:avLst/>
              <a:gdLst/>
              <a:ahLst/>
              <a:cxnLst/>
              <a:rect l="l" t="t" r="r" b="b"/>
              <a:pathLst>
                <a:path w="905509" h="1793875">
                  <a:moveTo>
                    <a:pt x="905509" y="0"/>
                  </a:moveTo>
                  <a:lnTo>
                    <a:pt x="0" y="1793773"/>
                  </a:lnTo>
                </a:path>
              </a:pathLst>
            </a:custGeom>
            <a:ln w="37617">
              <a:solidFill>
                <a:srgbClr val="73AFB7"/>
              </a:solidFill>
            </a:ln>
          </p:spPr>
          <p:txBody>
            <a:bodyPr wrap="square" lIns="0" tIns="0" rIns="0" bIns="0" rtlCol="0"/>
            <a:lstStyle/>
            <a:p>
              <a:endParaRPr sz="1632" dirty="0"/>
            </a:p>
          </p:txBody>
        </p:sp>
      </p:grpSp>
      <p:grpSp>
        <p:nvGrpSpPr>
          <p:cNvPr id="15" name="Group 14">
            <a:extLst>
              <a:ext uri="{FF2B5EF4-FFF2-40B4-BE49-F238E27FC236}">
                <a16:creationId xmlns:a16="http://schemas.microsoft.com/office/drawing/2014/main" id="{926FF313-B94C-084D-AC14-D3899C9F9EC0}"/>
              </a:ext>
            </a:extLst>
          </p:cNvPr>
          <p:cNvGrpSpPr/>
          <p:nvPr userDrawn="1"/>
        </p:nvGrpSpPr>
        <p:grpSpPr>
          <a:xfrm>
            <a:off x="3927279" y="2330405"/>
            <a:ext cx="1313442" cy="3729076"/>
            <a:chOff x="3927279" y="2117836"/>
            <a:chExt cx="1313442" cy="3729076"/>
          </a:xfrm>
        </p:grpSpPr>
        <p:grpSp>
          <p:nvGrpSpPr>
            <p:cNvPr id="16" name="object 62">
              <a:extLst>
                <a:ext uri="{FF2B5EF4-FFF2-40B4-BE49-F238E27FC236}">
                  <a16:creationId xmlns:a16="http://schemas.microsoft.com/office/drawing/2014/main" id="{6AFF2058-F139-B946-9AC6-CF6A9E5F1A89}"/>
                </a:ext>
              </a:extLst>
            </p:cNvPr>
            <p:cNvGrpSpPr/>
            <p:nvPr/>
          </p:nvGrpSpPr>
          <p:grpSpPr>
            <a:xfrm>
              <a:off x="3927279" y="2117836"/>
              <a:ext cx="1313442" cy="3699635"/>
              <a:chOff x="2955082" y="2335502"/>
              <a:chExt cx="1448435" cy="4079875"/>
            </a:xfrm>
          </p:grpSpPr>
          <p:sp>
            <p:nvSpPr>
              <p:cNvPr id="18" name="object 63">
                <a:extLst>
                  <a:ext uri="{FF2B5EF4-FFF2-40B4-BE49-F238E27FC236}">
                    <a16:creationId xmlns:a16="http://schemas.microsoft.com/office/drawing/2014/main" id="{7866673F-874D-8D4C-A625-53C129D741E2}"/>
                  </a:ext>
                </a:extLst>
              </p:cNvPr>
              <p:cNvSpPr/>
              <p:nvPr/>
            </p:nvSpPr>
            <p:spPr>
              <a:xfrm>
                <a:off x="2973891" y="2354310"/>
                <a:ext cx="1083945" cy="1923414"/>
              </a:xfrm>
              <a:custGeom>
                <a:avLst/>
                <a:gdLst/>
                <a:ahLst/>
                <a:cxnLst/>
                <a:rect l="l" t="t" r="r" b="b"/>
                <a:pathLst>
                  <a:path w="1083945" h="1923414">
                    <a:moveTo>
                      <a:pt x="1083932" y="1923059"/>
                    </a:moveTo>
                    <a:lnTo>
                      <a:pt x="0" y="0"/>
                    </a:lnTo>
                  </a:path>
                </a:pathLst>
              </a:custGeom>
              <a:ln w="37617">
                <a:solidFill>
                  <a:srgbClr val="949B50"/>
                </a:solidFill>
              </a:ln>
            </p:spPr>
            <p:txBody>
              <a:bodyPr wrap="square" lIns="0" tIns="0" rIns="0" bIns="0" rtlCol="0"/>
              <a:lstStyle/>
              <a:p>
                <a:endParaRPr sz="1632" dirty="0"/>
              </a:p>
            </p:txBody>
          </p:sp>
          <p:sp>
            <p:nvSpPr>
              <p:cNvPr id="19" name="object 64">
                <a:extLst>
                  <a:ext uri="{FF2B5EF4-FFF2-40B4-BE49-F238E27FC236}">
                    <a16:creationId xmlns:a16="http://schemas.microsoft.com/office/drawing/2014/main" id="{FC0E940D-9446-4847-9BA3-472044E85206}"/>
                  </a:ext>
                </a:extLst>
              </p:cNvPr>
              <p:cNvSpPr/>
              <p:nvPr/>
            </p:nvSpPr>
            <p:spPr>
              <a:xfrm>
                <a:off x="3113998" y="4262823"/>
                <a:ext cx="944244" cy="2133600"/>
              </a:xfrm>
              <a:custGeom>
                <a:avLst/>
                <a:gdLst/>
                <a:ahLst/>
                <a:cxnLst/>
                <a:rect l="l" t="t" r="r" b="b"/>
                <a:pathLst>
                  <a:path w="944245" h="2133600">
                    <a:moveTo>
                      <a:pt x="943825" y="0"/>
                    </a:moveTo>
                    <a:lnTo>
                      <a:pt x="0" y="2133180"/>
                    </a:lnTo>
                  </a:path>
                </a:pathLst>
              </a:custGeom>
              <a:ln w="37617">
                <a:solidFill>
                  <a:srgbClr val="949B50"/>
                </a:solidFill>
              </a:ln>
            </p:spPr>
            <p:txBody>
              <a:bodyPr wrap="square" lIns="0" tIns="0" rIns="0" bIns="0" rtlCol="0"/>
              <a:lstStyle/>
              <a:p>
                <a:endParaRPr sz="1632" dirty="0"/>
              </a:p>
            </p:txBody>
          </p:sp>
          <p:sp>
            <p:nvSpPr>
              <p:cNvPr id="20" name="object 65">
                <a:extLst>
                  <a:ext uri="{FF2B5EF4-FFF2-40B4-BE49-F238E27FC236}">
                    <a16:creationId xmlns:a16="http://schemas.microsoft.com/office/drawing/2014/main" id="{FF26FEAA-70C2-5B4E-99E5-E2EBD1691F3E}"/>
                  </a:ext>
                </a:extLst>
              </p:cNvPr>
              <p:cNvSpPr/>
              <p:nvPr/>
            </p:nvSpPr>
            <p:spPr>
              <a:xfrm>
                <a:off x="3725909" y="3945587"/>
                <a:ext cx="649605" cy="649605"/>
              </a:xfrm>
              <a:custGeom>
                <a:avLst/>
                <a:gdLst/>
                <a:ahLst/>
                <a:cxnLst/>
                <a:rect l="l" t="t" r="r" b="b"/>
                <a:pathLst>
                  <a:path w="649604" h="649604">
                    <a:moveTo>
                      <a:pt x="324510" y="0"/>
                    </a:moveTo>
                    <a:lnTo>
                      <a:pt x="276562" y="3518"/>
                    </a:lnTo>
                    <a:lnTo>
                      <a:pt x="230796" y="13739"/>
                    </a:lnTo>
                    <a:lnTo>
                      <a:pt x="187715" y="30160"/>
                    </a:lnTo>
                    <a:lnTo>
                      <a:pt x="147822" y="52280"/>
                    </a:lnTo>
                    <a:lnTo>
                      <a:pt x="111617" y="79596"/>
                    </a:lnTo>
                    <a:lnTo>
                      <a:pt x="79605" y="111607"/>
                    </a:lnTo>
                    <a:lnTo>
                      <a:pt x="52286" y="147810"/>
                    </a:lnTo>
                    <a:lnTo>
                      <a:pt x="30164" y="187704"/>
                    </a:lnTo>
                    <a:lnTo>
                      <a:pt x="13741" y="230787"/>
                    </a:lnTo>
                    <a:lnTo>
                      <a:pt x="3519" y="276556"/>
                    </a:lnTo>
                    <a:lnTo>
                      <a:pt x="0" y="324510"/>
                    </a:lnTo>
                    <a:lnTo>
                      <a:pt x="3519" y="372464"/>
                    </a:lnTo>
                    <a:lnTo>
                      <a:pt x="13741" y="418233"/>
                    </a:lnTo>
                    <a:lnTo>
                      <a:pt x="30164" y="461315"/>
                    </a:lnTo>
                    <a:lnTo>
                      <a:pt x="52286" y="501209"/>
                    </a:lnTo>
                    <a:lnTo>
                      <a:pt x="79605" y="537413"/>
                    </a:lnTo>
                    <a:lnTo>
                      <a:pt x="111617" y="569423"/>
                    </a:lnTo>
                    <a:lnTo>
                      <a:pt x="147822" y="596740"/>
                    </a:lnTo>
                    <a:lnTo>
                      <a:pt x="187715" y="618860"/>
                    </a:lnTo>
                    <a:lnTo>
                      <a:pt x="230796" y="635281"/>
                    </a:lnTo>
                    <a:lnTo>
                      <a:pt x="276562" y="645502"/>
                    </a:lnTo>
                    <a:lnTo>
                      <a:pt x="324510" y="649020"/>
                    </a:lnTo>
                    <a:lnTo>
                      <a:pt x="372461" y="645502"/>
                    </a:lnTo>
                    <a:lnTo>
                      <a:pt x="418228" y="635281"/>
                    </a:lnTo>
                    <a:lnTo>
                      <a:pt x="461310" y="618860"/>
                    </a:lnTo>
                    <a:lnTo>
                      <a:pt x="501204" y="596740"/>
                    </a:lnTo>
                    <a:lnTo>
                      <a:pt x="537408" y="569423"/>
                    </a:lnTo>
                    <a:lnTo>
                      <a:pt x="569419" y="537413"/>
                    </a:lnTo>
                    <a:lnTo>
                      <a:pt x="596737" y="501209"/>
                    </a:lnTo>
                    <a:lnTo>
                      <a:pt x="618857" y="461315"/>
                    </a:lnTo>
                    <a:lnTo>
                      <a:pt x="635280" y="418233"/>
                    </a:lnTo>
                    <a:lnTo>
                      <a:pt x="645501" y="372464"/>
                    </a:lnTo>
                    <a:lnTo>
                      <a:pt x="649020" y="324510"/>
                    </a:lnTo>
                    <a:lnTo>
                      <a:pt x="645501" y="276556"/>
                    </a:lnTo>
                    <a:lnTo>
                      <a:pt x="635280" y="230787"/>
                    </a:lnTo>
                    <a:lnTo>
                      <a:pt x="618857" y="187704"/>
                    </a:lnTo>
                    <a:lnTo>
                      <a:pt x="596737" y="147810"/>
                    </a:lnTo>
                    <a:lnTo>
                      <a:pt x="569419" y="111607"/>
                    </a:lnTo>
                    <a:lnTo>
                      <a:pt x="537408" y="79596"/>
                    </a:lnTo>
                    <a:lnTo>
                      <a:pt x="501204" y="52280"/>
                    </a:lnTo>
                    <a:lnTo>
                      <a:pt x="461310" y="30160"/>
                    </a:lnTo>
                    <a:lnTo>
                      <a:pt x="418228" y="13739"/>
                    </a:lnTo>
                    <a:lnTo>
                      <a:pt x="372461" y="3518"/>
                    </a:lnTo>
                    <a:lnTo>
                      <a:pt x="324510" y="0"/>
                    </a:lnTo>
                    <a:close/>
                  </a:path>
                </a:pathLst>
              </a:custGeom>
              <a:solidFill>
                <a:srgbClr val="FFFFFF"/>
              </a:solidFill>
            </p:spPr>
            <p:txBody>
              <a:bodyPr wrap="square" lIns="0" tIns="0" rIns="0" bIns="0" rtlCol="0"/>
              <a:lstStyle/>
              <a:p>
                <a:endParaRPr sz="1632" dirty="0"/>
              </a:p>
            </p:txBody>
          </p:sp>
          <p:sp>
            <p:nvSpPr>
              <p:cNvPr id="21" name="object 66">
                <a:extLst>
                  <a:ext uri="{FF2B5EF4-FFF2-40B4-BE49-F238E27FC236}">
                    <a16:creationId xmlns:a16="http://schemas.microsoft.com/office/drawing/2014/main" id="{BC743C0A-9139-634C-975C-FB46F944AA86}"/>
                  </a:ext>
                </a:extLst>
              </p:cNvPr>
              <p:cNvSpPr/>
              <p:nvPr/>
            </p:nvSpPr>
            <p:spPr>
              <a:xfrm>
                <a:off x="3725909" y="3945587"/>
                <a:ext cx="649605" cy="649605"/>
              </a:xfrm>
              <a:custGeom>
                <a:avLst/>
                <a:gdLst/>
                <a:ahLst/>
                <a:cxnLst/>
                <a:rect l="l" t="t" r="r" b="b"/>
                <a:pathLst>
                  <a:path w="649604" h="649604">
                    <a:moveTo>
                      <a:pt x="649020" y="324510"/>
                    </a:moveTo>
                    <a:lnTo>
                      <a:pt x="645501" y="276556"/>
                    </a:lnTo>
                    <a:lnTo>
                      <a:pt x="635280" y="230787"/>
                    </a:lnTo>
                    <a:lnTo>
                      <a:pt x="618857" y="187704"/>
                    </a:lnTo>
                    <a:lnTo>
                      <a:pt x="596737" y="147810"/>
                    </a:lnTo>
                    <a:lnTo>
                      <a:pt x="569419" y="111607"/>
                    </a:lnTo>
                    <a:lnTo>
                      <a:pt x="537408" y="79596"/>
                    </a:lnTo>
                    <a:lnTo>
                      <a:pt x="501204" y="52280"/>
                    </a:lnTo>
                    <a:lnTo>
                      <a:pt x="461310" y="30160"/>
                    </a:lnTo>
                    <a:lnTo>
                      <a:pt x="418228" y="13739"/>
                    </a:lnTo>
                    <a:lnTo>
                      <a:pt x="372461" y="3518"/>
                    </a:lnTo>
                    <a:lnTo>
                      <a:pt x="324510" y="0"/>
                    </a:lnTo>
                    <a:lnTo>
                      <a:pt x="276562" y="3518"/>
                    </a:lnTo>
                    <a:lnTo>
                      <a:pt x="230796" y="13739"/>
                    </a:lnTo>
                    <a:lnTo>
                      <a:pt x="187715" y="30160"/>
                    </a:lnTo>
                    <a:lnTo>
                      <a:pt x="147822" y="52280"/>
                    </a:lnTo>
                    <a:lnTo>
                      <a:pt x="111617" y="79596"/>
                    </a:lnTo>
                    <a:lnTo>
                      <a:pt x="79605" y="111607"/>
                    </a:lnTo>
                    <a:lnTo>
                      <a:pt x="52286" y="147810"/>
                    </a:lnTo>
                    <a:lnTo>
                      <a:pt x="30164" y="187704"/>
                    </a:lnTo>
                    <a:lnTo>
                      <a:pt x="13741" y="230787"/>
                    </a:lnTo>
                    <a:lnTo>
                      <a:pt x="3519" y="276556"/>
                    </a:lnTo>
                    <a:lnTo>
                      <a:pt x="0" y="324510"/>
                    </a:lnTo>
                    <a:lnTo>
                      <a:pt x="3519" y="372464"/>
                    </a:lnTo>
                    <a:lnTo>
                      <a:pt x="13741" y="418233"/>
                    </a:lnTo>
                    <a:lnTo>
                      <a:pt x="30164" y="461315"/>
                    </a:lnTo>
                    <a:lnTo>
                      <a:pt x="52286" y="501209"/>
                    </a:lnTo>
                    <a:lnTo>
                      <a:pt x="79605" y="537413"/>
                    </a:lnTo>
                    <a:lnTo>
                      <a:pt x="111617" y="569423"/>
                    </a:lnTo>
                    <a:lnTo>
                      <a:pt x="147822" y="596740"/>
                    </a:lnTo>
                    <a:lnTo>
                      <a:pt x="187715" y="618860"/>
                    </a:lnTo>
                    <a:lnTo>
                      <a:pt x="230796" y="635281"/>
                    </a:lnTo>
                    <a:lnTo>
                      <a:pt x="276562" y="645502"/>
                    </a:lnTo>
                    <a:lnTo>
                      <a:pt x="324510" y="649020"/>
                    </a:lnTo>
                    <a:lnTo>
                      <a:pt x="372461" y="645502"/>
                    </a:lnTo>
                    <a:lnTo>
                      <a:pt x="418228" y="635281"/>
                    </a:lnTo>
                    <a:lnTo>
                      <a:pt x="461310" y="618860"/>
                    </a:lnTo>
                    <a:lnTo>
                      <a:pt x="501204" y="596740"/>
                    </a:lnTo>
                    <a:lnTo>
                      <a:pt x="537408" y="569423"/>
                    </a:lnTo>
                    <a:lnTo>
                      <a:pt x="569419" y="537413"/>
                    </a:lnTo>
                    <a:lnTo>
                      <a:pt x="596737" y="501209"/>
                    </a:lnTo>
                    <a:lnTo>
                      <a:pt x="618857" y="461315"/>
                    </a:lnTo>
                    <a:lnTo>
                      <a:pt x="635280" y="418233"/>
                    </a:lnTo>
                    <a:lnTo>
                      <a:pt x="645501" y="372464"/>
                    </a:lnTo>
                    <a:lnTo>
                      <a:pt x="649020" y="324510"/>
                    </a:lnTo>
                    <a:close/>
                  </a:path>
                </a:pathLst>
              </a:custGeom>
              <a:ln w="56413">
                <a:solidFill>
                  <a:srgbClr val="94A545"/>
                </a:solidFill>
              </a:ln>
            </p:spPr>
            <p:txBody>
              <a:bodyPr wrap="square" lIns="0" tIns="0" rIns="0" bIns="0" rtlCol="0"/>
              <a:lstStyle/>
              <a:p>
                <a:endParaRPr sz="1632" dirty="0"/>
              </a:p>
            </p:txBody>
          </p:sp>
        </p:grpSp>
        <p:sp>
          <p:nvSpPr>
            <p:cNvPr id="17" name="Rectangle 16">
              <a:extLst>
                <a:ext uri="{FF2B5EF4-FFF2-40B4-BE49-F238E27FC236}">
                  <a16:creationId xmlns:a16="http://schemas.microsoft.com/office/drawing/2014/main" id="{5FBA7112-D465-E740-A037-A066042AB0B1}"/>
                </a:ext>
              </a:extLst>
            </p:cNvPr>
            <p:cNvSpPr/>
            <p:nvPr/>
          </p:nvSpPr>
          <p:spPr>
            <a:xfrm rot="1423933">
              <a:off x="4353249" y="4100572"/>
              <a:ext cx="135219" cy="174634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GB" sz="923" dirty="0">
                <a:solidFill>
                  <a:schemeClr val="tx1"/>
                </a:solidFill>
              </a:endParaRPr>
            </a:p>
          </p:txBody>
        </p:sp>
      </p:grpSp>
      <p:sp>
        <p:nvSpPr>
          <p:cNvPr id="22" name="object 72">
            <a:extLst>
              <a:ext uri="{FF2B5EF4-FFF2-40B4-BE49-F238E27FC236}">
                <a16:creationId xmlns:a16="http://schemas.microsoft.com/office/drawing/2014/main" id="{868E64E3-E109-A846-8A49-ABE0B5153D62}"/>
              </a:ext>
            </a:extLst>
          </p:cNvPr>
          <p:cNvSpPr/>
          <p:nvPr userDrawn="1"/>
        </p:nvSpPr>
        <p:spPr>
          <a:xfrm>
            <a:off x="3653713" y="2059417"/>
            <a:ext cx="589063" cy="589063"/>
          </a:xfrm>
          <a:custGeom>
            <a:avLst/>
            <a:gdLst/>
            <a:ahLst/>
            <a:cxnLst/>
            <a:rect l="l" t="t" r="r" b="b"/>
            <a:pathLst>
              <a:path w="649604" h="649605">
                <a:moveTo>
                  <a:pt x="324510" y="0"/>
                </a:moveTo>
                <a:lnTo>
                  <a:pt x="276559" y="3518"/>
                </a:lnTo>
                <a:lnTo>
                  <a:pt x="230792" y="13739"/>
                </a:lnTo>
                <a:lnTo>
                  <a:pt x="187710" y="30160"/>
                </a:lnTo>
                <a:lnTo>
                  <a:pt x="147816" y="52279"/>
                </a:lnTo>
                <a:lnTo>
                  <a:pt x="111612" y="79594"/>
                </a:lnTo>
                <a:lnTo>
                  <a:pt x="79601" y="111603"/>
                </a:lnTo>
                <a:lnTo>
                  <a:pt x="52283" y="147804"/>
                </a:lnTo>
                <a:lnTo>
                  <a:pt x="30162" y="187695"/>
                </a:lnTo>
                <a:lnTo>
                  <a:pt x="13740" y="230773"/>
                </a:lnTo>
                <a:lnTo>
                  <a:pt x="3518" y="276537"/>
                </a:lnTo>
                <a:lnTo>
                  <a:pt x="0" y="324485"/>
                </a:lnTo>
                <a:lnTo>
                  <a:pt x="3518" y="372435"/>
                </a:lnTo>
                <a:lnTo>
                  <a:pt x="13740" y="418203"/>
                </a:lnTo>
                <a:lnTo>
                  <a:pt x="30162" y="461285"/>
                </a:lnTo>
                <a:lnTo>
                  <a:pt x="52283" y="501178"/>
                </a:lnTo>
                <a:lnTo>
                  <a:pt x="79601" y="537382"/>
                </a:lnTo>
                <a:lnTo>
                  <a:pt x="111612" y="569394"/>
                </a:lnTo>
                <a:lnTo>
                  <a:pt x="147816" y="596711"/>
                </a:lnTo>
                <a:lnTo>
                  <a:pt x="187710" y="618832"/>
                </a:lnTo>
                <a:lnTo>
                  <a:pt x="230792" y="635254"/>
                </a:lnTo>
                <a:lnTo>
                  <a:pt x="276559" y="645476"/>
                </a:lnTo>
                <a:lnTo>
                  <a:pt x="324510" y="648995"/>
                </a:lnTo>
                <a:lnTo>
                  <a:pt x="372461" y="645476"/>
                </a:lnTo>
                <a:lnTo>
                  <a:pt x="418228" y="635254"/>
                </a:lnTo>
                <a:lnTo>
                  <a:pt x="461310" y="618832"/>
                </a:lnTo>
                <a:lnTo>
                  <a:pt x="501204" y="596711"/>
                </a:lnTo>
                <a:lnTo>
                  <a:pt x="537408" y="569394"/>
                </a:lnTo>
                <a:lnTo>
                  <a:pt x="569419" y="537382"/>
                </a:lnTo>
                <a:lnTo>
                  <a:pt x="596737" y="501178"/>
                </a:lnTo>
                <a:lnTo>
                  <a:pt x="618857" y="461285"/>
                </a:lnTo>
                <a:lnTo>
                  <a:pt x="635280" y="418203"/>
                </a:lnTo>
                <a:lnTo>
                  <a:pt x="645501" y="372435"/>
                </a:lnTo>
                <a:lnTo>
                  <a:pt x="649020" y="324485"/>
                </a:lnTo>
                <a:lnTo>
                  <a:pt x="645501" y="276537"/>
                </a:lnTo>
                <a:lnTo>
                  <a:pt x="635280" y="230773"/>
                </a:lnTo>
                <a:lnTo>
                  <a:pt x="618857" y="187695"/>
                </a:lnTo>
                <a:lnTo>
                  <a:pt x="596737" y="147804"/>
                </a:lnTo>
                <a:lnTo>
                  <a:pt x="569419" y="111603"/>
                </a:lnTo>
                <a:lnTo>
                  <a:pt x="537408" y="79594"/>
                </a:lnTo>
                <a:lnTo>
                  <a:pt x="501204" y="52279"/>
                </a:lnTo>
                <a:lnTo>
                  <a:pt x="461310" y="30160"/>
                </a:lnTo>
                <a:lnTo>
                  <a:pt x="418228" y="13739"/>
                </a:lnTo>
                <a:lnTo>
                  <a:pt x="372461" y="3518"/>
                </a:lnTo>
                <a:lnTo>
                  <a:pt x="324510" y="0"/>
                </a:lnTo>
                <a:close/>
              </a:path>
            </a:pathLst>
          </a:custGeom>
          <a:solidFill>
            <a:srgbClr val="FFFFFF"/>
          </a:solidFill>
        </p:spPr>
        <p:txBody>
          <a:bodyPr wrap="square" lIns="0" tIns="0" rIns="0" bIns="0" rtlCol="0"/>
          <a:lstStyle/>
          <a:p>
            <a:endParaRPr sz="1632" dirty="0"/>
          </a:p>
        </p:txBody>
      </p:sp>
      <p:sp>
        <p:nvSpPr>
          <p:cNvPr id="23" name="object 73">
            <a:extLst>
              <a:ext uri="{FF2B5EF4-FFF2-40B4-BE49-F238E27FC236}">
                <a16:creationId xmlns:a16="http://schemas.microsoft.com/office/drawing/2014/main" id="{1432A33F-46E3-6642-996B-76D66EBB9EF2}"/>
              </a:ext>
            </a:extLst>
          </p:cNvPr>
          <p:cNvSpPr/>
          <p:nvPr userDrawn="1"/>
        </p:nvSpPr>
        <p:spPr>
          <a:xfrm>
            <a:off x="3654043" y="2061336"/>
            <a:ext cx="589063" cy="589063"/>
          </a:xfrm>
          <a:custGeom>
            <a:avLst/>
            <a:gdLst/>
            <a:ahLst/>
            <a:cxnLst/>
            <a:rect l="l" t="t" r="r" b="b"/>
            <a:pathLst>
              <a:path w="649604" h="649605">
                <a:moveTo>
                  <a:pt x="649020" y="324485"/>
                </a:moveTo>
                <a:lnTo>
                  <a:pt x="645501" y="276537"/>
                </a:lnTo>
                <a:lnTo>
                  <a:pt x="635280" y="230773"/>
                </a:lnTo>
                <a:lnTo>
                  <a:pt x="618857" y="187695"/>
                </a:lnTo>
                <a:lnTo>
                  <a:pt x="596737" y="147804"/>
                </a:lnTo>
                <a:lnTo>
                  <a:pt x="569419" y="111603"/>
                </a:lnTo>
                <a:lnTo>
                  <a:pt x="537408" y="79594"/>
                </a:lnTo>
                <a:lnTo>
                  <a:pt x="501204" y="52279"/>
                </a:lnTo>
                <a:lnTo>
                  <a:pt x="461310" y="30160"/>
                </a:lnTo>
                <a:lnTo>
                  <a:pt x="418228" y="13739"/>
                </a:lnTo>
                <a:lnTo>
                  <a:pt x="372461" y="3518"/>
                </a:lnTo>
                <a:lnTo>
                  <a:pt x="324510" y="0"/>
                </a:lnTo>
                <a:lnTo>
                  <a:pt x="276559" y="3518"/>
                </a:lnTo>
                <a:lnTo>
                  <a:pt x="230792" y="13739"/>
                </a:lnTo>
                <a:lnTo>
                  <a:pt x="187710" y="30160"/>
                </a:lnTo>
                <a:lnTo>
                  <a:pt x="147816" y="52279"/>
                </a:lnTo>
                <a:lnTo>
                  <a:pt x="111612" y="79594"/>
                </a:lnTo>
                <a:lnTo>
                  <a:pt x="79601" y="111603"/>
                </a:lnTo>
                <a:lnTo>
                  <a:pt x="52283" y="147804"/>
                </a:lnTo>
                <a:lnTo>
                  <a:pt x="30162" y="187695"/>
                </a:lnTo>
                <a:lnTo>
                  <a:pt x="13740" y="230773"/>
                </a:lnTo>
                <a:lnTo>
                  <a:pt x="3518" y="276537"/>
                </a:lnTo>
                <a:lnTo>
                  <a:pt x="0" y="324485"/>
                </a:lnTo>
                <a:lnTo>
                  <a:pt x="3518" y="372435"/>
                </a:lnTo>
                <a:lnTo>
                  <a:pt x="13740" y="418203"/>
                </a:lnTo>
                <a:lnTo>
                  <a:pt x="30162" y="461285"/>
                </a:lnTo>
                <a:lnTo>
                  <a:pt x="52283" y="501178"/>
                </a:lnTo>
                <a:lnTo>
                  <a:pt x="79601" y="537382"/>
                </a:lnTo>
                <a:lnTo>
                  <a:pt x="111612" y="569394"/>
                </a:lnTo>
                <a:lnTo>
                  <a:pt x="147816" y="596711"/>
                </a:lnTo>
                <a:lnTo>
                  <a:pt x="187710" y="618832"/>
                </a:lnTo>
                <a:lnTo>
                  <a:pt x="230792" y="635254"/>
                </a:lnTo>
                <a:lnTo>
                  <a:pt x="276559" y="645476"/>
                </a:lnTo>
                <a:lnTo>
                  <a:pt x="324510" y="648995"/>
                </a:lnTo>
                <a:lnTo>
                  <a:pt x="372461" y="645476"/>
                </a:lnTo>
                <a:lnTo>
                  <a:pt x="418228" y="635254"/>
                </a:lnTo>
                <a:lnTo>
                  <a:pt x="461310" y="618832"/>
                </a:lnTo>
                <a:lnTo>
                  <a:pt x="501204" y="596711"/>
                </a:lnTo>
                <a:lnTo>
                  <a:pt x="537408" y="569394"/>
                </a:lnTo>
                <a:lnTo>
                  <a:pt x="569419" y="537382"/>
                </a:lnTo>
                <a:lnTo>
                  <a:pt x="596737" y="501178"/>
                </a:lnTo>
                <a:lnTo>
                  <a:pt x="618857" y="461285"/>
                </a:lnTo>
                <a:lnTo>
                  <a:pt x="635280" y="418203"/>
                </a:lnTo>
                <a:lnTo>
                  <a:pt x="645501" y="372435"/>
                </a:lnTo>
                <a:lnTo>
                  <a:pt x="649020" y="324485"/>
                </a:lnTo>
                <a:close/>
              </a:path>
            </a:pathLst>
          </a:custGeom>
          <a:ln w="56413">
            <a:solidFill>
              <a:srgbClr val="70752C"/>
            </a:solidFill>
          </a:ln>
        </p:spPr>
        <p:txBody>
          <a:bodyPr wrap="square" lIns="0" tIns="0" rIns="0" bIns="0" rtlCol="0"/>
          <a:lstStyle/>
          <a:p>
            <a:endParaRPr sz="1632" dirty="0"/>
          </a:p>
        </p:txBody>
      </p:sp>
      <p:grpSp>
        <p:nvGrpSpPr>
          <p:cNvPr id="24" name="object 3">
            <a:extLst>
              <a:ext uri="{FF2B5EF4-FFF2-40B4-BE49-F238E27FC236}">
                <a16:creationId xmlns:a16="http://schemas.microsoft.com/office/drawing/2014/main" id="{FAE9B3E4-6942-1C45-A283-394CE87FD0CF}"/>
              </a:ext>
            </a:extLst>
          </p:cNvPr>
          <p:cNvGrpSpPr/>
          <p:nvPr userDrawn="1"/>
        </p:nvGrpSpPr>
        <p:grpSpPr>
          <a:xfrm>
            <a:off x="2148396" y="5893198"/>
            <a:ext cx="1259315" cy="393284"/>
            <a:chOff x="993369" y="6264471"/>
            <a:chExt cx="1388745" cy="433705"/>
          </a:xfrm>
        </p:grpSpPr>
        <p:sp>
          <p:nvSpPr>
            <p:cNvPr id="25" name="object 4">
              <a:extLst>
                <a:ext uri="{FF2B5EF4-FFF2-40B4-BE49-F238E27FC236}">
                  <a16:creationId xmlns:a16="http://schemas.microsoft.com/office/drawing/2014/main" id="{247B73C0-0CBF-1048-99C1-870494357E0A}"/>
                </a:ext>
              </a:extLst>
            </p:cNvPr>
            <p:cNvSpPr/>
            <p:nvPr/>
          </p:nvSpPr>
          <p:spPr>
            <a:xfrm>
              <a:off x="1406029" y="6462128"/>
              <a:ext cx="481965" cy="226695"/>
            </a:xfrm>
            <a:custGeom>
              <a:avLst/>
              <a:gdLst/>
              <a:ahLst/>
              <a:cxnLst/>
              <a:rect l="l" t="t" r="r" b="b"/>
              <a:pathLst>
                <a:path w="481964" h="226695">
                  <a:moveTo>
                    <a:pt x="481533" y="226098"/>
                  </a:moveTo>
                  <a:lnTo>
                    <a:pt x="0" y="226098"/>
                  </a:lnTo>
                  <a:lnTo>
                    <a:pt x="0" y="0"/>
                  </a:lnTo>
                  <a:lnTo>
                    <a:pt x="481533" y="0"/>
                  </a:lnTo>
                  <a:lnTo>
                    <a:pt x="481533" y="226098"/>
                  </a:lnTo>
                  <a:close/>
                </a:path>
              </a:pathLst>
            </a:custGeom>
            <a:ln w="18808">
              <a:solidFill>
                <a:srgbClr val="C0AE00"/>
              </a:solidFill>
            </a:ln>
          </p:spPr>
          <p:txBody>
            <a:bodyPr wrap="square" lIns="0" tIns="0" rIns="0" bIns="0" rtlCol="0"/>
            <a:lstStyle/>
            <a:p>
              <a:endParaRPr sz="1632" dirty="0"/>
            </a:p>
          </p:txBody>
        </p:sp>
        <p:sp>
          <p:nvSpPr>
            <p:cNvPr id="26" name="object 5">
              <a:extLst>
                <a:ext uri="{FF2B5EF4-FFF2-40B4-BE49-F238E27FC236}">
                  <a16:creationId xmlns:a16="http://schemas.microsoft.com/office/drawing/2014/main" id="{95AF5BC7-3B4A-6641-A2A0-0BC9D3BBA8E2}"/>
                </a:ext>
              </a:extLst>
            </p:cNvPr>
            <p:cNvSpPr/>
            <p:nvPr/>
          </p:nvSpPr>
          <p:spPr>
            <a:xfrm>
              <a:off x="1382510" y="6398164"/>
              <a:ext cx="528955" cy="90805"/>
            </a:xfrm>
            <a:custGeom>
              <a:avLst/>
              <a:gdLst/>
              <a:ahLst/>
              <a:cxnLst/>
              <a:rect l="l" t="t" r="r" b="b"/>
              <a:pathLst>
                <a:path w="528955" h="90804">
                  <a:moveTo>
                    <a:pt x="528523" y="0"/>
                  </a:moveTo>
                  <a:lnTo>
                    <a:pt x="0" y="0"/>
                  </a:lnTo>
                  <a:lnTo>
                    <a:pt x="0" y="90474"/>
                  </a:lnTo>
                  <a:lnTo>
                    <a:pt x="528523" y="90474"/>
                  </a:lnTo>
                  <a:lnTo>
                    <a:pt x="528523" y="0"/>
                  </a:lnTo>
                  <a:close/>
                </a:path>
              </a:pathLst>
            </a:custGeom>
            <a:solidFill>
              <a:srgbClr val="FFFFFF"/>
            </a:solidFill>
          </p:spPr>
          <p:txBody>
            <a:bodyPr wrap="square" lIns="0" tIns="0" rIns="0" bIns="0" rtlCol="0"/>
            <a:lstStyle/>
            <a:p>
              <a:endParaRPr sz="1632" dirty="0"/>
            </a:p>
          </p:txBody>
        </p:sp>
        <p:sp>
          <p:nvSpPr>
            <p:cNvPr id="27" name="object 6">
              <a:extLst>
                <a:ext uri="{FF2B5EF4-FFF2-40B4-BE49-F238E27FC236}">
                  <a16:creationId xmlns:a16="http://schemas.microsoft.com/office/drawing/2014/main" id="{9820769B-C2FE-9349-95AD-698A2AF91E1A}"/>
                </a:ext>
              </a:extLst>
            </p:cNvPr>
            <p:cNvSpPr/>
            <p:nvPr/>
          </p:nvSpPr>
          <p:spPr>
            <a:xfrm>
              <a:off x="1382510" y="6398164"/>
              <a:ext cx="528955" cy="90805"/>
            </a:xfrm>
            <a:custGeom>
              <a:avLst/>
              <a:gdLst/>
              <a:ahLst/>
              <a:cxnLst/>
              <a:rect l="l" t="t" r="r" b="b"/>
              <a:pathLst>
                <a:path w="528955" h="90804">
                  <a:moveTo>
                    <a:pt x="0" y="90474"/>
                  </a:moveTo>
                  <a:lnTo>
                    <a:pt x="0" y="0"/>
                  </a:lnTo>
                  <a:lnTo>
                    <a:pt x="528523" y="0"/>
                  </a:lnTo>
                  <a:lnTo>
                    <a:pt x="528523" y="90474"/>
                  </a:lnTo>
                </a:path>
              </a:pathLst>
            </a:custGeom>
            <a:ln w="18808">
              <a:solidFill>
                <a:srgbClr val="C0AE00"/>
              </a:solidFill>
            </a:ln>
          </p:spPr>
          <p:txBody>
            <a:bodyPr wrap="square" lIns="0" tIns="0" rIns="0" bIns="0" rtlCol="0"/>
            <a:lstStyle/>
            <a:p>
              <a:endParaRPr sz="1632" dirty="0"/>
            </a:p>
          </p:txBody>
        </p:sp>
        <p:sp>
          <p:nvSpPr>
            <p:cNvPr id="28" name="object 7">
              <a:extLst>
                <a:ext uri="{FF2B5EF4-FFF2-40B4-BE49-F238E27FC236}">
                  <a16:creationId xmlns:a16="http://schemas.microsoft.com/office/drawing/2014/main" id="{42ACC574-898C-514F-A741-42888819A82D}"/>
                </a:ext>
              </a:extLst>
            </p:cNvPr>
            <p:cNvSpPr/>
            <p:nvPr/>
          </p:nvSpPr>
          <p:spPr>
            <a:xfrm>
              <a:off x="993369" y="6688227"/>
              <a:ext cx="1388745" cy="0"/>
            </a:xfrm>
            <a:custGeom>
              <a:avLst/>
              <a:gdLst/>
              <a:ahLst/>
              <a:cxnLst/>
              <a:rect l="l" t="t" r="r" b="b"/>
              <a:pathLst>
                <a:path w="1388745">
                  <a:moveTo>
                    <a:pt x="1388592" y="0"/>
                  </a:moveTo>
                  <a:lnTo>
                    <a:pt x="0" y="0"/>
                  </a:lnTo>
                </a:path>
              </a:pathLst>
            </a:custGeom>
            <a:solidFill>
              <a:srgbClr val="3D3C3E"/>
            </a:solidFill>
          </p:spPr>
          <p:txBody>
            <a:bodyPr wrap="square" lIns="0" tIns="0" rIns="0" bIns="0" rtlCol="0"/>
            <a:lstStyle/>
            <a:p>
              <a:endParaRPr sz="1632" dirty="0"/>
            </a:p>
          </p:txBody>
        </p:sp>
        <p:sp>
          <p:nvSpPr>
            <p:cNvPr id="29" name="object 8">
              <a:extLst>
                <a:ext uri="{FF2B5EF4-FFF2-40B4-BE49-F238E27FC236}">
                  <a16:creationId xmlns:a16="http://schemas.microsoft.com/office/drawing/2014/main" id="{3D999F37-E4BA-6D44-89E0-BB8A2F4F1ED4}"/>
                </a:ext>
              </a:extLst>
            </p:cNvPr>
            <p:cNvSpPr/>
            <p:nvPr/>
          </p:nvSpPr>
          <p:spPr>
            <a:xfrm>
              <a:off x="993374" y="6688221"/>
              <a:ext cx="1388745" cy="0"/>
            </a:xfrm>
            <a:custGeom>
              <a:avLst/>
              <a:gdLst/>
              <a:ahLst/>
              <a:cxnLst/>
              <a:rect l="l" t="t" r="r" b="b"/>
              <a:pathLst>
                <a:path w="1388745">
                  <a:moveTo>
                    <a:pt x="0" y="0"/>
                  </a:moveTo>
                  <a:lnTo>
                    <a:pt x="1388592" y="0"/>
                  </a:lnTo>
                </a:path>
              </a:pathLst>
            </a:custGeom>
            <a:ln w="18808">
              <a:solidFill>
                <a:srgbClr val="C0AE00"/>
              </a:solidFill>
            </a:ln>
          </p:spPr>
          <p:txBody>
            <a:bodyPr wrap="square" lIns="0" tIns="0" rIns="0" bIns="0" rtlCol="0"/>
            <a:lstStyle/>
            <a:p>
              <a:endParaRPr sz="1632" dirty="0"/>
            </a:p>
          </p:txBody>
        </p:sp>
        <p:sp>
          <p:nvSpPr>
            <p:cNvPr id="30" name="object 9">
              <a:extLst>
                <a:ext uri="{FF2B5EF4-FFF2-40B4-BE49-F238E27FC236}">
                  <a16:creationId xmlns:a16="http://schemas.microsoft.com/office/drawing/2014/main" id="{7D89D117-D193-1F43-BB31-10A0BEBF4210}"/>
                </a:ext>
              </a:extLst>
            </p:cNvPr>
            <p:cNvSpPr/>
            <p:nvPr/>
          </p:nvSpPr>
          <p:spPr>
            <a:xfrm>
              <a:off x="1382515" y="6482727"/>
              <a:ext cx="528955" cy="0"/>
            </a:xfrm>
            <a:custGeom>
              <a:avLst/>
              <a:gdLst/>
              <a:ahLst/>
              <a:cxnLst/>
              <a:rect l="l" t="t" r="r" b="b"/>
              <a:pathLst>
                <a:path w="528955">
                  <a:moveTo>
                    <a:pt x="528535" y="0"/>
                  </a:moveTo>
                  <a:lnTo>
                    <a:pt x="0" y="0"/>
                  </a:lnTo>
                </a:path>
              </a:pathLst>
            </a:custGeom>
            <a:solidFill>
              <a:srgbClr val="3D3C3E"/>
            </a:solidFill>
          </p:spPr>
          <p:txBody>
            <a:bodyPr wrap="square" lIns="0" tIns="0" rIns="0" bIns="0" rtlCol="0"/>
            <a:lstStyle/>
            <a:p>
              <a:endParaRPr sz="1632" dirty="0"/>
            </a:p>
          </p:txBody>
        </p:sp>
        <p:sp>
          <p:nvSpPr>
            <p:cNvPr id="31" name="object 10">
              <a:extLst>
                <a:ext uri="{FF2B5EF4-FFF2-40B4-BE49-F238E27FC236}">
                  <a16:creationId xmlns:a16="http://schemas.microsoft.com/office/drawing/2014/main" id="{7B660EE6-6F95-0F45-9517-A3A31A0D1EEC}"/>
                </a:ext>
              </a:extLst>
            </p:cNvPr>
            <p:cNvSpPr/>
            <p:nvPr/>
          </p:nvSpPr>
          <p:spPr>
            <a:xfrm>
              <a:off x="1382506" y="6482727"/>
              <a:ext cx="528955" cy="0"/>
            </a:xfrm>
            <a:custGeom>
              <a:avLst/>
              <a:gdLst/>
              <a:ahLst/>
              <a:cxnLst/>
              <a:rect l="l" t="t" r="r" b="b"/>
              <a:pathLst>
                <a:path w="528955">
                  <a:moveTo>
                    <a:pt x="528548" y="0"/>
                  </a:moveTo>
                  <a:lnTo>
                    <a:pt x="0" y="0"/>
                  </a:lnTo>
                </a:path>
              </a:pathLst>
            </a:custGeom>
            <a:ln w="9398">
              <a:solidFill>
                <a:srgbClr val="C0AE00"/>
              </a:solidFill>
            </a:ln>
          </p:spPr>
          <p:txBody>
            <a:bodyPr wrap="square" lIns="0" tIns="0" rIns="0" bIns="0" rtlCol="0"/>
            <a:lstStyle/>
            <a:p>
              <a:endParaRPr sz="1632" dirty="0"/>
            </a:p>
          </p:txBody>
        </p:sp>
        <p:sp>
          <p:nvSpPr>
            <p:cNvPr id="32" name="object 11">
              <a:extLst>
                <a:ext uri="{FF2B5EF4-FFF2-40B4-BE49-F238E27FC236}">
                  <a16:creationId xmlns:a16="http://schemas.microsoft.com/office/drawing/2014/main" id="{8EDF6B92-C7DF-F242-917D-CFA34858A439}"/>
                </a:ext>
              </a:extLst>
            </p:cNvPr>
            <p:cNvSpPr/>
            <p:nvPr/>
          </p:nvSpPr>
          <p:spPr>
            <a:xfrm>
              <a:off x="1484337" y="6545630"/>
              <a:ext cx="67310" cy="135890"/>
            </a:xfrm>
            <a:custGeom>
              <a:avLst/>
              <a:gdLst/>
              <a:ahLst/>
              <a:cxnLst/>
              <a:rect l="l" t="t" r="r" b="b"/>
              <a:pathLst>
                <a:path w="67309" h="135890">
                  <a:moveTo>
                    <a:pt x="67017" y="0"/>
                  </a:moveTo>
                  <a:lnTo>
                    <a:pt x="0" y="0"/>
                  </a:lnTo>
                  <a:lnTo>
                    <a:pt x="0" y="135686"/>
                  </a:lnTo>
                  <a:lnTo>
                    <a:pt x="67017" y="135686"/>
                  </a:lnTo>
                  <a:lnTo>
                    <a:pt x="67017" y="0"/>
                  </a:lnTo>
                  <a:close/>
                </a:path>
              </a:pathLst>
            </a:custGeom>
            <a:ln w="9398">
              <a:solidFill>
                <a:srgbClr val="C0AE00"/>
              </a:solidFill>
            </a:ln>
          </p:spPr>
          <p:txBody>
            <a:bodyPr wrap="square" lIns="0" tIns="0" rIns="0" bIns="0" rtlCol="0"/>
            <a:lstStyle/>
            <a:p>
              <a:endParaRPr sz="1632" dirty="0"/>
            </a:p>
          </p:txBody>
        </p:sp>
        <p:sp>
          <p:nvSpPr>
            <p:cNvPr id="33" name="object 12">
              <a:extLst>
                <a:ext uri="{FF2B5EF4-FFF2-40B4-BE49-F238E27FC236}">
                  <a16:creationId xmlns:a16="http://schemas.microsoft.com/office/drawing/2014/main" id="{4783761C-E763-0B47-8F43-47BFAF2AC84F}"/>
                </a:ext>
              </a:extLst>
            </p:cNvPr>
            <p:cNvSpPr/>
            <p:nvPr/>
          </p:nvSpPr>
          <p:spPr>
            <a:xfrm>
              <a:off x="2000641" y="6313611"/>
              <a:ext cx="220979" cy="372745"/>
            </a:xfrm>
            <a:custGeom>
              <a:avLst/>
              <a:gdLst/>
              <a:ahLst/>
              <a:cxnLst/>
              <a:rect l="l" t="t" r="r" b="b"/>
              <a:pathLst>
                <a:path w="220980" h="372745">
                  <a:moveTo>
                    <a:pt x="0" y="46189"/>
                  </a:moveTo>
                  <a:lnTo>
                    <a:pt x="25812" y="19486"/>
                  </a:lnTo>
                  <a:lnTo>
                    <a:pt x="45910" y="5773"/>
                  </a:lnTo>
                  <a:lnTo>
                    <a:pt x="70637" y="721"/>
                  </a:lnTo>
                  <a:lnTo>
                    <a:pt x="110337" y="0"/>
                  </a:lnTo>
                  <a:lnTo>
                    <a:pt x="156065" y="7217"/>
                  </a:lnTo>
                  <a:lnTo>
                    <a:pt x="190828" y="23094"/>
                  </a:lnTo>
                  <a:lnTo>
                    <a:pt x="212930" y="38972"/>
                  </a:lnTo>
                  <a:lnTo>
                    <a:pt x="220675" y="46189"/>
                  </a:lnTo>
                  <a:lnTo>
                    <a:pt x="220675" y="372491"/>
                  </a:lnTo>
                  <a:lnTo>
                    <a:pt x="0" y="372491"/>
                  </a:lnTo>
                  <a:lnTo>
                    <a:pt x="0" y="46189"/>
                  </a:lnTo>
                  <a:close/>
                </a:path>
              </a:pathLst>
            </a:custGeom>
            <a:ln w="18808">
              <a:solidFill>
                <a:srgbClr val="C0AE00"/>
              </a:solidFill>
            </a:ln>
          </p:spPr>
          <p:txBody>
            <a:bodyPr wrap="square" lIns="0" tIns="0" rIns="0" bIns="0" rtlCol="0"/>
            <a:lstStyle/>
            <a:p>
              <a:endParaRPr sz="1632" dirty="0"/>
            </a:p>
          </p:txBody>
        </p:sp>
        <p:sp>
          <p:nvSpPr>
            <p:cNvPr id="34" name="object 13">
              <a:extLst>
                <a:ext uri="{FF2B5EF4-FFF2-40B4-BE49-F238E27FC236}">
                  <a16:creationId xmlns:a16="http://schemas.microsoft.com/office/drawing/2014/main" id="{83419652-F7BF-524A-A267-AAC2550B7A64}"/>
                </a:ext>
              </a:extLst>
            </p:cNvPr>
            <p:cNvSpPr/>
            <p:nvPr/>
          </p:nvSpPr>
          <p:spPr>
            <a:xfrm>
              <a:off x="2114919" y="6269170"/>
              <a:ext cx="62230" cy="413384"/>
            </a:xfrm>
            <a:custGeom>
              <a:avLst/>
              <a:gdLst/>
              <a:ahLst/>
              <a:cxnLst/>
              <a:rect l="l" t="t" r="r" b="b"/>
              <a:pathLst>
                <a:path w="62230" h="413384">
                  <a:moveTo>
                    <a:pt x="61620" y="412953"/>
                  </a:moveTo>
                  <a:lnTo>
                    <a:pt x="61620" y="108153"/>
                  </a:lnTo>
                  <a:lnTo>
                    <a:pt x="0" y="45237"/>
                  </a:lnTo>
                  <a:lnTo>
                    <a:pt x="0" y="0"/>
                  </a:lnTo>
                </a:path>
              </a:pathLst>
            </a:custGeom>
            <a:ln w="9398">
              <a:solidFill>
                <a:srgbClr val="C0AE00"/>
              </a:solidFill>
            </a:ln>
          </p:spPr>
          <p:txBody>
            <a:bodyPr wrap="square" lIns="0" tIns="0" rIns="0" bIns="0" rtlCol="0"/>
            <a:lstStyle/>
            <a:p>
              <a:endParaRPr sz="1632" dirty="0"/>
            </a:p>
          </p:txBody>
        </p:sp>
        <p:sp>
          <p:nvSpPr>
            <p:cNvPr id="35" name="object 14">
              <a:extLst>
                <a:ext uri="{FF2B5EF4-FFF2-40B4-BE49-F238E27FC236}">
                  <a16:creationId xmlns:a16="http://schemas.microsoft.com/office/drawing/2014/main" id="{E3CE832D-B9E7-4B4A-9934-CAC1A5EF0962}"/>
                </a:ext>
              </a:extLst>
            </p:cNvPr>
            <p:cNvSpPr/>
            <p:nvPr/>
          </p:nvSpPr>
          <p:spPr>
            <a:xfrm>
              <a:off x="2046257" y="6376540"/>
              <a:ext cx="126364" cy="0"/>
            </a:xfrm>
            <a:custGeom>
              <a:avLst/>
              <a:gdLst/>
              <a:ahLst/>
              <a:cxnLst/>
              <a:rect l="l" t="t" r="r" b="b"/>
              <a:pathLst>
                <a:path w="126364">
                  <a:moveTo>
                    <a:pt x="0" y="0"/>
                  </a:moveTo>
                  <a:lnTo>
                    <a:pt x="126352" y="0"/>
                  </a:lnTo>
                </a:path>
              </a:pathLst>
            </a:custGeom>
            <a:ln w="9398">
              <a:solidFill>
                <a:srgbClr val="C0AE00"/>
              </a:solidFill>
            </a:ln>
          </p:spPr>
          <p:txBody>
            <a:bodyPr wrap="square" lIns="0" tIns="0" rIns="0" bIns="0" rtlCol="0"/>
            <a:lstStyle/>
            <a:p>
              <a:endParaRPr sz="1632" dirty="0"/>
            </a:p>
          </p:txBody>
        </p:sp>
        <p:sp>
          <p:nvSpPr>
            <p:cNvPr id="36" name="object 15">
              <a:extLst>
                <a:ext uri="{FF2B5EF4-FFF2-40B4-BE49-F238E27FC236}">
                  <a16:creationId xmlns:a16="http://schemas.microsoft.com/office/drawing/2014/main" id="{E96ECE4C-5CA1-9C4A-AAA5-2851D0FE7B12}"/>
                </a:ext>
              </a:extLst>
            </p:cNvPr>
            <p:cNvSpPr/>
            <p:nvPr/>
          </p:nvSpPr>
          <p:spPr>
            <a:xfrm>
              <a:off x="1064889" y="6313611"/>
              <a:ext cx="220979" cy="372745"/>
            </a:xfrm>
            <a:custGeom>
              <a:avLst/>
              <a:gdLst/>
              <a:ahLst/>
              <a:cxnLst/>
              <a:rect l="l" t="t" r="r" b="b"/>
              <a:pathLst>
                <a:path w="220980" h="372745">
                  <a:moveTo>
                    <a:pt x="0" y="46189"/>
                  </a:moveTo>
                  <a:lnTo>
                    <a:pt x="25827" y="19486"/>
                  </a:lnTo>
                  <a:lnTo>
                    <a:pt x="45931" y="5773"/>
                  </a:lnTo>
                  <a:lnTo>
                    <a:pt x="70657" y="721"/>
                  </a:lnTo>
                  <a:lnTo>
                    <a:pt x="110350" y="0"/>
                  </a:lnTo>
                  <a:lnTo>
                    <a:pt x="156072" y="7217"/>
                  </a:lnTo>
                  <a:lnTo>
                    <a:pt x="190836" y="23094"/>
                  </a:lnTo>
                  <a:lnTo>
                    <a:pt x="212941" y="38972"/>
                  </a:lnTo>
                  <a:lnTo>
                    <a:pt x="220687" y="46189"/>
                  </a:lnTo>
                  <a:lnTo>
                    <a:pt x="220687" y="372491"/>
                  </a:lnTo>
                  <a:lnTo>
                    <a:pt x="0" y="372491"/>
                  </a:lnTo>
                  <a:lnTo>
                    <a:pt x="0" y="46189"/>
                  </a:lnTo>
                  <a:close/>
                </a:path>
              </a:pathLst>
            </a:custGeom>
            <a:ln w="18808">
              <a:solidFill>
                <a:srgbClr val="C0AE00"/>
              </a:solidFill>
            </a:ln>
          </p:spPr>
          <p:txBody>
            <a:bodyPr wrap="square" lIns="0" tIns="0" rIns="0" bIns="0" rtlCol="0"/>
            <a:lstStyle/>
            <a:p>
              <a:endParaRPr sz="1632" dirty="0"/>
            </a:p>
          </p:txBody>
        </p:sp>
        <p:sp>
          <p:nvSpPr>
            <p:cNvPr id="37" name="object 16">
              <a:extLst>
                <a:ext uri="{FF2B5EF4-FFF2-40B4-BE49-F238E27FC236}">
                  <a16:creationId xmlns:a16="http://schemas.microsoft.com/office/drawing/2014/main" id="{3517A40B-2841-4B42-B607-A087A3B7482A}"/>
                </a:ext>
              </a:extLst>
            </p:cNvPr>
            <p:cNvSpPr/>
            <p:nvPr/>
          </p:nvSpPr>
          <p:spPr>
            <a:xfrm>
              <a:off x="1179195" y="6269170"/>
              <a:ext cx="61594" cy="413384"/>
            </a:xfrm>
            <a:custGeom>
              <a:avLst/>
              <a:gdLst/>
              <a:ahLst/>
              <a:cxnLst/>
              <a:rect l="l" t="t" r="r" b="b"/>
              <a:pathLst>
                <a:path w="61594" h="413384">
                  <a:moveTo>
                    <a:pt x="61594" y="412953"/>
                  </a:moveTo>
                  <a:lnTo>
                    <a:pt x="61594" y="108153"/>
                  </a:lnTo>
                  <a:lnTo>
                    <a:pt x="0" y="45237"/>
                  </a:lnTo>
                  <a:lnTo>
                    <a:pt x="0" y="0"/>
                  </a:lnTo>
                </a:path>
              </a:pathLst>
            </a:custGeom>
            <a:ln w="9397">
              <a:solidFill>
                <a:srgbClr val="C0AE00"/>
              </a:solidFill>
            </a:ln>
          </p:spPr>
          <p:txBody>
            <a:bodyPr wrap="square" lIns="0" tIns="0" rIns="0" bIns="0" rtlCol="0"/>
            <a:lstStyle/>
            <a:p>
              <a:endParaRPr sz="1632" dirty="0"/>
            </a:p>
          </p:txBody>
        </p:sp>
        <p:sp>
          <p:nvSpPr>
            <p:cNvPr id="38" name="object 17">
              <a:extLst>
                <a:ext uri="{FF2B5EF4-FFF2-40B4-BE49-F238E27FC236}">
                  <a16:creationId xmlns:a16="http://schemas.microsoft.com/office/drawing/2014/main" id="{F7204833-A256-C04F-8147-29C8E1D96424}"/>
                </a:ext>
              </a:extLst>
            </p:cNvPr>
            <p:cNvSpPr/>
            <p:nvPr/>
          </p:nvSpPr>
          <p:spPr>
            <a:xfrm>
              <a:off x="1110527" y="6376540"/>
              <a:ext cx="126364" cy="0"/>
            </a:xfrm>
            <a:custGeom>
              <a:avLst/>
              <a:gdLst/>
              <a:ahLst/>
              <a:cxnLst/>
              <a:rect l="l" t="t" r="r" b="b"/>
              <a:pathLst>
                <a:path w="126365">
                  <a:moveTo>
                    <a:pt x="0" y="0"/>
                  </a:moveTo>
                  <a:lnTo>
                    <a:pt x="126326" y="0"/>
                  </a:lnTo>
                </a:path>
              </a:pathLst>
            </a:custGeom>
            <a:ln w="9398">
              <a:solidFill>
                <a:srgbClr val="C0AE00"/>
              </a:solidFill>
            </a:ln>
          </p:spPr>
          <p:txBody>
            <a:bodyPr wrap="square" lIns="0" tIns="0" rIns="0" bIns="0" rtlCol="0"/>
            <a:lstStyle/>
            <a:p>
              <a:endParaRPr sz="1632" dirty="0"/>
            </a:p>
          </p:txBody>
        </p:sp>
        <p:sp>
          <p:nvSpPr>
            <p:cNvPr id="39" name="object 18">
              <a:extLst>
                <a:ext uri="{FF2B5EF4-FFF2-40B4-BE49-F238E27FC236}">
                  <a16:creationId xmlns:a16="http://schemas.microsoft.com/office/drawing/2014/main" id="{368A08EA-7737-2242-8900-049C2740E5E0}"/>
                </a:ext>
              </a:extLst>
            </p:cNvPr>
            <p:cNvSpPr/>
            <p:nvPr/>
          </p:nvSpPr>
          <p:spPr>
            <a:xfrm>
              <a:off x="1928634" y="6576973"/>
              <a:ext cx="106413" cy="106426"/>
            </a:xfrm>
            <a:prstGeom prst="rect">
              <a:avLst/>
            </a:prstGeom>
            <a:blipFill>
              <a:blip r:embed="rId3" cstate="print"/>
              <a:stretch>
                <a:fillRect/>
              </a:stretch>
            </a:blipFill>
          </p:spPr>
          <p:txBody>
            <a:bodyPr wrap="square" lIns="0" tIns="0" rIns="0" bIns="0" rtlCol="0"/>
            <a:lstStyle/>
            <a:p>
              <a:endParaRPr sz="1632" dirty="0"/>
            </a:p>
          </p:txBody>
        </p:sp>
        <p:sp>
          <p:nvSpPr>
            <p:cNvPr id="40" name="object 19">
              <a:extLst>
                <a:ext uri="{FF2B5EF4-FFF2-40B4-BE49-F238E27FC236}">
                  <a16:creationId xmlns:a16="http://schemas.microsoft.com/office/drawing/2014/main" id="{47FB1649-6AE7-8B4C-952A-9C6C8095ACA5}"/>
                </a:ext>
              </a:extLst>
            </p:cNvPr>
            <p:cNvSpPr/>
            <p:nvPr/>
          </p:nvSpPr>
          <p:spPr>
            <a:xfrm>
              <a:off x="1263486" y="6576973"/>
              <a:ext cx="106426" cy="106426"/>
            </a:xfrm>
            <a:prstGeom prst="rect">
              <a:avLst/>
            </a:prstGeom>
            <a:blipFill>
              <a:blip r:embed="rId4" cstate="print"/>
              <a:stretch>
                <a:fillRect/>
              </a:stretch>
            </a:blipFill>
          </p:spPr>
          <p:txBody>
            <a:bodyPr wrap="square" lIns="0" tIns="0" rIns="0" bIns="0" rtlCol="0"/>
            <a:lstStyle/>
            <a:p>
              <a:endParaRPr sz="1632" dirty="0"/>
            </a:p>
          </p:txBody>
        </p:sp>
      </p:grpSp>
      <p:grpSp>
        <p:nvGrpSpPr>
          <p:cNvPr id="41" name="object 20">
            <a:extLst>
              <a:ext uri="{FF2B5EF4-FFF2-40B4-BE49-F238E27FC236}">
                <a16:creationId xmlns:a16="http://schemas.microsoft.com/office/drawing/2014/main" id="{631CE632-2210-3247-8032-4F76B2CAF674}"/>
              </a:ext>
            </a:extLst>
          </p:cNvPr>
          <p:cNvGrpSpPr/>
          <p:nvPr userDrawn="1"/>
        </p:nvGrpSpPr>
        <p:grpSpPr>
          <a:xfrm>
            <a:off x="3380996" y="3640922"/>
            <a:ext cx="194051" cy="414589"/>
            <a:chOff x="2352653" y="3780711"/>
            <a:chExt cx="213995" cy="457200"/>
          </a:xfrm>
        </p:grpSpPr>
        <p:sp>
          <p:nvSpPr>
            <p:cNvPr id="42" name="object 21">
              <a:extLst>
                <a:ext uri="{FF2B5EF4-FFF2-40B4-BE49-F238E27FC236}">
                  <a16:creationId xmlns:a16="http://schemas.microsoft.com/office/drawing/2014/main" id="{E2C5893A-A724-2449-A95A-F512768CB939}"/>
                </a:ext>
              </a:extLst>
            </p:cNvPr>
            <p:cNvSpPr/>
            <p:nvPr/>
          </p:nvSpPr>
          <p:spPr>
            <a:xfrm>
              <a:off x="2378562" y="3780711"/>
              <a:ext cx="161874" cy="124501"/>
            </a:xfrm>
            <a:prstGeom prst="rect">
              <a:avLst/>
            </a:prstGeom>
            <a:blipFill>
              <a:blip r:embed="rId5" cstate="print"/>
              <a:stretch>
                <a:fillRect/>
              </a:stretch>
            </a:blipFill>
          </p:spPr>
          <p:txBody>
            <a:bodyPr wrap="square" lIns="0" tIns="0" rIns="0" bIns="0" rtlCol="0"/>
            <a:lstStyle/>
            <a:p>
              <a:endParaRPr sz="1632" dirty="0"/>
            </a:p>
          </p:txBody>
        </p:sp>
        <p:sp>
          <p:nvSpPr>
            <p:cNvPr id="43" name="object 22">
              <a:extLst>
                <a:ext uri="{FF2B5EF4-FFF2-40B4-BE49-F238E27FC236}">
                  <a16:creationId xmlns:a16="http://schemas.microsoft.com/office/drawing/2014/main" id="{781907F3-F704-6047-90AF-960F4E1889ED}"/>
                </a:ext>
              </a:extLst>
            </p:cNvPr>
            <p:cNvSpPr/>
            <p:nvPr/>
          </p:nvSpPr>
          <p:spPr>
            <a:xfrm>
              <a:off x="2362057" y="3861641"/>
              <a:ext cx="194945" cy="366395"/>
            </a:xfrm>
            <a:custGeom>
              <a:avLst/>
              <a:gdLst/>
              <a:ahLst/>
              <a:cxnLst/>
              <a:rect l="l" t="t" r="r" b="b"/>
              <a:pathLst>
                <a:path w="194944" h="366395">
                  <a:moveTo>
                    <a:pt x="194868" y="0"/>
                  </a:moveTo>
                  <a:lnTo>
                    <a:pt x="0" y="0"/>
                  </a:lnTo>
                  <a:lnTo>
                    <a:pt x="0" y="366331"/>
                  </a:lnTo>
                  <a:lnTo>
                    <a:pt x="194868" y="366331"/>
                  </a:lnTo>
                  <a:lnTo>
                    <a:pt x="194868" y="0"/>
                  </a:lnTo>
                  <a:close/>
                </a:path>
              </a:pathLst>
            </a:custGeom>
            <a:solidFill>
              <a:srgbClr val="FFFFFF"/>
            </a:solidFill>
          </p:spPr>
          <p:txBody>
            <a:bodyPr wrap="square" lIns="0" tIns="0" rIns="0" bIns="0" rtlCol="0"/>
            <a:lstStyle/>
            <a:p>
              <a:endParaRPr sz="1632" dirty="0"/>
            </a:p>
          </p:txBody>
        </p:sp>
        <p:sp>
          <p:nvSpPr>
            <p:cNvPr id="44" name="object 23">
              <a:extLst>
                <a:ext uri="{FF2B5EF4-FFF2-40B4-BE49-F238E27FC236}">
                  <a16:creationId xmlns:a16="http://schemas.microsoft.com/office/drawing/2014/main" id="{41C984AE-01AD-8644-AB9D-B08766C734D1}"/>
                </a:ext>
              </a:extLst>
            </p:cNvPr>
            <p:cNvSpPr/>
            <p:nvPr/>
          </p:nvSpPr>
          <p:spPr>
            <a:xfrm>
              <a:off x="2362057" y="3861641"/>
              <a:ext cx="194945" cy="366395"/>
            </a:xfrm>
            <a:custGeom>
              <a:avLst/>
              <a:gdLst/>
              <a:ahLst/>
              <a:cxnLst/>
              <a:rect l="l" t="t" r="r" b="b"/>
              <a:pathLst>
                <a:path w="194944" h="366395">
                  <a:moveTo>
                    <a:pt x="0" y="0"/>
                  </a:moveTo>
                  <a:lnTo>
                    <a:pt x="0" y="366331"/>
                  </a:lnTo>
                  <a:lnTo>
                    <a:pt x="194868" y="366331"/>
                  </a:lnTo>
                  <a:lnTo>
                    <a:pt x="194868" y="0"/>
                  </a:lnTo>
                </a:path>
              </a:pathLst>
            </a:custGeom>
            <a:ln w="18808">
              <a:solidFill>
                <a:srgbClr val="949B50"/>
              </a:solidFill>
            </a:ln>
          </p:spPr>
          <p:txBody>
            <a:bodyPr wrap="square" lIns="0" tIns="0" rIns="0" bIns="0" rtlCol="0"/>
            <a:lstStyle/>
            <a:p>
              <a:endParaRPr sz="1632" dirty="0"/>
            </a:p>
          </p:txBody>
        </p:sp>
        <p:sp>
          <p:nvSpPr>
            <p:cNvPr id="45" name="object 24">
              <a:extLst>
                <a:ext uri="{FF2B5EF4-FFF2-40B4-BE49-F238E27FC236}">
                  <a16:creationId xmlns:a16="http://schemas.microsoft.com/office/drawing/2014/main" id="{146C1662-CF5D-A944-8DC8-B8BA4DCB73E7}"/>
                </a:ext>
              </a:extLst>
            </p:cNvPr>
            <p:cNvSpPr/>
            <p:nvPr/>
          </p:nvSpPr>
          <p:spPr>
            <a:xfrm>
              <a:off x="2362079" y="3861641"/>
              <a:ext cx="194945" cy="0"/>
            </a:xfrm>
            <a:custGeom>
              <a:avLst/>
              <a:gdLst/>
              <a:ahLst/>
              <a:cxnLst/>
              <a:rect l="l" t="t" r="r" b="b"/>
              <a:pathLst>
                <a:path w="194944">
                  <a:moveTo>
                    <a:pt x="194868" y="0"/>
                  </a:moveTo>
                  <a:lnTo>
                    <a:pt x="0" y="0"/>
                  </a:lnTo>
                </a:path>
              </a:pathLst>
            </a:custGeom>
            <a:ln w="9398">
              <a:solidFill>
                <a:srgbClr val="949B50"/>
              </a:solidFill>
            </a:ln>
          </p:spPr>
          <p:txBody>
            <a:bodyPr wrap="square" lIns="0" tIns="0" rIns="0" bIns="0" rtlCol="0"/>
            <a:lstStyle/>
            <a:p>
              <a:endParaRPr sz="1632" dirty="0"/>
            </a:p>
          </p:txBody>
        </p:sp>
      </p:grpSp>
      <p:grpSp>
        <p:nvGrpSpPr>
          <p:cNvPr id="46" name="object 25">
            <a:extLst>
              <a:ext uri="{FF2B5EF4-FFF2-40B4-BE49-F238E27FC236}">
                <a16:creationId xmlns:a16="http://schemas.microsoft.com/office/drawing/2014/main" id="{EA9A8E44-BFA0-5A43-9AB7-3F2B83F64388}"/>
              </a:ext>
            </a:extLst>
          </p:cNvPr>
          <p:cNvGrpSpPr/>
          <p:nvPr userDrawn="1"/>
        </p:nvGrpSpPr>
        <p:grpSpPr>
          <a:xfrm>
            <a:off x="3646816" y="3640922"/>
            <a:ext cx="194051" cy="414589"/>
            <a:chOff x="2645794" y="3780711"/>
            <a:chExt cx="213995" cy="457200"/>
          </a:xfrm>
        </p:grpSpPr>
        <p:sp>
          <p:nvSpPr>
            <p:cNvPr id="47" name="object 26">
              <a:extLst>
                <a:ext uri="{FF2B5EF4-FFF2-40B4-BE49-F238E27FC236}">
                  <a16:creationId xmlns:a16="http://schemas.microsoft.com/office/drawing/2014/main" id="{93EA6C6C-883B-264B-93ED-88D9065557CD}"/>
                </a:ext>
              </a:extLst>
            </p:cNvPr>
            <p:cNvSpPr/>
            <p:nvPr/>
          </p:nvSpPr>
          <p:spPr>
            <a:xfrm>
              <a:off x="2671711" y="3780711"/>
              <a:ext cx="161848" cy="124501"/>
            </a:xfrm>
            <a:prstGeom prst="rect">
              <a:avLst/>
            </a:prstGeom>
            <a:blipFill>
              <a:blip r:embed="rId5" cstate="print"/>
              <a:stretch>
                <a:fillRect/>
              </a:stretch>
            </a:blipFill>
          </p:spPr>
          <p:txBody>
            <a:bodyPr wrap="square" lIns="0" tIns="0" rIns="0" bIns="0" rtlCol="0"/>
            <a:lstStyle/>
            <a:p>
              <a:endParaRPr sz="1632" dirty="0"/>
            </a:p>
          </p:txBody>
        </p:sp>
        <p:sp>
          <p:nvSpPr>
            <p:cNvPr id="48" name="object 27">
              <a:extLst>
                <a:ext uri="{FF2B5EF4-FFF2-40B4-BE49-F238E27FC236}">
                  <a16:creationId xmlns:a16="http://schemas.microsoft.com/office/drawing/2014/main" id="{74A80367-1928-DA4B-97CB-44D5B6BB308E}"/>
                </a:ext>
              </a:extLst>
            </p:cNvPr>
            <p:cNvSpPr/>
            <p:nvPr/>
          </p:nvSpPr>
          <p:spPr>
            <a:xfrm>
              <a:off x="2655199" y="3861641"/>
              <a:ext cx="194945" cy="366395"/>
            </a:xfrm>
            <a:custGeom>
              <a:avLst/>
              <a:gdLst/>
              <a:ahLst/>
              <a:cxnLst/>
              <a:rect l="l" t="t" r="r" b="b"/>
              <a:pathLst>
                <a:path w="194944" h="366395">
                  <a:moveTo>
                    <a:pt x="194868" y="0"/>
                  </a:moveTo>
                  <a:lnTo>
                    <a:pt x="0" y="0"/>
                  </a:lnTo>
                  <a:lnTo>
                    <a:pt x="0" y="366331"/>
                  </a:lnTo>
                  <a:lnTo>
                    <a:pt x="194868" y="366331"/>
                  </a:lnTo>
                  <a:lnTo>
                    <a:pt x="194868" y="0"/>
                  </a:lnTo>
                  <a:close/>
                </a:path>
              </a:pathLst>
            </a:custGeom>
            <a:solidFill>
              <a:srgbClr val="FFFFFF"/>
            </a:solidFill>
          </p:spPr>
          <p:txBody>
            <a:bodyPr wrap="square" lIns="0" tIns="0" rIns="0" bIns="0" rtlCol="0"/>
            <a:lstStyle/>
            <a:p>
              <a:endParaRPr sz="1632" dirty="0"/>
            </a:p>
          </p:txBody>
        </p:sp>
        <p:sp>
          <p:nvSpPr>
            <p:cNvPr id="49" name="object 28">
              <a:extLst>
                <a:ext uri="{FF2B5EF4-FFF2-40B4-BE49-F238E27FC236}">
                  <a16:creationId xmlns:a16="http://schemas.microsoft.com/office/drawing/2014/main" id="{3D04DF15-11C6-564E-99D7-CB28F45E0353}"/>
                </a:ext>
              </a:extLst>
            </p:cNvPr>
            <p:cNvSpPr/>
            <p:nvPr/>
          </p:nvSpPr>
          <p:spPr>
            <a:xfrm>
              <a:off x="2655199" y="3861641"/>
              <a:ext cx="194945" cy="366395"/>
            </a:xfrm>
            <a:custGeom>
              <a:avLst/>
              <a:gdLst/>
              <a:ahLst/>
              <a:cxnLst/>
              <a:rect l="l" t="t" r="r" b="b"/>
              <a:pathLst>
                <a:path w="194944" h="366395">
                  <a:moveTo>
                    <a:pt x="0" y="0"/>
                  </a:moveTo>
                  <a:lnTo>
                    <a:pt x="0" y="366331"/>
                  </a:lnTo>
                  <a:lnTo>
                    <a:pt x="194868" y="366331"/>
                  </a:lnTo>
                  <a:lnTo>
                    <a:pt x="194868" y="0"/>
                  </a:lnTo>
                </a:path>
              </a:pathLst>
            </a:custGeom>
            <a:ln w="18808">
              <a:solidFill>
                <a:srgbClr val="949B50"/>
              </a:solidFill>
            </a:ln>
          </p:spPr>
          <p:txBody>
            <a:bodyPr wrap="square" lIns="0" tIns="0" rIns="0" bIns="0" rtlCol="0"/>
            <a:lstStyle/>
            <a:p>
              <a:endParaRPr sz="1632" dirty="0"/>
            </a:p>
          </p:txBody>
        </p:sp>
        <p:sp>
          <p:nvSpPr>
            <p:cNvPr id="50" name="object 29">
              <a:extLst>
                <a:ext uri="{FF2B5EF4-FFF2-40B4-BE49-F238E27FC236}">
                  <a16:creationId xmlns:a16="http://schemas.microsoft.com/office/drawing/2014/main" id="{51D3A5F4-6E5F-AA42-A752-F90E35C487D2}"/>
                </a:ext>
              </a:extLst>
            </p:cNvPr>
            <p:cNvSpPr/>
            <p:nvPr/>
          </p:nvSpPr>
          <p:spPr>
            <a:xfrm>
              <a:off x="2655201" y="3861641"/>
              <a:ext cx="194945" cy="0"/>
            </a:xfrm>
            <a:custGeom>
              <a:avLst/>
              <a:gdLst/>
              <a:ahLst/>
              <a:cxnLst/>
              <a:rect l="l" t="t" r="r" b="b"/>
              <a:pathLst>
                <a:path w="194944">
                  <a:moveTo>
                    <a:pt x="194868" y="0"/>
                  </a:moveTo>
                  <a:lnTo>
                    <a:pt x="0" y="0"/>
                  </a:lnTo>
                </a:path>
              </a:pathLst>
            </a:custGeom>
            <a:ln w="9398">
              <a:solidFill>
                <a:srgbClr val="949B50"/>
              </a:solidFill>
            </a:ln>
          </p:spPr>
          <p:txBody>
            <a:bodyPr wrap="square" lIns="0" tIns="0" rIns="0" bIns="0" rtlCol="0"/>
            <a:lstStyle/>
            <a:p>
              <a:endParaRPr sz="1632" dirty="0"/>
            </a:p>
          </p:txBody>
        </p:sp>
      </p:grpSp>
      <p:grpSp>
        <p:nvGrpSpPr>
          <p:cNvPr id="51" name="object 30">
            <a:extLst>
              <a:ext uri="{FF2B5EF4-FFF2-40B4-BE49-F238E27FC236}">
                <a16:creationId xmlns:a16="http://schemas.microsoft.com/office/drawing/2014/main" id="{0A526EFC-982A-D44B-B458-87B048905319}"/>
              </a:ext>
            </a:extLst>
          </p:cNvPr>
          <p:cNvGrpSpPr/>
          <p:nvPr userDrawn="1"/>
        </p:nvGrpSpPr>
        <p:grpSpPr>
          <a:xfrm>
            <a:off x="3220776" y="3596977"/>
            <a:ext cx="1213826" cy="496356"/>
            <a:chOff x="2175967" y="3732250"/>
            <a:chExt cx="1338580" cy="547370"/>
          </a:xfrm>
        </p:grpSpPr>
        <p:sp>
          <p:nvSpPr>
            <p:cNvPr id="52" name="object 31">
              <a:extLst>
                <a:ext uri="{FF2B5EF4-FFF2-40B4-BE49-F238E27FC236}">
                  <a16:creationId xmlns:a16="http://schemas.microsoft.com/office/drawing/2014/main" id="{A3DE7F5F-B323-5E41-9BF6-F892D2011CB0}"/>
                </a:ext>
              </a:extLst>
            </p:cNvPr>
            <p:cNvSpPr/>
            <p:nvPr/>
          </p:nvSpPr>
          <p:spPr>
            <a:xfrm>
              <a:off x="2964827" y="3780711"/>
              <a:ext cx="161874" cy="124501"/>
            </a:xfrm>
            <a:prstGeom prst="rect">
              <a:avLst/>
            </a:prstGeom>
            <a:blipFill>
              <a:blip r:embed="rId6" cstate="print"/>
              <a:stretch>
                <a:fillRect/>
              </a:stretch>
            </a:blipFill>
          </p:spPr>
          <p:txBody>
            <a:bodyPr wrap="square" lIns="0" tIns="0" rIns="0" bIns="0" rtlCol="0"/>
            <a:lstStyle/>
            <a:p>
              <a:endParaRPr sz="1632" dirty="0"/>
            </a:p>
          </p:txBody>
        </p:sp>
        <p:sp>
          <p:nvSpPr>
            <p:cNvPr id="53" name="object 32">
              <a:extLst>
                <a:ext uri="{FF2B5EF4-FFF2-40B4-BE49-F238E27FC236}">
                  <a16:creationId xmlns:a16="http://schemas.microsoft.com/office/drawing/2014/main" id="{7099B61B-638B-044A-9DDB-66FC8A8868DB}"/>
                </a:ext>
              </a:extLst>
            </p:cNvPr>
            <p:cNvSpPr/>
            <p:nvPr/>
          </p:nvSpPr>
          <p:spPr>
            <a:xfrm>
              <a:off x="2948340" y="3861641"/>
              <a:ext cx="194945" cy="366395"/>
            </a:xfrm>
            <a:custGeom>
              <a:avLst/>
              <a:gdLst/>
              <a:ahLst/>
              <a:cxnLst/>
              <a:rect l="l" t="t" r="r" b="b"/>
              <a:pathLst>
                <a:path w="194944" h="366395">
                  <a:moveTo>
                    <a:pt x="194830" y="0"/>
                  </a:moveTo>
                  <a:lnTo>
                    <a:pt x="0" y="0"/>
                  </a:lnTo>
                  <a:lnTo>
                    <a:pt x="0" y="366331"/>
                  </a:lnTo>
                  <a:lnTo>
                    <a:pt x="194830" y="366331"/>
                  </a:lnTo>
                  <a:lnTo>
                    <a:pt x="194830" y="0"/>
                  </a:lnTo>
                  <a:close/>
                </a:path>
              </a:pathLst>
            </a:custGeom>
            <a:solidFill>
              <a:srgbClr val="FFFFFF"/>
            </a:solidFill>
          </p:spPr>
          <p:txBody>
            <a:bodyPr wrap="square" lIns="0" tIns="0" rIns="0" bIns="0" rtlCol="0"/>
            <a:lstStyle/>
            <a:p>
              <a:endParaRPr sz="1632" dirty="0"/>
            </a:p>
          </p:txBody>
        </p:sp>
        <p:sp>
          <p:nvSpPr>
            <p:cNvPr id="54" name="object 33">
              <a:extLst>
                <a:ext uri="{FF2B5EF4-FFF2-40B4-BE49-F238E27FC236}">
                  <a16:creationId xmlns:a16="http://schemas.microsoft.com/office/drawing/2014/main" id="{2F5FE6DD-39DE-8E47-A74B-A68CB9698987}"/>
                </a:ext>
              </a:extLst>
            </p:cNvPr>
            <p:cNvSpPr/>
            <p:nvPr/>
          </p:nvSpPr>
          <p:spPr>
            <a:xfrm>
              <a:off x="2948340" y="3861641"/>
              <a:ext cx="194945" cy="366395"/>
            </a:xfrm>
            <a:custGeom>
              <a:avLst/>
              <a:gdLst/>
              <a:ahLst/>
              <a:cxnLst/>
              <a:rect l="l" t="t" r="r" b="b"/>
              <a:pathLst>
                <a:path w="194944" h="366395">
                  <a:moveTo>
                    <a:pt x="0" y="0"/>
                  </a:moveTo>
                  <a:lnTo>
                    <a:pt x="0" y="366331"/>
                  </a:lnTo>
                  <a:lnTo>
                    <a:pt x="194830" y="366331"/>
                  </a:lnTo>
                  <a:lnTo>
                    <a:pt x="194830" y="0"/>
                  </a:lnTo>
                </a:path>
              </a:pathLst>
            </a:custGeom>
            <a:ln w="18808">
              <a:solidFill>
                <a:srgbClr val="949B50"/>
              </a:solidFill>
            </a:ln>
          </p:spPr>
          <p:txBody>
            <a:bodyPr wrap="square" lIns="0" tIns="0" rIns="0" bIns="0" rtlCol="0"/>
            <a:lstStyle/>
            <a:p>
              <a:endParaRPr sz="1632" dirty="0"/>
            </a:p>
          </p:txBody>
        </p:sp>
        <p:sp>
          <p:nvSpPr>
            <p:cNvPr id="55" name="object 34">
              <a:extLst>
                <a:ext uri="{FF2B5EF4-FFF2-40B4-BE49-F238E27FC236}">
                  <a16:creationId xmlns:a16="http://schemas.microsoft.com/office/drawing/2014/main" id="{CAD092E0-1368-034D-A7D6-5C94E435C173}"/>
                </a:ext>
              </a:extLst>
            </p:cNvPr>
            <p:cNvSpPr/>
            <p:nvPr/>
          </p:nvSpPr>
          <p:spPr>
            <a:xfrm>
              <a:off x="2948344" y="3861641"/>
              <a:ext cx="194945" cy="0"/>
            </a:xfrm>
            <a:custGeom>
              <a:avLst/>
              <a:gdLst/>
              <a:ahLst/>
              <a:cxnLst/>
              <a:rect l="l" t="t" r="r" b="b"/>
              <a:pathLst>
                <a:path w="194944">
                  <a:moveTo>
                    <a:pt x="194868" y="0"/>
                  </a:moveTo>
                  <a:lnTo>
                    <a:pt x="0" y="0"/>
                  </a:lnTo>
                </a:path>
              </a:pathLst>
            </a:custGeom>
            <a:ln w="9398">
              <a:solidFill>
                <a:srgbClr val="949B50"/>
              </a:solidFill>
            </a:ln>
          </p:spPr>
          <p:txBody>
            <a:bodyPr wrap="square" lIns="0" tIns="0" rIns="0" bIns="0" rtlCol="0"/>
            <a:lstStyle/>
            <a:p>
              <a:endParaRPr sz="1632" dirty="0"/>
            </a:p>
          </p:txBody>
        </p:sp>
        <p:sp>
          <p:nvSpPr>
            <p:cNvPr id="56" name="object 35">
              <a:extLst>
                <a:ext uri="{FF2B5EF4-FFF2-40B4-BE49-F238E27FC236}">
                  <a16:creationId xmlns:a16="http://schemas.microsoft.com/office/drawing/2014/main" id="{A56FABD0-DDBB-474C-95B1-4AA8322638FD}"/>
                </a:ext>
              </a:extLst>
            </p:cNvPr>
            <p:cNvSpPr/>
            <p:nvPr/>
          </p:nvSpPr>
          <p:spPr>
            <a:xfrm>
              <a:off x="2175967" y="4265278"/>
              <a:ext cx="1338580" cy="9525"/>
            </a:xfrm>
            <a:custGeom>
              <a:avLst/>
              <a:gdLst/>
              <a:ahLst/>
              <a:cxnLst/>
              <a:rect l="l" t="t" r="r" b="b"/>
              <a:pathLst>
                <a:path w="1338579" h="9525">
                  <a:moveTo>
                    <a:pt x="0" y="0"/>
                  </a:moveTo>
                  <a:lnTo>
                    <a:pt x="1338088" y="0"/>
                  </a:lnTo>
                </a:path>
                <a:path w="1338579" h="9525">
                  <a:moveTo>
                    <a:pt x="0" y="9404"/>
                  </a:moveTo>
                  <a:lnTo>
                    <a:pt x="1338088" y="9404"/>
                  </a:lnTo>
                </a:path>
              </a:pathLst>
            </a:custGeom>
            <a:ln w="9429">
              <a:solidFill>
                <a:srgbClr val="949B50"/>
              </a:solidFill>
            </a:ln>
          </p:spPr>
          <p:txBody>
            <a:bodyPr wrap="square" lIns="0" tIns="0" rIns="0" bIns="0" rtlCol="0"/>
            <a:lstStyle/>
            <a:p>
              <a:endParaRPr sz="1632" dirty="0"/>
            </a:p>
          </p:txBody>
        </p:sp>
        <p:sp>
          <p:nvSpPr>
            <p:cNvPr id="57" name="object 36">
              <a:extLst>
                <a:ext uri="{FF2B5EF4-FFF2-40B4-BE49-F238E27FC236}">
                  <a16:creationId xmlns:a16="http://schemas.microsoft.com/office/drawing/2014/main" id="{990A68F0-81AF-0242-9274-7931A4EC5AF9}"/>
                </a:ext>
              </a:extLst>
            </p:cNvPr>
            <p:cNvSpPr/>
            <p:nvPr/>
          </p:nvSpPr>
          <p:spPr>
            <a:xfrm>
              <a:off x="3166973" y="4082960"/>
              <a:ext cx="211454" cy="187325"/>
            </a:xfrm>
            <a:custGeom>
              <a:avLst/>
              <a:gdLst/>
              <a:ahLst/>
              <a:cxnLst/>
              <a:rect l="l" t="t" r="r" b="b"/>
              <a:pathLst>
                <a:path w="211454" h="187325">
                  <a:moveTo>
                    <a:pt x="210997" y="0"/>
                  </a:moveTo>
                  <a:lnTo>
                    <a:pt x="0" y="0"/>
                  </a:lnTo>
                  <a:lnTo>
                    <a:pt x="0" y="187007"/>
                  </a:lnTo>
                  <a:lnTo>
                    <a:pt x="210997" y="187007"/>
                  </a:lnTo>
                  <a:lnTo>
                    <a:pt x="210997" y="0"/>
                  </a:lnTo>
                  <a:close/>
                </a:path>
              </a:pathLst>
            </a:custGeom>
            <a:ln w="18808">
              <a:solidFill>
                <a:srgbClr val="949B50"/>
              </a:solidFill>
            </a:ln>
          </p:spPr>
          <p:txBody>
            <a:bodyPr wrap="square" lIns="0" tIns="0" rIns="0" bIns="0" rtlCol="0"/>
            <a:lstStyle/>
            <a:p>
              <a:endParaRPr sz="1632" dirty="0"/>
            </a:p>
          </p:txBody>
        </p:sp>
        <p:sp>
          <p:nvSpPr>
            <p:cNvPr id="58" name="object 37">
              <a:extLst>
                <a:ext uri="{FF2B5EF4-FFF2-40B4-BE49-F238E27FC236}">
                  <a16:creationId xmlns:a16="http://schemas.microsoft.com/office/drawing/2014/main" id="{14FE979B-02F8-3E46-85F6-A3C19B2EFAEE}"/>
                </a:ext>
              </a:extLst>
            </p:cNvPr>
            <p:cNvSpPr/>
            <p:nvPr/>
          </p:nvSpPr>
          <p:spPr>
            <a:xfrm>
              <a:off x="3199282" y="4121633"/>
              <a:ext cx="179070" cy="0"/>
            </a:xfrm>
            <a:custGeom>
              <a:avLst/>
              <a:gdLst/>
              <a:ahLst/>
              <a:cxnLst/>
              <a:rect l="l" t="t" r="r" b="b"/>
              <a:pathLst>
                <a:path w="179070">
                  <a:moveTo>
                    <a:pt x="0" y="0"/>
                  </a:moveTo>
                  <a:lnTo>
                    <a:pt x="178687" y="0"/>
                  </a:lnTo>
                </a:path>
              </a:pathLst>
            </a:custGeom>
            <a:ln w="9398">
              <a:solidFill>
                <a:srgbClr val="949B50"/>
              </a:solidFill>
            </a:ln>
          </p:spPr>
          <p:txBody>
            <a:bodyPr wrap="square" lIns="0" tIns="0" rIns="0" bIns="0" rtlCol="0"/>
            <a:lstStyle/>
            <a:p>
              <a:endParaRPr sz="1632" dirty="0"/>
            </a:p>
          </p:txBody>
        </p:sp>
        <p:sp>
          <p:nvSpPr>
            <p:cNvPr id="59" name="object 38">
              <a:extLst>
                <a:ext uri="{FF2B5EF4-FFF2-40B4-BE49-F238E27FC236}">
                  <a16:creationId xmlns:a16="http://schemas.microsoft.com/office/drawing/2014/main" id="{6627E29D-040D-7442-A6AF-D21B802142A9}"/>
                </a:ext>
              </a:extLst>
            </p:cNvPr>
            <p:cNvSpPr/>
            <p:nvPr/>
          </p:nvSpPr>
          <p:spPr>
            <a:xfrm>
              <a:off x="2305951" y="3992092"/>
              <a:ext cx="893444" cy="278130"/>
            </a:xfrm>
            <a:custGeom>
              <a:avLst/>
              <a:gdLst/>
              <a:ahLst/>
              <a:cxnLst/>
              <a:rect l="l" t="t" r="r" b="b"/>
              <a:pathLst>
                <a:path w="893444" h="278129">
                  <a:moveTo>
                    <a:pt x="893330" y="0"/>
                  </a:moveTo>
                  <a:lnTo>
                    <a:pt x="0" y="0"/>
                  </a:lnTo>
                  <a:lnTo>
                    <a:pt x="0" y="277901"/>
                  </a:lnTo>
                  <a:lnTo>
                    <a:pt x="893330" y="277901"/>
                  </a:lnTo>
                  <a:lnTo>
                    <a:pt x="893330" y="0"/>
                  </a:lnTo>
                  <a:close/>
                </a:path>
              </a:pathLst>
            </a:custGeom>
            <a:solidFill>
              <a:srgbClr val="FFFFFF"/>
            </a:solidFill>
          </p:spPr>
          <p:txBody>
            <a:bodyPr wrap="square" lIns="0" tIns="0" rIns="0" bIns="0" rtlCol="0"/>
            <a:lstStyle/>
            <a:p>
              <a:endParaRPr sz="1632" dirty="0"/>
            </a:p>
          </p:txBody>
        </p:sp>
        <p:sp>
          <p:nvSpPr>
            <p:cNvPr id="60" name="object 39">
              <a:extLst>
                <a:ext uri="{FF2B5EF4-FFF2-40B4-BE49-F238E27FC236}">
                  <a16:creationId xmlns:a16="http://schemas.microsoft.com/office/drawing/2014/main" id="{0C29CBA0-B26B-1E4C-9EDA-513536652708}"/>
                </a:ext>
              </a:extLst>
            </p:cNvPr>
            <p:cNvSpPr/>
            <p:nvPr/>
          </p:nvSpPr>
          <p:spPr>
            <a:xfrm>
              <a:off x="2305951" y="3992092"/>
              <a:ext cx="893444" cy="278130"/>
            </a:xfrm>
            <a:custGeom>
              <a:avLst/>
              <a:gdLst/>
              <a:ahLst/>
              <a:cxnLst/>
              <a:rect l="l" t="t" r="r" b="b"/>
              <a:pathLst>
                <a:path w="893444" h="278129">
                  <a:moveTo>
                    <a:pt x="893330" y="0"/>
                  </a:moveTo>
                  <a:lnTo>
                    <a:pt x="0" y="0"/>
                  </a:lnTo>
                  <a:lnTo>
                    <a:pt x="0" y="277901"/>
                  </a:lnTo>
                  <a:lnTo>
                    <a:pt x="893330" y="277901"/>
                  </a:lnTo>
                  <a:lnTo>
                    <a:pt x="893330" y="0"/>
                  </a:lnTo>
                  <a:close/>
                </a:path>
              </a:pathLst>
            </a:custGeom>
            <a:ln w="18808">
              <a:solidFill>
                <a:srgbClr val="949B50"/>
              </a:solidFill>
            </a:ln>
          </p:spPr>
          <p:txBody>
            <a:bodyPr wrap="square" lIns="0" tIns="0" rIns="0" bIns="0" rtlCol="0"/>
            <a:lstStyle/>
            <a:p>
              <a:endParaRPr sz="1632" dirty="0"/>
            </a:p>
          </p:txBody>
        </p:sp>
        <p:sp>
          <p:nvSpPr>
            <p:cNvPr id="61" name="object 40">
              <a:extLst>
                <a:ext uri="{FF2B5EF4-FFF2-40B4-BE49-F238E27FC236}">
                  <a16:creationId xmlns:a16="http://schemas.microsoft.com/office/drawing/2014/main" id="{B09904C4-EC00-A94C-BAB4-A37F1F7932E3}"/>
                </a:ext>
              </a:extLst>
            </p:cNvPr>
            <p:cNvSpPr/>
            <p:nvPr/>
          </p:nvSpPr>
          <p:spPr>
            <a:xfrm>
              <a:off x="2437879" y="4176275"/>
              <a:ext cx="193675" cy="84455"/>
            </a:xfrm>
            <a:custGeom>
              <a:avLst/>
              <a:gdLst/>
              <a:ahLst/>
              <a:cxnLst/>
              <a:rect l="l" t="t" r="r" b="b"/>
              <a:pathLst>
                <a:path w="193675" h="84454">
                  <a:moveTo>
                    <a:pt x="193281" y="84124"/>
                  </a:moveTo>
                  <a:lnTo>
                    <a:pt x="193281" y="0"/>
                  </a:lnTo>
                  <a:lnTo>
                    <a:pt x="0" y="0"/>
                  </a:lnTo>
                  <a:lnTo>
                    <a:pt x="0" y="84124"/>
                  </a:lnTo>
                </a:path>
              </a:pathLst>
            </a:custGeom>
            <a:ln w="9398">
              <a:solidFill>
                <a:srgbClr val="949B50"/>
              </a:solidFill>
            </a:ln>
          </p:spPr>
          <p:txBody>
            <a:bodyPr wrap="square" lIns="0" tIns="0" rIns="0" bIns="0" rtlCol="0"/>
            <a:lstStyle/>
            <a:p>
              <a:endParaRPr sz="1632" dirty="0"/>
            </a:p>
          </p:txBody>
        </p:sp>
        <p:sp>
          <p:nvSpPr>
            <p:cNvPr id="62" name="object 41">
              <a:extLst>
                <a:ext uri="{FF2B5EF4-FFF2-40B4-BE49-F238E27FC236}">
                  <a16:creationId xmlns:a16="http://schemas.microsoft.com/office/drawing/2014/main" id="{9C5B5CEB-3D82-DD46-9D2A-E70C1F92897A}"/>
                </a:ext>
              </a:extLst>
            </p:cNvPr>
            <p:cNvSpPr/>
            <p:nvPr/>
          </p:nvSpPr>
          <p:spPr>
            <a:xfrm>
              <a:off x="2842648" y="4176275"/>
              <a:ext cx="193675" cy="84455"/>
            </a:xfrm>
            <a:custGeom>
              <a:avLst/>
              <a:gdLst/>
              <a:ahLst/>
              <a:cxnLst/>
              <a:rect l="l" t="t" r="r" b="b"/>
              <a:pathLst>
                <a:path w="193675" h="84454">
                  <a:moveTo>
                    <a:pt x="193255" y="84124"/>
                  </a:moveTo>
                  <a:lnTo>
                    <a:pt x="193255" y="0"/>
                  </a:lnTo>
                  <a:lnTo>
                    <a:pt x="0" y="0"/>
                  </a:lnTo>
                  <a:lnTo>
                    <a:pt x="0" y="84124"/>
                  </a:lnTo>
                </a:path>
              </a:pathLst>
            </a:custGeom>
            <a:ln w="9397">
              <a:solidFill>
                <a:srgbClr val="949B50"/>
              </a:solidFill>
            </a:ln>
          </p:spPr>
          <p:txBody>
            <a:bodyPr wrap="square" lIns="0" tIns="0" rIns="0" bIns="0" rtlCol="0"/>
            <a:lstStyle/>
            <a:p>
              <a:endParaRPr sz="1632" dirty="0"/>
            </a:p>
          </p:txBody>
        </p:sp>
        <p:sp>
          <p:nvSpPr>
            <p:cNvPr id="63" name="object 42">
              <a:extLst>
                <a:ext uri="{FF2B5EF4-FFF2-40B4-BE49-F238E27FC236}">
                  <a16:creationId xmlns:a16="http://schemas.microsoft.com/office/drawing/2014/main" id="{42EB4CBA-9851-D94D-BC30-1DF760F0E2B1}"/>
                </a:ext>
              </a:extLst>
            </p:cNvPr>
            <p:cNvSpPr/>
            <p:nvPr/>
          </p:nvSpPr>
          <p:spPr>
            <a:xfrm>
              <a:off x="2459507" y="3736924"/>
              <a:ext cx="867410" cy="523240"/>
            </a:xfrm>
            <a:custGeom>
              <a:avLst/>
              <a:gdLst/>
              <a:ahLst/>
              <a:cxnLst/>
              <a:rect l="l" t="t" r="r" b="b"/>
              <a:pathLst>
                <a:path w="867410" h="523239">
                  <a:moveTo>
                    <a:pt x="867359" y="427596"/>
                  </a:moveTo>
                  <a:lnTo>
                    <a:pt x="812977" y="427596"/>
                  </a:lnTo>
                  <a:lnTo>
                    <a:pt x="812977" y="522897"/>
                  </a:lnTo>
                  <a:lnTo>
                    <a:pt x="867359" y="522897"/>
                  </a:lnTo>
                  <a:lnTo>
                    <a:pt x="867359" y="427596"/>
                  </a:lnTo>
                  <a:close/>
                </a:path>
                <a:path w="867410" h="523239">
                  <a:moveTo>
                    <a:pt x="586257" y="38823"/>
                  </a:moveTo>
                  <a:lnTo>
                    <a:pt x="586257" y="25"/>
                  </a:lnTo>
                  <a:lnTo>
                    <a:pt x="0" y="25"/>
                  </a:lnTo>
                  <a:lnTo>
                    <a:pt x="0" y="38823"/>
                  </a:lnTo>
                </a:path>
                <a:path w="867410" h="523239">
                  <a:moveTo>
                    <a:pt x="293141" y="0"/>
                  </a:moveTo>
                  <a:lnTo>
                    <a:pt x="293141" y="53187"/>
                  </a:lnTo>
                </a:path>
              </a:pathLst>
            </a:custGeom>
            <a:ln w="9398">
              <a:solidFill>
                <a:srgbClr val="949B50"/>
              </a:solidFill>
            </a:ln>
          </p:spPr>
          <p:txBody>
            <a:bodyPr wrap="square" lIns="0" tIns="0" rIns="0" bIns="0" rtlCol="0"/>
            <a:lstStyle/>
            <a:p>
              <a:endParaRPr sz="1632" dirty="0"/>
            </a:p>
          </p:txBody>
        </p:sp>
        <p:sp>
          <p:nvSpPr>
            <p:cNvPr id="64" name="object 43">
              <a:extLst>
                <a:ext uri="{FF2B5EF4-FFF2-40B4-BE49-F238E27FC236}">
                  <a16:creationId xmlns:a16="http://schemas.microsoft.com/office/drawing/2014/main" id="{B0B5FE6D-4412-914A-AAED-0049058ABDD5}"/>
                </a:ext>
              </a:extLst>
            </p:cNvPr>
            <p:cNvSpPr/>
            <p:nvPr/>
          </p:nvSpPr>
          <p:spPr>
            <a:xfrm>
              <a:off x="2305972" y="4031297"/>
              <a:ext cx="893444" cy="0"/>
            </a:xfrm>
            <a:custGeom>
              <a:avLst/>
              <a:gdLst/>
              <a:ahLst/>
              <a:cxnLst/>
              <a:rect l="l" t="t" r="r" b="b"/>
              <a:pathLst>
                <a:path w="893444">
                  <a:moveTo>
                    <a:pt x="893343" y="0"/>
                  </a:moveTo>
                  <a:lnTo>
                    <a:pt x="0" y="0"/>
                  </a:lnTo>
                </a:path>
              </a:pathLst>
            </a:custGeom>
            <a:ln w="9398">
              <a:solidFill>
                <a:srgbClr val="949B50"/>
              </a:solidFill>
            </a:ln>
          </p:spPr>
          <p:txBody>
            <a:bodyPr wrap="square" lIns="0" tIns="0" rIns="0" bIns="0" rtlCol="0"/>
            <a:lstStyle/>
            <a:p>
              <a:endParaRPr sz="1632" dirty="0"/>
            </a:p>
          </p:txBody>
        </p:sp>
      </p:grpSp>
      <p:sp>
        <p:nvSpPr>
          <p:cNvPr id="65" name="object 44">
            <a:extLst>
              <a:ext uri="{FF2B5EF4-FFF2-40B4-BE49-F238E27FC236}">
                <a16:creationId xmlns:a16="http://schemas.microsoft.com/office/drawing/2014/main" id="{BF547718-44B0-4C43-9E10-1C35BD2959FA}"/>
              </a:ext>
            </a:extLst>
          </p:cNvPr>
          <p:cNvSpPr/>
          <p:nvPr userDrawn="1"/>
        </p:nvSpPr>
        <p:spPr>
          <a:xfrm>
            <a:off x="8374991" y="3681777"/>
            <a:ext cx="617278" cy="816511"/>
          </a:xfrm>
          <a:custGeom>
            <a:avLst/>
            <a:gdLst/>
            <a:ahLst/>
            <a:cxnLst/>
            <a:rect l="l" t="t" r="r" b="b"/>
            <a:pathLst>
              <a:path w="680720" h="900429">
                <a:moveTo>
                  <a:pt x="0" y="837286"/>
                </a:moveTo>
                <a:lnTo>
                  <a:pt x="40817" y="858866"/>
                </a:lnTo>
                <a:lnTo>
                  <a:pt x="83198" y="875971"/>
                </a:lnTo>
                <a:lnTo>
                  <a:pt x="126783" y="888600"/>
                </a:lnTo>
                <a:lnTo>
                  <a:pt x="171207" y="896754"/>
                </a:lnTo>
                <a:lnTo>
                  <a:pt x="216110" y="900431"/>
                </a:lnTo>
                <a:lnTo>
                  <a:pt x="261130" y="899633"/>
                </a:lnTo>
                <a:lnTo>
                  <a:pt x="305903" y="894358"/>
                </a:lnTo>
                <a:lnTo>
                  <a:pt x="350069" y="884607"/>
                </a:lnTo>
                <a:lnTo>
                  <a:pt x="393265" y="870380"/>
                </a:lnTo>
                <a:lnTo>
                  <a:pt x="435129" y="851676"/>
                </a:lnTo>
                <a:lnTo>
                  <a:pt x="475299" y="828496"/>
                </a:lnTo>
                <a:lnTo>
                  <a:pt x="513413" y="800839"/>
                </a:lnTo>
                <a:lnTo>
                  <a:pt x="549109" y="768706"/>
                </a:lnTo>
                <a:lnTo>
                  <a:pt x="581950" y="732134"/>
                </a:lnTo>
                <a:lnTo>
                  <a:pt x="610100" y="693037"/>
                </a:lnTo>
                <a:lnTo>
                  <a:pt x="633557" y="651802"/>
                </a:lnTo>
                <a:lnTo>
                  <a:pt x="652324" y="608818"/>
                </a:lnTo>
                <a:lnTo>
                  <a:pt x="666399" y="564473"/>
                </a:lnTo>
                <a:lnTo>
                  <a:pt x="675783" y="519157"/>
                </a:lnTo>
                <a:lnTo>
                  <a:pt x="680475" y="473257"/>
                </a:lnTo>
                <a:lnTo>
                  <a:pt x="680477" y="427163"/>
                </a:lnTo>
                <a:lnTo>
                  <a:pt x="675787" y="381263"/>
                </a:lnTo>
                <a:lnTo>
                  <a:pt x="666406" y="335944"/>
                </a:lnTo>
                <a:lnTo>
                  <a:pt x="652334" y="291597"/>
                </a:lnTo>
                <a:lnTo>
                  <a:pt x="633570" y="248609"/>
                </a:lnTo>
                <a:lnTo>
                  <a:pt x="610116" y="207369"/>
                </a:lnTo>
                <a:lnTo>
                  <a:pt x="581971" y="168265"/>
                </a:lnTo>
                <a:lnTo>
                  <a:pt x="549135" y="131686"/>
                </a:lnTo>
                <a:lnTo>
                  <a:pt x="513461" y="99581"/>
                </a:lnTo>
                <a:lnTo>
                  <a:pt x="475371" y="71946"/>
                </a:lnTo>
                <a:lnTo>
                  <a:pt x="435226" y="48780"/>
                </a:lnTo>
                <a:lnTo>
                  <a:pt x="393389" y="30085"/>
                </a:lnTo>
                <a:lnTo>
                  <a:pt x="350221" y="15859"/>
                </a:lnTo>
                <a:lnTo>
                  <a:pt x="306083" y="6102"/>
                </a:lnTo>
                <a:lnTo>
                  <a:pt x="261337" y="816"/>
                </a:lnTo>
                <a:lnTo>
                  <a:pt x="216345" y="0"/>
                </a:lnTo>
                <a:lnTo>
                  <a:pt x="171468" y="3653"/>
                </a:lnTo>
                <a:lnTo>
                  <a:pt x="127067" y="11776"/>
                </a:lnTo>
                <a:lnTo>
                  <a:pt x="83505" y="24370"/>
                </a:lnTo>
                <a:lnTo>
                  <a:pt x="41143" y="41433"/>
                </a:lnTo>
                <a:lnTo>
                  <a:pt x="342" y="62967"/>
                </a:lnTo>
              </a:path>
            </a:pathLst>
          </a:custGeom>
          <a:ln w="56413">
            <a:solidFill>
              <a:srgbClr val="5D87A1"/>
            </a:solidFill>
          </a:ln>
        </p:spPr>
        <p:txBody>
          <a:bodyPr wrap="square" lIns="0" tIns="0" rIns="0" bIns="0" rtlCol="0"/>
          <a:lstStyle/>
          <a:p>
            <a:endParaRPr sz="1632" dirty="0"/>
          </a:p>
        </p:txBody>
      </p:sp>
      <p:sp>
        <p:nvSpPr>
          <p:cNvPr id="66" name="object 45">
            <a:extLst>
              <a:ext uri="{FF2B5EF4-FFF2-40B4-BE49-F238E27FC236}">
                <a16:creationId xmlns:a16="http://schemas.microsoft.com/office/drawing/2014/main" id="{6299A831-841D-A24D-AE25-D8C4A2990998}"/>
              </a:ext>
            </a:extLst>
          </p:cNvPr>
          <p:cNvSpPr/>
          <p:nvPr userDrawn="1"/>
        </p:nvSpPr>
        <p:spPr>
          <a:xfrm>
            <a:off x="5215748" y="4084698"/>
            <a:ext cx="3052990" cy="0"/>
          </a:xfrm>
          <a:custGeom>
            <a:avLst/>
            <a:gdLst/>
            <a:ahLst/>
            <a:cxnLst/>
            <a:rect l="l" t="t" r="r" b="b"/>
            <a:pathLst>
              <a:path w="3366770">
                <a:moveTo>
                  <a:pt x="0" y="0"/>
                </a:moveTo>
                <a:lnTo>
                  <a:pt x="3366554" y="0"/>
                </a:lnTo>
              </a:path>
            </a:pathLst>
          </a:custGeom>
          <a:ln w="37617">
            <a:solidFill>
              <a:srgbClr val="949B50"/>
            </a:solidFill>
          </a:ln>
        </p:spPr>
        <p:txBody>
          <a:bodyPr wrap="square" lIns="0" tIns="0" rIns="0" bIns="0" rtlCol="0"/>
          <a:lstStyle/>
          <a:p>
            <a:endParaRPr sz="1632" dirty="0"/>
          </a:p>
        </p:txBody>
      </p:sp>
      <p:sp>
        <p:nvSpPr>
          <p:cNvPr id="67" name="object 46">
            <a:extLst>
              <a:ext uri="{FF2B5EF4-FFF2-40B4-BE49-F238E27FC236}">
                <a16:creationId xmlns:a16="http://schemas.microsoft.com/office/drawing/2014/main" id="{48FF0BB9-5704-0442-AA12-470F56790E84}"/>
              </a:ext>
            </a:extLst>
          </p:cNvPr>
          <p:cNvSpPr/>
          <p:nvPr userDrawn="1"/>
        </p:nvSpPr>
        <p:spPr>
          <a:xfrm>
            <a:off x="3686321" y="4552893"/>
            <a:ext cx="4899065" cy="1729183"/>
          </a:xfrm>
          <a:custGeom>
            <a:avLst/>
            <a:gdLst/>
            <a:ahLst/>
            <a:cxnLst/>
            <a:rect l="l" t="t" r="r" b="b"/>
            <a:pathLst>
              <a:path w="5402580" h="1906904">
                <a:moveTo>
                  <a:pt x="5402287" y="0"/>
                </a:moveTo>
                <a:lnTo>
                  <a:pt x="4331741" y="1906600"/>
                </a:lnTo>
                <a:lnTo>
                  <a:pt x="0" y="1906600"/>
                </a:lnTo>
              </a:path>
            </a:pathLst>
          </a:custGeom>
          <a:ln w="37617">
            <a:solidFill>
              <a:srgbClr val="C0AE00"/>
            </a:solidFill>
          </a:ln>
        </p:spPr>
        <p:txBody>
          <a:bodyPr wrap="square" lIns="0" tIns="0" rIns="0" bIns="0" rtlCol="0"/>
          <a:lstStyle/>
          <a:p>
            <a:endParaRPr sz="1632" dirty="0"/>
          </a:p>
        </p:txBody>
      </p:sp>
      <p:sp>
        <p:nvSpPr>
          <p:cNvPr id="68" name="object 47">
            <a:extLst>
              <a:ext uri="{FF2B5EF4-FFF2-40B4-BE49-F238E27FC236}">
                <a16:creationId xmlns:a16="http://schemas.microsoft.com/office/drawing/2014/main" id="{DD505158-C331-964A-9984-C8385D52E3F1}"/>
              </a:ext>
            </a:extLst>
          </p:cNvPr>
          <p:cNvSpPr/>
          <p:nvPr userDrawn="1"/>
        </p:nvSpPr>
        <p:spPr>
          <a:xfrm>
            <a:off x="7637354" y="2547299"/>
            <a:ext cx="416317" cy="723804"/>
          </a:xfrm>
          <a:custGeom>
            <a:avLst/>
            <a:gdLst/>
            <a:ahLst/>
            <a:cxnLst/>
            <a:rect l="l" t="t" r="r" b="b"/>
            <a:pathLst>
              <a:path w="459104" h="798195">
                <a:moveTo>
                  <a:pt x="458977" y="797928"/>
                </a:moveTo>
                <a:lnTo>
                  <a:pt x="0" y="0"/>
                </a:lnTo>
              </a:path>
            </a:pathLst>
          </a:custGeom>
          <a:ln w="47015">
            <a:solidFill>
              <a:srgbClr val="A1A692"/>
            </a:solidFill>
            <a:prstDash val="lgDash"/>
          </a:ln>
        </p:spPr>
        <p:txBody>
          <a:bodyPr wrap="square" lIns="0" tIns="0" rIns="0" bIns="0" rtlCol="0"/>
          <a:lstStyle/>
          <a:p>
            <a:endParaRPr sz="1632" dirty="0"/>
          </a:p>
        </p:txBody>
      </p:sp>
      <p:sp>
        <p:nvSpPr>
          <p:cNvPr id="69" name="object 48">
            <a:extLst>
              <a:ext uri="{FF2B5EF4-FFF2-40B4-BE49-F238E27FC236}">
                <a16:creationId xmlns:a16="http://schemas.microsoft.com/office/drawing/2014/main" id="{448FBE07-9B40-A44C-8A2F-75B96AFAF21B}"/>
              </a:ext>
            </a:extLst>
          </p:cNvPr>
          <p:cNvSpPr/>
          <p:nvPr userDrawn="1"/>
        </p:nvSpPr>
        <p:spPr>
          <a:xfrm>
            <a:off x="4947299" y="2464799"/>
            <a:ext cx="2573334" cy="43186"/>
          </a:xfrm>
          <a:custGeom>
            <a:avLst/>
            <a:gdLst/>
            <a:ahLst/>
            <a:cxnLst/>
            <a:rect l="l" t="t" r="r" b="b"/>
            <a:pathLst>
              <a:path w="2837815" h="47625">
                <a:moveTo>
                  <a:pt x="2837295" y="0"/>
                </a:moveTo>
                <a:lnTo>
                  <a:pt x="0" y="0"/>
                </a:lnTo>
                <a:lnTo>
                  <a:pt x="0" y="47015"/>
                </a:lnTo>
                <a:lnTo>
                  <a:pt x="2837295" y="47015"/>
                </a:lnTo>
                <a:lnTo>
                  <a:pt x="2837295" y="0"/>
                </a:lnTo>
                <a:close/>
              </a:path>
            </a:pathLst>
          </a:custGeom>
          <a:solidFill>
            <a:srgbClr val="A1A692"/>
          </a:solidFill>
        </p:spPr>
        <p:txBody>
          <a:bodyPr wrap="square" lIns="0" tIns="0" rIns="0" bIns="0" rtlCol="0"/>
          <a:lstStyle/>
          <a:p>
            <a:endParaRPr sz="1632" dirty="0"/>
          </a:p>
        </p:txBody>
      </p:sp>
      <p:sp>
        <p:nvSpPr>
          <p:cNvPr id="70" name="object 49">
            <a:extLst>
              <a:ext uri="{FF2B5EF4-FFF2-40B4-BE49-F238E27FC236}">
                <a16:creationId xmlns:a16="http://schemas.microsoft.com/office/drawing/2014/main" id="{AA4E36D5-7B91-2C4D-BDF0-56E9F36BCA25}"/>
              </a:ext>
            </a:extLst>
          </p:cNvPr>
          <p:cNvSpPr/>
          <p:nvPr userDrawn="1"/>
        </p:nvSpPr>
        <p:spPr>
          <a:xfrm>
            <a:off x="8065781" y="3292112"/>
            <a:ext cx="29366" cy="50672"/>
          </a:xfrm>
          <a:custGeom>
            <a:avLst/>
            <a:gdLst/>
            <a:ahLst/>
            <a:cxnLst/>
            <a:rect l="l" t="t" r="r" b="b"/>
            <a:pathLst>
              <a:path w="32384" h="55879">
                <a:moveTo>
                  <a:pt x="32067" y="55752"/>
                </a:moveTo>
                <a:lnTo>
                  <a:pt x="0" y="0"/>
                </a:lnTo>
              </a:path>
            </a:pathLst>
          </a:custGeom>
          <a:ln w="47015">
            <a:solidFill>
              <a:srgbClr val="A1A692"/>
            </a:solidFill>
          </a:ln>
        </p:spPr>
        <p:txBody>
          <a:bodyPr wrap="square" lIns="0" tIns="0" rIns="0" bIns="0" rtlCol="0"/>
          <a:lstStyle/>
          <a:p>
            <a:endParaRPr sz="1632" dirty="0"/>
          </a:p>
        </p:txBody>
      </p:sp>
      <p:sp>
        <p:nvSpPr>
          <p:cNvPr id="71" name="object 58">
            <a:extLst>
              <a:ext uri="{FF2B5EF4-FFF2-40B4-BE49-F238E27FC236}">
                <a16:creationId xmlns:a16="http://schemas.microsoft.com/office/drawing/2014/main" id="{6D3A29E7-A6BD-BB46-966C-125BD712E392}"/>
              </a:ext>
            </a:extLst>
          </p:cNvPr>
          <p:cNvSpPr/>
          <p:nvPr userDrawn="1"/>
        </p:nvSpPr>
        <p:spPr>
          <a:xfrm>
            <a:off x="8789927" y="4456034"/>
            <a:ext cx="403648" cy="719197"/>
          </a:xfrm>
          <a:custGeom>
            <a:avLst/>
            <a:gdLst/>
            <a:ahLst/>
            <a:cxnLst/>
            <a:rect l="l" t="t" r="r" b="b"/>
            <a:pathLst>
              <a:path w="445134" h="793114">
                <a:moveTo>
                  <a:pt x="445071" y="792632"/>
                </a:moveTo>
                <a:lnTo>
                  <a:pt x="0" y="0"/>
                </a:lnTo>
              </a:path>
            </a:pathLst>
          </a:custGeom>
          <a:ln w="37617">
            <a:solidFill>
              <a:srgbClr val="5D87A1"/>
            </a:solidFill>
          </a:ln>
        </p:spPr>
        <p:txBody>
          <a:bodyPr wrap="square" lIns="0" tIns="0" rIns="0" bIns="0" rtlCol="0"/>
          <a:lstStyle/>
          <a:p>
            <a:endParaRPr sz="1632" dirty="0"/>
          </a:p>
        </p:txBody>
      </p:sp>
      <p:grpSp>
        <p:nvGrpSpPr>
          <p:cNvPr id="72" name="object 59">
            <a:extLst>
              <a:ext uri="{FF2B5EF4-FFF2-40B4-BE49-F238E27FC236}">
                <a16:creationId xmlns:a16="http://schemas.microsoft.com/office/drawing/2014/main" id="{2BB85B52-ED8A-4F4B-9C59-2746D10528C5}"/>
              </a:ext>
            </a:extLst>
          </p:cNvPr>
          <p:cNvGrpSpPr/>
          <p:nvPr userDrawn="1"/>
        </p:nvGrpSpPr>
        <p:grpSpPr>
          <a:xfrm>
            <a:off x="8263079" y="3770222"/>
            <a:ext cx="639735" cy="639735"/>
            <a:chOff x="7736506" y="3923300"/>
            <a:chExt cx="705485" cy="705485"/>
          </a:xfrm>
        </p:grpSpPr>
        <p:sp>
          <p:nvSpPr>
            <p:cNvPr id="73" name="object 60">
              <a:extLst>
                <a:ext uri="{FF2B5EF4-FFF2-40B4-BE49-F238E27FC236}">
                  <a16:creationId xmlns:a16="http://schemas.microsoft.com/office/drawing/2014/main" id="{7996BE64-CCA7-0648-9C13-9B1A77D68E56}"/>
                </a:ext>
              </a:extLst>
            </p:cNvPr>
            <p:cNvSpPr/>
            <p:nvPr/>
          </p:nvSpPr>
          <p:spPr>
            <a:xfrm>
              <a:off x="7764712" y="3951507"/>
              <a:ext cx="649605" cy="649605"/>
            </a:xfrm>
            <a:custGeom>
              <a:avLst/>
              <a:gdLst/>
              <a:ahLst/>
              <a:cxnLst/>
              <a:rect l="l" t="t" r="r" b="b"/>
              <a:pathLst>
                <a:path w="649604" h="649604">
                  <a:moveTo>
                    <a:pt x="324510" y="0"/>
                  </a:moveTo>
                  <a:lnTo>
                    <a:pt x="276556" y="3518"/>
                  </a:lnTo>
                  <a:lnTo>
                    <a:pt x="230787" y="13740"/>
                  </a:lnTo>
                  <a:lnTo>
                    <a:pt x="187704" y="30162"/>
                  </a:lnTo>
                  <a:lnTo>
                    <a:pt x="147810" y="52282"/>
                  </a:lnTo>
                  <a:lnTo>
                    <a:pt x="111607" y="79598"/>
                  </a:lnTo>
                  <a:lnTo>
                    <a:pt x="79596" y="111608"/>
                  </a:lnTo>
                  <a:lnTo>
                    <a:pt x="52280" y="147810"/>
                  </a:lnTo>
                  <a:lnTo>
                    <a:pt x="30160" y="187700"/>
                  </a:lnTo>
                  <a:lnTo>
                    <a:pt x="13739" y="230778"/>
                  </a:lnTo>
                  <a:lnTo>
                    <a:pt x="3518" y="276540"/>
                  </a:lnTo>
                  <a:lnTo>
                    <a:pt x="0" y="324485"/>
                  </a:lnTo>
                  <a:lnTo>
                    <a:pt x="3518" y="372438"/>
                  </a:lnTo>
                  <a:lnTo>
                    <a:pt x="13739" y="418207"/>
                  </a:lnTo>
                  <a:lnTo>
                    <a:pt x="30160" y="461290"/>
                  </a:lnTo>
                  <a:lnTo>
                    <a:pt x="52280" y="501184"/>
                  </a:lnTo>
                  <a:lnTo>
                    <a:pt x="79596" y="537387"/>
                  </a:lnTo>
                  <a:lnTo>
                    <a:pt x="111607" y="569398"/>
                  </a:lnTo>
                  <a:lnTo>
                    <a:pt x="147810" y="596714"/>
                  </a:lnTo>
                  <a:lnTo>
                    <a:pt x="187704" y="618834"/>
                  </a:lnTo>
                  <a:lnTo>
                    <a:pt x="230787" y="635255"/>
                  </a:lnTo>
                  <a:lnTo>
                    <a:pt x="276556" y="645476"/>
                  </a:lnTo>
                  <a:lnTo>
                    <a:pt x="324510" y="648995"/>
                  </a:lnTo>
                  <a:lnTo>
                    <a:pt x="372461" y="645476"/>
                  </a:lnTo>
                  <a:lnTo>
                    <a:pt x="418228" y="635255"/>
                  </a:lnTo>
                  <a:lnTo>
                    <a:pt x="461310" y="618834"/>
                  </a:lnTo>
                  <a:lnTo>
                    <a:pt x="501204" y="596714"/>
                  </a:lnTo>
                  <a:lnTo>
                    <a:pt x="537408" y="569398"/>
                  </a:lnTo>
                  <a:lnTo>
                    <a:pt x="569419" y="537387"/>
                  </a:lnTo>
                  <a:lnTo>
                    <a:pt x="596737" y="501184"/>
                  </a:lnTo>
                  <a:lnTo>
                    <a:pt x="618857" y="461290"/>
                  </a:lnTo>
                  <a:lnTo>
                    <a:pt x="635280" y="418207"/>
                  </a:lnTo>
                  <a:lnTo>
                    <a:pt x="645501" y="372438"/>
                  </a:lnTo>
                  <a:lnTo>
                    <a:pt x="649020" y="324485"/>
                  </a:lnTo>
                  <a:lnTo>
                    <a:pt x="645501" y="276540"/>
                  </a:lnTo>
                  <a:lnTo>
                    <a:pt x="635280" y="230778"/>
                  </a:lnTo>
                  <a:lnTo>
                    <a:pt x="618857" y="187700"/>
                  </a:lnTo>
                  <a:lnTo>
                    <a:pt x="596737" y="147810"/>
                  </a:lnTo>
                  <a:lnTo>
                    <a:pt x="569419" y="111608"/>
                  </a:lnTo>
                  <a:lnTo>
                    <a:pt x="537408" y="79598"/>
                  </a:lnTo>
                  <a:lnTo>
                    <a:pt x="501204" y="52282"/>
                  </a:lnTo>
                  <a:lnTo>
                    <a:pt x="461310" y="30162"/>
                  </a:lnTo>
                  <a:lnTo>
                    <a:pt x="418228" y="13740"/>
                  </a:lnTo>
                  <a:lnTo>
                    <a:pt x="372461" y="3518"/>
                  </a:lnTo>
                  <a:lnTo>
                    <a:pt x="324510" y="0"/>
                  </a:lnTo>
                  <a:close/>
                </a:path>
              </a:pathLst>
            </a:custGeom>
            <a:solidFill>
              <a:srgbClr val="FFFFFF"/>
            </a:solidFill>
          </p:spPr>
          <p:txBody>
            <a:bodyPr wrap="square" lIns="0" tIns="0" rIns="0" bIns="0" rtlCol="0"/>
            <a:lstStyle/>
            <a:p>
              <a:endParaRPr sz="1632" dirty="0"/>
            </a:p>
          </p:txBody>
        </p:sp>
        <p:sp>
          <p:nvSpPr>
            <p:cNvPr id="74" name="object 61">
              <a:extLst>
                <a:ext uri="{FF2B5EF4-FFF2-40B4-BE49-F238E27FC236}">
                  <a16:creationId xmlns:a16="http://schemas.microsoft.com/office/drawing/2014/main" id="{B389B4F5-72EE-5642-A43C-54DB49208D92}"/>
                </a:ext>
              </a:extLst>
            </p:cNvPr>
            <p:cNvSpPr/>
            <p:nvPr/>
          </p:nvSpPr>
          <p:spPr>
            <a:xfrm>
              <a:off x="7764712" y="3951507"/>
              <a:ext cx="649605" cy="649605"/>
            </a:xfrm>
            <a:custGeom>
              <a:avLst/>
              <a:gdLst/>
              <a:ahLst/>
              <a:cxnLst/>
              <a:rect l="l" t="t" r="r" b="b"/>
              <a:pathLst>
                <a:path w="649604" h="649604">
                  <a:moveTo>
                    <a:pt x="649020" y="324485"/>
                  </a:moveTo>
                  <a:lnTo>
                    <a:pt x="645501" y="276540"/>
                  </a:lnTo>
                  <a:lnTo>
                    <a:pt x="635280" y="230778"/>
                  </a:lnTo>
                  <a:lnTo>
                    <a:pt x="618857" y="187700"/>
                  </a:lnTo>
                  <a:lnTo>
                    <a:pt x="596737" y="147810"/>
                  </a:lnTo>
                  <a:lnTo>
                    <a:pt x="569419" y="111608"/>
                  </a:lnTo>
                  <a:lnTo>
                    <a:pt x="537408" y="79598"/>
                  </a:lnTo>
                  <a:lnTo>
                    <a:pt x="501204" y="52282"/>
                  </a:lnTo>
                  <a:lnTo>
                    <a:pt x="461310" y="30162"/>
                  </a:lnTo>
                  <a:lnTo>
                    <a:pt x="418228" y="13740"/>
                  </a:lnTo>
                  <a:lnTo>
                    <a:pt x="372461" y="3518"/>
                  </a:lnTo>
                  <a:lnTo>
                    <a:pt x="324510" y="0"/>
                  </a:lnTo>
                  <a:lnTo>
                    <a:pt x="276556" y="3518"/>
                  </a:lnTo>
                  <a:lnTo>
                    <a:pt x="230787" y="13740"/>
                  </a:lnTo>
                  <a:lnTo>
                    <a:pt x="187704" y="30162"/>
                  </a:lnTo>
                  <a:lnTo>
                    <a:pt x="147810" y="52282"/>
                  </a:lnTo>
                  <a:lnTo>
                    <a:pt x="111607" y="79598"/>
                  </a:lnTo>
                  <a:lnTo>
                    <a:pt x="79596" y="111608"/>
                  </a:lnTo>
                  <a:lnTo>
                    <a:pt x="52280" y="147810"/>
                  </a:lnTo>
                  <a:lnTo>
                    <a:pt x="30160" y="187700"/>
                  </a:lnTo>
                  <a:lnTo>
                    <a:pt x="13739" y="230778"/>
                  </a:lnTo>
                  <a:lnTo>
                    <a:pt x="3518" y="276540"/>
                  </a:lnTo>
                  <a:lnTo>
                    <a:pt x="0" y="324485"/>
                  </a:lnTo>
                  <a:lnTo>
                    <a:pt x="3518" y="372438"/>
                  </a:lnTo>
                  <a:lnTo>
                    <a:pt x="13739" y="418207"/>
                  </a:lnTo>
                  <a:lnTo>
                    <a:pt x="30160" y="461290"/>
                  </a:lnTo>
                  <a:lnTo>
                    <a:pt x="52280" y="501184"/>
                  </a:lnTo>
                  <a:lnTo>
                    <a:pt x="79596" y="537387"/>
                  </a:lnTo>
                  <a:lnTo>
                    <a:pt x="111607" y="569398"/>
                  </a:lnTo>
                  <a:lnTo>
                    <a:pt x="147810" y="596714"/>
                  </a:lnTo>
                  <a:lnTo>
                    <a:pt x="187704" y="618834"/>
                  </a:lnTo>
                  <a:lnTo>
                    <a:pt x="230787" y="635255"/>
                  </a:lnTo>
                  <a:lnTo>
                    <a:pt x="276556" y="645476"/>
                  </a:lnTo>
                  <a:lnTo>
                    <a:pt x="324510" y="648995"/>
                  </a:lnTo>
                  <a:lnTo>
                    <a:pt x="372461" y="645476"/>
                  </a:lnTo>
                  <a:lnTo>
                    <a:pt x="418228" y="635255"/>
                  </a:lnTo>
                  <a:lnTo>
                    <a:pt x="461310" y="618834"/>
                  </a:lnTo>
                  <a:lnTo>
                    <a:pt x="501204" y="596714"/>
                  </a:lnTo>
                  <a:lnTo>
                    <a:pt x="537408" y="569398"/>
                  </a:lnTo>
                  <a:lnTo>
                    <a:pt x="569419" y="537387"/>
                  </a:lnTo>
                  <a:lnTo>
                    <a:pt x="596737" y="501184"/>
                  </a:lnTo>
                  <a:lnTo>
                    <a:pt x="618857" y="461290"/>
                  </a:lnTo>
                  <a:lnTo>
                    <a:pt x="635280" y="418207"/>
                  </a:lnTo>
                  <a:lnTo>
                    <a:pt x="645501" y="372438"/>
                  </a:lnTo>
                  <a:lnTo>
                    <a:pt x="649020" y="324485"/>
                  </a:lnTo>
                  <a:close/>
                </a:path>
              </a:pathLst>
            </a:custGeom>
            <a:ln w="56413">
              <a:solidFill>
                <a:srgbClr val="73AFB7"/>
              </a:solidFill>
            </a:ln>
          </p:spPr>
          <p:txBody>
            <a:bodyPr wrap="square" lIns="0" tIns="0" rIns="0" bIns="0" rtlCol="0"/>
            <a:lstStyle/>
            <a:p>
              <a:endParaRPr sz="1632" dirty="0"/>
            </a:p>
          </p:txBody>
        </p:sp>
      </p:grpSp>
      <p:grpSp>
        <p:nvGrpSpPr>
          <p:cNvPr id="75" name="object 67">
            <a:extLst>
              <a:ext uri="{FF2B5EF4-FFF2-40B4-BE49-F238E27FC236}">
                <a16:creationId xmlns:a16="http://schemas.microsoft.com/office/drawing/2014/main" id="{83796A71-09D3-9246-B244-DA45A5742F83}"/>
              </a:ext>
            </a:extLst>
          </p:cNvPr>
          <p:cNvGrpSpPr/>
          <p:nvPr userDrawn="1"/>
        </p:nvGrpSpPr>
        <p:grpSpPr>
          <a:xfrm>
            <a:off x="6431892" y="3585140"/>
            <a:ext cx="877548" cy="819966"/>
            <a:chOff x="5717114" y="3719197"/>
            <a:chExt cx="967740" cy="904240"/>
          </a:xfrm>
        </p:grpSpPr>
        <p:sp>
          <p:nvSpPr>
            <p:cNvPr id="76" name="object 68">
              <a:extLst>
                <a:ext uri="{FF2B5EF4-FFF2-40B4-BE49-F238E27FC236}">
                  <a16:creationId xmlns:a16="http://schemas.microsoft.com/office/drawing/2014/main" id="{BD45E827-6E40-4944-88A5-105A11764F5E}"/>
                </a:ext>
              </a:extLst>
            </p:cNvPr>
            <p:cNvSpPr/>
            <p:nvPr/>
          </p:nvSpPr>
          <p:spPr>
            <a:xfrm>
              <a:off x="6069831" y="3738006"/>
              <a:ext cx="596265" cy="532130"/>
            </a:xfrm>
            <a:custGeom>
              <a:avLst/>
              <a:gdLst/>
              <a:ahLst/>
              <a:cxnLst/>
              <a:rect l="l" t="t" r="r" b="b"/>
              <a:pathLst>
                <a:path w="596265" h="532129">
                  <a:moveTo>
                    <a:pt x="0" y="532091"/>
                  </a:moveTo>
                  <a:lnTo>
                    <a:pt x="596176" y="0"/>
                  </a:lnTo>
                </a:path>
              </a:pathLst>
            </a:custGeom>
            <a:ln w="37617">
              <a:solidFill>
                <a:srgbClr val="F1240E"/>
              </a:solidFill>
            </a:ln>
          </p:spPr>
          <p:txBody>
            <a:bodyPr wrap="square" lIns="0" tIns="0" rIns="0" bIns="0" rtlCol="0"/>
            <a:lstStyle/>
            <a:p>
              <a:endParaRPr sz="1632" dirty="0"/>
            </a:p>
          </p:txBody>
        </p:sp>
        <p:sp>
          <p:nvSpPr>
            <p:cNvPr id="77" name="object 69">
              <a:extLst>
                <a:ext uri="{FF2B5EF4-FFF2-40B4-BE49-F238E27FC236}">
                  <a16:creationId xmlns:a16="http://schemas.microsoft.com/office/drawing/2014/main" id="{D0B8F192-9ABB-EC40-A443-E99433253DC1}"/>
                </a:ext>
              </a:extLst>
            </p:cNvPr>
            <p:cNvSpPr/>
            <p:nvPr/>
          </p:nvSpPr>
          <p:spPr>
            <a:xfrm>
              <a:off x="5745321" y="3945587"/>
              <a:ext cx="649605" cy="649605"/>
            </a:xfrm>
            <a:custGeom>
              <a:avLst/>
              <a:gdLst/>
              <a:ahLst/>
              <a:cxnLst/>
              <a:rect l="l" t="t" r="r" b="b"/>
              <a:pathLst>
                <a:path w="649604" h="649604">
                  <a:moveTo>
                    <a:pt x="324510" y="0"/>
                  </a:moveTo>
                  <a:lnTo>
                    <a:pt x="276556" y="3518"/>
                  </a:lnTo>
                  <a:lnTo>
                    <a:pt x="230787" y="13739"/>
                  </a:lnTo>
                  <a:lnTo>
                    <a:pt x="187704" y="30160"/>
                  </a:lnTo>
                  <a:lnTo>
                    <a:pt x="147810" y="52280"/>
                  </a:lnTo>
                  <a:lnTo>
                    <a:pt x="111607" y="79596"/>
                  </a:lnTo>
                  <a:lnTo>
                    <a:pt x="79596" y="111607"/>
                  </a:lnTo>
                  <a:lnTo>
                    <a:pt x="52280" y="147810"/>
                  </a:lnTo>
                  <a:lnTo>
                    <a:pt x="30160" y="187704"/>
                  </a:lnTo>
                  <a:lnTo>
                    <a:pt x="13739" y="230787"/>
                  </a:lnTo>
                  <a:lnTo>
                    <a:pt x="3518" y="276556"/>
                  </a:lnTo>
                  <a:lnTo>
                    <a:pt x="0" y="324510"/>
                  </a:lnTo>
                  <a:lnTo>
                    <a:pt x="3518" y="372464"/>
                  </a:lnTo>
                  <a:lnTo>
                    <a:pt x="13739" y="418233"/>
                  </a:lnTo>
                  <a:lnTo>
                    <a:pt x="30160" y="461315"/>
                  </a:lnTo>
                  <a:lnTo>
                    <a:pt x="52280" y="501209"/>
                  </a:lnTo>
                  <a:lnTo>
                    <a:pt x="79596" y="537413"/>
                  </a:lnTo>
                  <a:lnTo>
                    <a:pt x="111607" y="569423"/>
                  </a:lnTo>
                  <a:lnTo>
                    <a:pt x="147810" y="596740"/>
                  </a:lnTo>
                  <a:lnTo>
                    <a:pt x="187704" y="618860"/>
                  </a:lnTo>
                  <a:lnTo>
                    <a:pt x="230787" y="635281"/>
                  </a:lnTo>
                  <a:lnTo>
                    <a:pt x="276556" y="645502"/>
                  </a:lnTo>
                  <a:lnTo>
                    <a:pt x="324510" y="649020"/>
                  </a:lnTo>
                  <a:lnTo>
                    <a:pt x="372455" y="645502"/>
                  </a:lnTo>
                  <a:lnTo>
                    <a:pt x="418219" y="635281"/>
                  </a:lnTo>
                  <a:lnTo>
                    <a:pt x="461299" y="618860"/>
                  </a:lnTo>
                  <a:lnTo>
                    <a:pt x="501192" y="596740"/>
                  </a:lnTo>
                  <a:lnTo>
                    <a:pt x="537397" y="569423"/>
                  </a:lnTo>
                  <a:lnTo>
                    <a:pt x="569411" y="537413"/>
                  </a:lnTo>
                  <a:lnTo>
                    <a:pt x="596730" y="501209"/>
                  </a:lnTo>
                  <a:lnTo>
                    <a:pt x="618853" y="461315"/>
                  </a:lnTo>
                  <a:lnTo>
                    <a:pt x="635278" y="418233"/>
                  </a:lnTo>
                  <a:lnTo>
                    <a:pt x="645501" y="372464"/>
                  </a:lnTo>
                  <a:lnTo>
                    <a:pt x="649020" y="324510"/>
                  </a:lnTo>
                  <a:lnTo>
                    <a:pt x="645501" y="276556"/>
                  </a:lnTo>
                  <a:lnTo>
                    <a:pt x="635280" y="230787"/>
                  </a:lnTo>
                  <a:lnTo>
                    <a:pt x="618857" y="187704"/>
                  </a:lnTo>
                  <a:lnTo>
                    <a:pt x="596737" y="147810"/>
                  </a:lnTo>
                  <a:lnTo>
                    <a:pt x="569419" y="111607"/>
                  </a:lnTo>
                  <a:lnTo>
                    <a:pt x="537408" y="79596"/>
                  </a:lnTo>
                  <a:lnTo>
                    <a:pt x="501204" y="52280"/>
                  </a:lnTo>
                  <a:lnTo>
                    <a:pt x="461310" y="30160"/>
                  </a:lnTo>
                  <a:lnTo>
                    <a:pt x="418228" y="13739"/>
                  </a:lnTo>
                  <a:lnTo>
                    <a:pt x="372461" y="3518"/>
                  </a:lnTo>
                  <a:lnTo>
                    <a:pt x="324510" y="0"/>
                  </a:lnTo>
                  <a:close/>
                </a:path>
              </a:pathLst>
            </a:custGeom>
            <a:solidFill>
              <a:srgbClr val="FFFFFF"/>
            </a:solidFill>
            <a:ln>
              <a:solidFill>
                <a:srgbClr val="F1240E"/>
              </a:solidFill>
            </a:ln>
          </p:spPr>
          <p:txBody>
            <a:bodyPr wrap="square" lIns="0" tIns="0" rIns="0" bIns="0" rtlCol="0"/>
            <a:lstStyle/>
            <a:p>
              <a:endParaRPr sz="1632" dirty="0"/>
            </a:p>
          </p:txBody>
        </p:sp>
        <p:sp>
          <p:nvSpPr>
            <p:cNvPr id="78" name="object 70">
              <a:extLst>
                <a:ext uri="{FF2B5EF4-FFF2-40B4-BE49-F238E27FC236}">
                  <a16:creationId xmlns:a16="http://schemas.microsoft.com/office/drawing/2014/main" id="{0655960A-E237-6841-A67D-A189773A0505}"/>
                </a:ext>
              </a:extLst>
            </p:cNvPr>
            <p:cNvSpPr/>
            <p:nvPr/>
          </p:nvSpPr>
          <p:spPr>
            <a:xfrm>
              <a:off x="5745321" y="3945587"/>
              <a:ext cx="649605" cy="649605"/>
            </a:xfrm>
            <a:custGeom>
              <a:avLst/>
              <a:gdLst/>
              <a:ahLst/>
              <a:cxnLst/>
              <a:rect l="l" t="t" r="r" b="b"/>
              <a:pathLst>
                <a:path w="649604" h="649604">
                  <a:moveTo>
                    <a:pt x="649020" y="324510"/>
                  </a:moveTo>
                  <a:lnTo>
                    <a:pt x="645501" y="276556"/>
                  </a:lnTo>
                  <a:lnTo>
                    <a:pt x="635280" y="230787"/>
                  </a:lnTo>
                  <a:lnTo>
                    <a:pt x="618857" y="187704"/>
                  </a:lnTo>
                  <a:lnTo>
                    <a:pt x="596737" y="147810"/>
                  </a:lnTo>
                  <a:lnTo>
                    <a:pt x="569419" y="111607"/>
                  </a:lnTo>
                  <a:lnTo>
                    <a:pt x="537408" y="79596"/>
                  </a:lnTo>
                  <a:lnTo>
                    <a:pt x="501204" y="52280"/>
                  </a:lnTo>
                  <a:lnTo>
                    <a:pt x="461310" y="30160"/>
                  </a:lnTo>
                  <a:lnTo>
                    <a:pt x="418228" y="13739"/>
                  </a:lnTo>
                  <a:lnTo>
                    <a:pt x="372461" y="3518"/>
                  </a:lnTo>
                  <a:lnTo>
                    <a:pt x="324510" y="0"/>
                  </a:lnTo>
                  <a:lnTo>
                    <a:pt x="276556" y="3518"/>
                  </a:lnTo>
                  <a:lnTo>
                    <a:pt x="230787" y="13739"/>
                  </a:lnTo>
                  <a:lnTo>
                    <a:pt x="187704" y="30160"/>
                  </a:lnTo>
                  <a:lnTo>
                    <a:pt x="147810" y="52280"/>
                  </a:lnTo>
                  <a:lnTo>
                    <a:pt x="111607" y="79596"/>
                  </a:lnTo>
                  <a:lnTo>
                    <a:pt x="79596" y="111607"/>
                  </a:lnTo>
                  <a:lnTo>
                    <a:pt x="52280" y="147810"/>
                  </a:lnTo>
                  <a:lnTo>
                    <a:pt x="30160" y="187704"/>
                  </a:lnTo>
                  <a:lnTo>
                    <a:pt x="13739" y="230787"/>
                  </a:lnTo>
                  <a:lnTo>
                    <a:pt x="3518" y="276556"/>
                  </a:lnTo>
                  <a:lnTo>
                    <a:pt x="0" y="324510"/>
                  </a:lnTo>
                  <a:lnTo>
                    <a:pt x="3518" y="372464"/>
                  </a:lnTo>
                  <a:lnTo>
                    <a:pt x="13739" y="418233"/>
                  </a:lnTo>
                  <a:lnTo>
                    <a:pt x="30160" y="461315"/>
                  </a:lnTo>
                  <a:lnTo>
                    <a:pt x="52280" y="501209"/>
                  </a:lnTo>
                  <a:lnTo>
                    <a:pt x="79596" y="537413"/>
                  </a:lnTo>
                  <a:lnTo>
                    <a:pt x="111607" y="569423"/>
                  </a:lnTo>
                  <a:lnTo>
                    <a:pt x="147810" y="596740"/>
                  </a:lnTo>
                  <a:lnTo>
                    <a:pt x="187704" y="618860"/>
                  </a:lnTo>
                  <a:lnTo>
                    <a:pt x="230787" y="635281"/>
                  </a:lnTo>
                  <a:lnTo>
                    <a:pt x="276556" y="645502"/>
                  </a:lnTo>
                  <a:lnTo>
                    <a:pt x="324510" y="649020"/>
                  </a:lnTo>
                  <a:lnTo>
                    <a:pt x="372455" y="645502"/>
                  </a:lnTo>
                  <a:lnTo>
                    <a:pt x="418219" y="635281"/>
                  </a:lnTo>
                  <a:lnTo>
                    <a:pt x="461299" y="618860"/>
                  </a:lnTo>
                  <a:lnTo>
                    <a:pt x="501192" y="596740"/>
                  </a:lnTo>
                  <a:lnTo>
                    <a:pt x="537397" y="569423"/>
                  </a:lnTo>
                  <a:lnTo>
                    <a:pt x="569411" y="537413"/>
                  </a:lnTo>
                  <a:lnTo>
                    <a:pt x="596730" y="501209"/>
                  </a:lnTo>
                  <a:lnTo>
                    <a:pt x="618853" y="461315"/>
                  </a:lnTo>
                  <a:lnTo>
                    <a:pt x="635278" y="418233"/>
                  </a:lnTo>
                  <a:lnTo>
                    <a:pt x="645501" y="372464"/>
                  </a:lnTo>
                  <a:lnTo>
                    <a:pt x="649020" y="324510"/>
                  </a:lnTo>
                  <a:close/>
                </a:path>
              </a:pathLst>
            </a:custGeom>
            <a:ln w="56413">
              <a:solidFill>
                <a:srgbClr val="F1240E"/>
              </a:solidFill>
            </a:ln>
          </p:spPr>
          <p:txBody>
            <a:bodyPr wrap="square" lIns="0" tIns="0" rIns="0" bIns="0" rtlCol="0"/>
            <a:lstStyle/>
            <a:p>
              <a:endParaRPr sz="1632" dirty="0"/>
            </a:p>
          </p:txBody>
        </p:sp>
      </p:grpSp>
      <p:grpSp>
        <p:nvGrpSpPr>
          <p:cNvPr id="79" name="object 74">
            <a:extLst>
              <a:ext uri="{FF2B5EF4-FFF2-40B4-BE49-F238E27FC236}">
                <a16:creationId xmlns:a16="http://schemas.microsoft.com/office/drawing/2014/main" id="{9A71A003-2556-384C-A845-1E14C9B21812}"/>
              </a:ext>
            </a:extLst>
          </p:cNvPr>
          <p:cNvGrpSpPr/>
          <p:nvPr userDrawn="1"/>
        </p:nvGrpSpPr>
        <p:grpSpPr>
          <a:xfrm>
            <a:off x="7081471" y="2004682"/>
            <a:ext cx="561999" cy="760656"/>
            <a:chOff x="6433455" y="1976302"/>
            <a:chExt cx="619760" cy="838835"/>
          </a:xfrm>
        </p:grpSpPr>
        <p:sp>
          <p:nvSpPr>
            <p:cNvPr id="80" name="object 75">
              <a:extLst>
                <a:ext uri="{FF2B5EF4-FFF2-40B4-BE49-F238E27FC236}">
                  <a16:creationId xmlns:a16="http://schemas.microsoft.com/office/drawing/2014/main" id="{2778E6BF-C0DD-6F49-8B10-072DFD963979}"/>
                </a:ext>
              </a:extLst>
            </p:cNvPr>
            <p:cNvSpPr/>
            <p:nvPr/>
          </p:nvSpPr>
          <p:spPr>
            <a:xfrm>
              <a:off x="6442968" y="2662217"/>
              <a:ext cx="475615" cy="143510"/>
            </a:xfrm>
            <a:custGeom>
              <a:avLst/>
              <a:gdLst/>
              <a:ahLst/>
              <a:cxnLst/>
              <a:rect l="l" t="t" r="r" b="b"/>
              <a:pathLst>
                <a:path w="475615" h="143510">
                  <a:moveTo>
                    <a:pt x="377329" y="0"/>
                  </a:moveTo>
                  <a:lnTo>
                    <a:pt x="0" y="0"/>
                  </a:lnTo>
                  <a:lnTo>
                    <a:pt x="0" y="143344"/>
                  </a:lnTo>
                  <a:lnTo>
                    <a:pt x="475564" y="143344"/>
                  </a:lnTo>
                </a:path>
              </a:pathLst>
            </a:custGeom>
            <a:ln w="18808">
              <a:solidFill>
                <a:srgbClr val="656F30"/>
              </a:solidFill>
            </a:ln>
          </p:spPr>
          <p:txBody>
            <a:bodyPr wrap="square" lIns="0" tIns="0" rIns="0" bIns="0" rtlCol="0"/>
            <a:lstStyle/>
            <a:p>
              <a:endParaRPr sz="1632" dirty="0"/>
            </a:p>
          </p:txBody>
        </p:sp>
        <p:sp>
          <p:nvSpPr>
            <p:cNvPr id="81" name="object 76">
              <a:extLst>
                <a:ext uri="{FF2B5EF4-FFF2-40B4-BE49-F238E27FC236}">
                  <a16:creationId xmlns:a16="http://schemas.microsoft.com/office/drawing/2014/main" id="{0CB373CC-4E74-9D4A-A6C2-5D2A89E7B465}"/>
                </a:ext>
              </a:extLst>
            </p:cNvPr>
            <p:cNvSpPr/>
            <p:nvPr/>
          </p:nvSpPr>
          <p:spPr>
            <a:xfrm>
              <a:off x="6442953" y="2091383"/>
              <a:ext cx="83820" cy="657225"/>
            </a:xfrm>
            <a:custGeom>
              <a:avLst/>
              <a:gdLst/>
              <a:ahLst/>
              <a:cxnLst/>
              <a:rect l="l" t="t" r="r" b="b"/>
              <a:pathLst>
                <a:path w="83820" h="657225">
                  <a:moveTo>
                    <a:pt x="0" y="656818"/>
                  </a:moveTo>
                  <a:lnTo>
                    <a:pt x="0" y="0"/>
                  </a:lnTo>
                  <a:lnTo>
                    <a:pt x="83426" y="0"/>
                  </a:lnTo>
                  <a:lnTo>
                    <a:pt x="83426" y="656818"/>
                  </a:lnTo>
                </a:path>
              </a:pathLst>
            </a:custGeom>
            <a:ln w="18808">
              <a:solidFill>
                <a:srgbClr val="656F30"/>
              </a:solidFill>
            </a:ln>
          </p:spPr>
          <p:txBody>
            <a:bodyPr wrap="square" lIns="0" tIns="0" rIns="0" bIns="0" rtlCol="0"/>
            <a:lstStyle/>
            <a:p>
              <a:endParaRPr sz="1632" dirty="0"/>
            </a:p>
          </p:txBody>
        </p:sp>
        <p:sp>
          <p:nvSpPr>
            <p:cNvPr id="82" name="object 77">
              <a:extLst>
                <a:ext uri="{FF2B5EF4-FFF2-40B4-BE49-F238E27FC236}">
                  <a16:creationId xmlns:a16="http://schemas.microsoft.com/office/drawing/2014/main" id="{95CB7B48-1D3C-C14C-ACF8-AB874705DE34}"/>
                </a:ext>
              </a:extLst>
            </p:cNvPr>
            <p:cNvSpPr/>
            <p:nvPr/>
          </p:nvSpPr>
          <p:spPr>
            <a:xfrm>
              <a:off x="6442859" y="1985707"/>
              <a:ext cx="600710" cy="153035"/>
            </a:xfrm>
            <a:custGeom>
              <a:avLst/>
              <a:gdLst/>
              <a:ahLst/>
              <a:cxnLst/>
              <a:rect l="l" t="t" r="r" b="b"/>
              <a:pathLst>
                <a:path w="600709" h="153035">
                  <a:moveTo>
                    <a:pt x="600443" y="0"/>
                  </a:moveTo>
                  <a:lnTo>
                    <a:pt x="152" y="0"/>
                  </a:lnTo>
                  <a:lnTo>
                    <a:pt x="0" y="152577"/>
                  </a:lnTo>
                  <a:lnTo>
                    <a:pt x="514438" y="152577"/>
                  </a:lnTo>
                  <a:lnTo>
                    <a:pt x="600443" y="0"/>
                  </a:lnTo>
                  <a:close/>
                </a:path>
              </a:pathLst>
            </a:custGeom>
            <a:solidFill>
              <a:srgbClr val="FFFFFF"/>
            </a:solidFill>
          </p:spPr>
          <p:txBody>
            <a:bodyPr wrap="square" lIns="0" tIns="0" rIns="0" bIns="0" rtlCol="0"/>
            <a:lstStyle/>
            <a:p>
              <a:endParaRPr sz="1632" dirty="0"/>
            </a:p>
          </p:txBody>
        </p:sp>
        <p:sp>
          <p:nvSpPr>
            <p:cNvPr id="83" name="object 78">
              <a:extLst>
                <a:ext uri="{FF2B5EF4-FFF2-40B4-BE49-F238E27FC236}">
                  <a16:creationId xmlns:a16="http://schemas.microsoft.com/office/drawing/2014/main" id="{E7AEF6AD-862C-2A4D-8FC0-F8D5AB911CA6}"/>
                </a:ext>
              </a:extLst>
            </p:cNvPr>
            <p:cNvSpPr/>
            <p:nvPr/>
          </p:nvSpPr>
          <p:spPr>
            <a:xfrm>
              <a:off x="6442859" y="1985707"/>
              <a:ext cx="600710" cy="153035"/>
            </a:xfrm>
            <a:custGeom>
              <a:avLst/>
              <a:gdLst/>
              <a:ahLst/>
              <a:cxnLst/>
              <a:rect l="l" t="t" r="r" b="b"/>
              <a:pathLst>
                <a:path w="600709" h="153035">
                  <a:moveTo>
                    <a:pt x="600443" y="0"/>
                  </a:moveTo>
                  <a:lnTo>
                    <a:pt x="152" y="0"/>
                  </a:lnTo>
                  <a:lnTo>
                    <a:pt x="0" y="152577"/>
                  </a:lnTo>
                  <a:lnTo>
                    <a:pt x="514438" y="152577"/>
                  </a:lnTo>
                </a:path>
              </a:pathLst>
            </a:custGeom>
            <a:ln w="18808">
              <a:solidFill>
                <a:srgbClr val="656F30"/>
              </a:solidFill>
            </a:ln>
          </p:spPr>
          <p:txBody>
            <a:bodyPr wrap="square" lIns="0" tIns="0" rIns="0" bIns="0" rtlCol="0"/>
            <a:lstStyle/>
            <a:p>
              <a:endParaRPr sz="1632" dirty="0"/>
            </a:p>
          </p:txBody>
        </p:sp>
        <p:sp>
          <p:nvSpPr>
            <p:cNvPr id="84" name="object 79">
              <a:extLst>
                <a:ext uri="{FF2B5EF4-FFF2-40B4-BE49-F238E27FC236}">
                  <a16:creationId xmlns:a16="http://schemas.microsoft.com/office/drawing/2014/main" id="{1FD51945-130D-EE42-9DD0-39A0546CDED8}"/>
                </a:ext>
              </a:extLst>
            </p:cNvPr>
            <p:cNvSpPr/>
            <p:nvPr/>
          </p:nvSpPr>
          <p:spPr>
            <a:xfrm>
              <a:off x="6526369" y="2748203"/>
              <a:ext cx="364490" cy="0"/>
            </a:xfrm>
            <a:custGeom>
              <a:avLst/>
              <a:gdLst/>
              <a:ahLst/>
              <a:cxnLst/>
              <a:rect l="l" t="t" r="r" b="b"/>
              <a:pathLst>
                <a:path w="364490">
                  <a:moveTo>
                    <a:pt x="364223" y="0"/>
                  </a:moveTo>
                  <a:lnTo>
                    <a:pt x="0" y="0"/>
                  </a:lnTo>
                </a:path>
              </a:pathLst>
            </a:custGeom>
            <a:solidFill>
              <a:srgbClr val="FFFFFF"/>
            </a:solidFill>
          </p:spPr>
          <p:txBody>
            <a:bodyPr wrap="square" lIns="0" tIns="0" rIns="0" bIns="0" rtlCol="0"/>
            <a:lstStyle/>
            <a:p>
              <a:endParaRPr sz="1632" dirty="0"/>
            </a:p>
          </p:txBody>
        </p:sp>
        <p:sp>
          <p:nvSpPr>
            <p:cNvPr id="85" name="object 80">
              <a:extLst>
                <a:ext uri="{FF2B5EF4-FFF2-40B4-BE49-F238E27FC236}">
                  <a16:creationId xmlns:a16="http://schemas.microsoft.com/office/drawing/2014/main" id="{038D1082-7B96-F048-BCCE-15EA6CDAFC49}"/>
                </a:ext>
              </a:extLst>
            </p:cNvPr>
            <p:cNvSpPr/>
            <p:nvPr/>
          </p:nvSpPr>
          <p:spPr>
            <a:xfrm>
              <a:off x="6526367" y="2748202"/>
              <a:ext cx="364490" cy="0"/>
            </a:xfrm>
            <a:custGeom>
              <a:avLst/>
              <a:gdLst/>
              <a:ahLst/>
              <a:cxnLst/>
              <a:rect l="l" t="t" r="r" b="b"/>
              <a:pathLst>
                <a:path w="364490">
                  <a:moveTo>
                    <a:pt x="0" y="0"/>
                  </a:moveTo>
                  <a:lnTo>
                    <a:pt x="364236" y="0"/>
                  </a:lnTo>
                </a:path>
              </a:pathLst>
            </a:custGeom>
            <a:ln w="9398">
              <a:solidFill>
                <a:srgbClr val="656F30"/>
              </a:solidFill>
            </a:ln>
          </p:spPr>
          <p:txBody>
            <a:bodyPr wrap="square" lIns="0" tIns="0" rIns="0" bIns="0" rtlCol="0"/>
            <a:lstStyle/>
            <a:p>
              <a:endParaRPr sz="1632" dirty="0"/>
            </a:p>
          </p:txBody>
        </p:sp>
        <p:sp>
          <p:nvSpPr>
            <p:cNvPr id="86" name="object 81">
              <a:extLst>
                <a:ext uri="{FF2B5EF4-FFF2-40B4-BE49-F238E27FC236}">
                  <a16:creationId xmlns:a16="http://schemas.microsoft.com/office/drawing/2014/main" id="{8E6420E7-2C74-1C4E-AA97-ADDD9639AD4A}"/>
                </a:ext>
              </a:extLst>
            </p:cNvPr>
            <p:cNvSpPr/>
            <p:nvPr/>
          </p:nvSpPr>
          <p:spPr>
            <a:xfrm>
              <a:off x="6526369" y="2424997"/>
              <a:ext cx="229235" cy="0"/>
            </a:xfrm>
            <a:custGeom>
              <a:avLst/>
              <a:gdLst/>
              <a:ahLst/>
              <a:cxnLst/>
              <a:rect l="l" t="t" r="r" b="b"/>
              <a:pathLst>
                <a:path w="229234">
                  <a:moveTo>
                    <a:pt x="229082" y="0"/>
                  </a:moveTo>
                  <a:lnTo>
                    <a:pt x="0" y="0"/>
                  </a:lnTo>
                </a:path>
              </a:pathLst>
            </a:custGeom>
            <a:solidFill>
              <a:srgbClr val="FFFFFF"/>
            </a:solidFill>
          </p:spPr>
          <p:txBody>
            <a:bodyPr wrap="square" lIns="0" tIns="0" rIns="0" bIns="0" rtlCol="0"/>
            <a:lstStyle/>
            <a:p>
              <a:endParaRPr sz="1632" dirty="0"/>
            </a:p>
          </p:txBody>
        </p:sp>
        <p:sp>
          <p:nvSpPr>
            <p:cNvPr id="87" name="object 82">
              <a:extLst>
                <a:ext uri="{FF2B5EF4-FFF2-40B4-BE49-F238E27FC236}">
                  <a16:creationId xmlns:a16="http://schemas.microsoft.com/office/drawing/2014/main" id="{C532AF0D-9941-F840-9C47-8D29B07B0B21}"/>
                </a:ext>
              </a:extLst>
            </p:cNvPr>
            <p:cNvSpPr/>
            <p:nvPr/>
          </p:nvSpPr>
          <p:spPr>
            <a:xfrm>
              <a:off x="6526367" y="2424996"/>
              <a:ext cx="229235" cy="0"/>
            </a:xfrm>
            <a:custGeom>
              <a:avLst/>
              <a:gdLst/>
              <a:ahLst/>
              <a:cxnLst/>
              <a:rect l="l" t="t" r="r" b="b"/>
              <a:pathLst>
                <a:path w="229234">
                  <a:moveTo>
                    <a:pt x="0" y="0"/>
                  </a:moveTo>
                  <a:lnTo>
                    <a:pt x="229082" y="0"/>
                  </a:lnTo>
                </a:path>
              </a:pathLst>
            </a:custGeom>
            <a:ln w="9398">
              <a:solidFill>
                <a:srgbClr val="656F30"/>
              </a:solidFill>
            </a:ln>
          </p:spPr>
          <p:txBody>
            <a:bodyPr wrap="square" lIns="0" tIns="0" rIns="0" bIns="0" rtlCol="0"/>
            <a:lstStyle/>
            <a:p>
              <a:endParaRPr sz="1632" dirty="0"/>
            </a:p>
          </p:txBody>
        </p:sp>
        <p:sp>
          <p:nvSpPr>
            <p:cNvPr id="88" name="object 83">
              <a:extLst>
                <a:ext uri="{FF2B5EF4-FFF2-40B4-BE49-F238E27FC236}">
                  <a16:creationId xmlns:a16="http://schemas.microsoft.com/office/drawing/2014/main" id="{59B2569E-9A3F-E346-8726-A48DCBC54848}"/>
                </a:ext>
              </a:extLst>
            </p:cNvPr>
            <p:cNvSpPr/>
            <p:nvPr/>
          </p:nvSpPr>
          <p:spPr>
            <a:xfrm>
              <a:off x="6453880" y="2086223"/>
              <a:ext cx="537845" cy="0"/>
            </a:xfrm>
            <a:custGeom>
              <a:avLst/>
              <a:gdLst/>
              <a:ahLst/>
              <a:cxnLst/>
              <a:rect l="l" t="t" r="r" b="b"/>
              <a:pathLst>
                <a:path w="537845">
                  <a:moveTo>
                    <a:pt x="537629" y="0"/>
                  </a:moveTo>
                  <a:lnTo>
                    <a:pt x="0" y="0"/>
                  </a:lnTo>
                </a:path>
              </a:pathLst>
            </a:custGeom>
            <a:solidFill>
              <a:srgbClr val="FFFFFF"/>
            </a:solidFill>
          </p:spPr>
          <p:txBody>
            <a:bodyPr wrap="square" lIns="0" tIns="0" rIns="0" bIns="0" rtlCol="0"/>
            <a:lstStyle/>
            <a:p>
              <a:endParaRPr sz="1632" dirty="0"/>
            </a:p>
          </p:txBody>
        </p:sp>
        <p:sp>
          <p:nvSpPr>
            <p:cNvPr id="89" name="object 84">
              <a:extLst>
                <a:ext uri="{FF2B5EF4-FFF2-40B4-BE49-F238E27FC236}">
                  <a16:creationId xmlns:a16="http://schemas.microsoft.com/office/drawing/2014/main" id="{1C4B3B8E-4468-0145-8A99-FE8990C5E67A}"/>
                </a:ext>
              </a:extLst>
            </p:cNvPr>
            <p:cNvSpPr/>
            <p:nvPr/>
          </p:nvSpPr>
          <p:spPr>
            <a:xfrm>
              <a:off x="6453898" y="2086218"/>
              <a:ext cx="537845" cy="0"/>
            </a:xfrm>
            <a:custGeom>
              <a:avLst/>
              <a:gdLst/>
              <a:ahLst/>
              <a:cxnLst/>
              <a:rect l="l" t="t" r="r" b="b"/>
              <a:pathLst>
                <a:path w="537845">
                  <a:moveTo>
                    <a:pt x="0" y="0"/>
                  </a:moveTo>
                  <a:lnTo>
                    <a:pt x="537616" y="0"/>
                  </a:lnTo>
                </a:path>
              </a:pathLst>
            </a:custGeom>
            <a:ln w="9398">
              <a:solidFill>
                <a:srgbClr val="656F30"/>
              </a:solidFill>
            </a:ln>
          </p:spPr>
          <p:txBody>
            <a:bodyPr wrap="square" lIns="0" tIns="0" rIns="0" bIns="0" rtlCol="0"/>
            <a:lstStyle/>
            <a:p>
              <a:endParaRPr sz="1632" dirty="0"/>
            </a:p>
          </p:txBody>
        </p:sp>
      </p:grpSp>
      <p:grpSp>
        <p:nvGrpSpPr>
          <p:cNvPr id="90" name="object 85">
            <a:extLst>
              <a:ext uri="{FF2B5EF4-FFF2-40B4-BE49-F238E27FC236}">
                <a16:creationId xmlns:a16="http://schemas.microsoft.com/office/drawing/2014/main" id="{AD0CFFE1-44EB-A249-AB1D-C2FE7F97AB16}"/>
              </a:ext>
            </a:extLst>
          </p:cNvPr>
          <p:cNvGrpSpPr/>
          <p:nvPr userDrawn="1"/>
        </p:nvGrpSpPr>
        <p:grpSpPr>
          <a:xfrm>
            <a:off x="7311875" y="6031506"/>
            <a:ext cx="563151" cy="563151"/>
            <a:chOff x="6687540" y="6416995"/>
            <a:chExt cx="621030" cy="621030"/>
          </a:xfrm>
        </p:grpSpPr>
        <p:sp>
          <p:nvSpPr>
            <p:cNvPr id="91" name="object 86">
              <a:extLst>
                <a:ext uri="{FF2B5EF4-FFF2-40B4-BE49-F238E27FC236}">
                  <a16:creationId xmlns:a16="http://schemas.microsoft.com/office/drawing/2014/main" id="{CD8178BA-CD53-5448-B88A-A3B525AB1B93}"/>
                </a:ext>
              </a:extLst>
            </p:cNvPr>
            <p:cNvSpPr/>
            <p:nvPr/>
          </p:nvSpPr>
          <p:spPr>
            <a:xfrm>
              <a:off x="6706349" y="6435803"/>
              <a:ext cx="583565" cy="583565"/>
            </a:xfrm>
            <a:custGeom>
              <a:avLst/>
              <a:gdLst/>
              <a:ahLst/>
              <a:cxnLst/>
              <a:rect l="l" t="t" r="r" b="b"/>
              <a:pathLst>
                <a:path w="583565" h="583565">
                  <a:moveTo>
                    <a:pt x="291680" y="0"/>
                  </a:moveTo>
                  <a:lnTo>
                    <a:pt x="244363" y="3818"/>
                  </a:lnTo>
                  <a:lnTo>
                    <a:pt x="199479" y="14871"/>
                  </a:lnTo>
                  <a:lnTo>
                    <a:pt x="157627" y="32560"/>
                  </a:lnTo>
                  <a:lnTo>
                    <a:pt x="119408" y="56283"/>
                  </a:lnTo>
                  <a:lnTo>
                    <a:pt x="85423" y="85440"/>
                  </a:lnTo>
                  <a:lnTo>
                    <a:pt x="56271" y="119430"/>
                  </a:lnTo>
                  <a:lnTo>
                    <a:pt x="32552" y="157652"/>
                  </a:lnTo>
                  <a:lnTo>
                    <a:pt x="14868" y="199506"/>
                  </a:lnTo>
                  <a:lnTo>
                    <a:pt x="3817" y="244391"/>
                  </a:lnTo>
                  <a:lnTo>
                    <a:pt x="0" y="291706"/>
                  </a:lnTo>
                  <a:lnTo>
                    <a:pt x="3817" y="339020"/>
                  </a:lnTo>
                  <a:lnTo>
                    <a:pt x="14868" y="383904"/>
                  </a:lnTo>
                  <a:lnTo>
                    <a:pt x="32552" y="425756"/>
                  </a:lnTo>
                  <a:lnTo>
                    <a:pt x="56271" y="463977"/>
                  </a:lnTo>
                  <a:lnTo>
                    <a:pt x="85423" y="497965"/>
                  </a:lnTo>
                  <a:lnTo>
                    <a:pt x="119408" y="527120"/>
                  </a:lnTo>
                  <a:lnTo>
                    <a:pt x="157627" y="550841"/>
                  </a:lnTo>
                  <a:lnTo>
                    <a:pt x="199479" y="568529"/>
                  </a:lnTo>
                  <a:lnTo>
                    <a:pt x="244363" y="579582"/>
                  </a:lnTo>
                  <a:lnTo>
                    <a:pt x="291680" y="583399"/>
                  </a:lnTo>
                  <a:lnTo>
                    <a:pt x="339001" y="579582"/>
                  </a:lnTo>
                  <a:lnTo>
                    <a:pt x="383888" y="568529"/>
                  </a:lnTo>
                  <a:lnTo>
                    <a:pt x="425742" y="550841"/>
                  </a:lnTo>
                  <a:lnTo>
                    <a:pt x="463963" y="527120"/>
                  </a:lnTo>
                  <a:lnTo>
                    <a:pt x="497949" y="497965"/>
                  </a:lnTo>
                  <a:lnTo>
                    <a:pt x="527102" y="463977"/>
                  </a:lnTo>
                  <a:lnTo>
                    <a:pt x="550821" y="425756"/>
                  </a:lnTo>
                  <a:lnTo>
                    <a:pt x="568506" y="383904"/>
                  </a:lnTo>
                  <a:lnTo>
                    <a:pt x="579557" y="339020"/>
                  </a:lnTo>
                  <a:lnTo>
                    <a:pt x="583374" y="291706"/>
                  </a:lnTo>
                  <a:lnTo>
                    <a:pt x="579557" y="244391"/>
                  </a:lnTo>
                  <a:lnTo>
                    <a:pt x="568506" y="199506"/>
                  </a:lnTo>
                  <a:lnTo>
                    <a:pt x="550821" y="157652"/>
                  </a:lnTo>
                  <a:lnTo>
                    <a:pt x="527102" y="119430"/>
                  </a:lnTo>
                  <a:lnTo>
                    <a:pt x="497949" y="85440"/>
                  </a:lnTo>
                  <a:lnTo>
                    <a:pt x="463963" y="56283"/>
                  </a:lnTo>
                  <a:lnTo>
                    <a:pt x="425742" y="32560"/>
                  </a:lnTo>
                  <a:lnTo>
                    <a:pt x="383888" y="14871"/>
                  </a:lnTo>
                  <a:lnTo>
                    <a:pt x="339001" y="3818"/>
                  </a:lnTo>
                  <a:lnTo>
                    <a:pt x="291680" y="0"/>
                  </a:lnTo>
                  <a:close/>
                </a:path>
              </a:pathLst>
            </a:custGeom>
            <a:solidFill>
              <a:srgbClr val="FFFFFF"/>
            </a:solidFill>
          </p:spPr>
          <p:txBody>
            <a:bodyPr wrap="square" lIns="0" tIns="0" rIns="0" bIns="0" rtlCol="0"/>
            <a:lstStyle/>
            <a:p>
              <a:endParaRPr sz="1632" dirty="0"/>
            </a:p>
          </p:txBody>
        </p:sp>
        <p:sp>
          <p:nvSpPr>
            <p:cNvPr id="92" name="object 87">
              <a:extLst>
                <a:ext uri="{FF2B5EF4-FFF2-40B4-BE49-F238E27FC236}">
                  <a16:creationId xmlns:a16="http://schemas.microsoft.com/office/drawing/2014/main" id="{2463B3C5-3CFA-6E4D-8E6F-011D51FCDA77}"/>
                </a:ext>
              </a:extLst>
            </p:cNvPr>
            <p:cNvSpPr/>
            <p:nvPr/>
          </p:nvSpPr>
          <p:spPr>
            <a:xfrm>
              <a:off x="6706349" y="6435803"/>
              <a:ext cx="583565" cy="583565"/>
            </a:xfrm>
            <a:custGeom>
              <a:avLst/>
              <a:gdLst/>
              <a:ahLst/>
              <a:cxnLst/>
              <a:rect l="l" t="t" r="r" b="b"/>
              <a:pathLst>
                <a:path w="583565" h="583565">
                  <a:moveTo>
                    <a:pt x="583374" y="291706"/>
                  </a:moveTo>
                  <a:lnTo>
                    <a:pt x="579557" y="244391"/>
                  </a:lnTo>
                  <a:lnTo>
                    <a:pt x="568506" y="199506"/>
                  </a:lnTo>
                  <a:lnTo>
                    <a:pt x="550821" y="157652"/>
                  </a:lnTo>
                  <a:lnTo>
                    <a:pt x="527102" y="119430"/>
                  </a:lnTo>
                  <a:lnTo>
                    <a:pt x="497949" y="85440"/>
                  </a:lnTo>
                  <a:lnTo>
                    <a:pt x="463963" y="56283"/>
                  </a:lnTo>
                  <a:lnTo>
                    <a:pt x="425742" y="32560"/>
                  </a:lnTo>
                  <a:lnTo>
                    <a:pt x="383888" y="14871"/>
                  </a:lnTo>
                  <a:lnTo>
                    <a:pt x="339001" y="3818"/>
                  </a:lnTo>
                  <a:lnTo>
                    <a:pt x="291680" y="0"/>
                  </a:lnTo>
                  <a:lnTo>
                    <a:pt x="244363" y="3818"/>
                  </a:lnTo>
                  <a:lnTo>
                    <a:pt x="199479" y="14871"/>
                  </a:lnTo>
                  <a:lnTo>
                    <a:pt x="157627" y="32560"/>
                  </a:lnTo>
                  <a:lnTo>
                    <a:pt x="119408" y="56283"/>
                  </a:lnTo>
                  <a:lnTo>
                    <a:pt x="85423" y="85440"/>
                  </a:lnTo>
                  <a:lnTo>
                    <a:pt x="56271" y="119430"/>
                  </a:lnTo>
                  <a:lnTo>
                    <a:pt x="32552" y="157652"/>
                  </a:lnTo>
                  <a:lnTo>
                    <a:pt x="14868" y="199506"/>
                  </a:lnTo>
                  <a:lnTo>
                    <a:pt x="3817" y="244391"/>
                  </a:lnTo>
                  <a:lnTo>
                    <a:pt x="0" y="291706"/>
                  </a:lnTo>
                  <a:lnTo>
                    <a:pt x="3817" y="339020"/>
                  </a:lnTo>
                  <a:lnTo>
                    <a:pt x="14868" y="383904"/>
                  </a:lnTo>
                  <a:lnTo>
                    <a:pt x="32552" y="425756"/>
                  </a:lnTo>
                  <a:lnTo>
                    <a:pt x="56271" y="463977"/>
                  </a:lnTo>
                  <a:lnTo>
                    <a:pt x="85423" y="497965"/>
                  </a:lnTo>
                  <a:lnTo>
                    <a:pt x="119408" y="527120"/>
                  </a:lnTo>
                  <a:lnTo>
                    <a:pt x="157627" y="550841"/>
                  </a:lnTo>
                  <a:lnTo>
                    <a:pt x="199479" y="568529"/>
                  </a:lnTo>
                  <a:lnTo>
                    <a:pt x="244363" y="579582"/>
                  </a:lnTo>
                  <a:lnTo>
                    <a:pt x="291680" y="583399"/>
                  </a:lnTo>
                  <a:lnTo>
                    <a:pt x="339001" y="579582"/>
                  </a:lnTo>
                  <a:lnTo>
                    <a:pt x="383888" y="568529"/>
                  </a:lnTo>
                  <a:lnTo>
                    <a:pt x="425742" y="550841"/>
                  </a:lnTo>
                  <a:lnTo>
                    <a:pt x="463963" y="527120"/>
                  </a:lnTo>
                  <a:lnTo>
                    <a:pt x="497949" y="497965"/>
                  </a:lnTo>
                  <a:lnTo>
                    <a:pt x="527102" y="463977"/>
                  </a:lnTo>
                  <a:lnTo>
                    <a:pt x="550821" y="425756"/>
                  </a:lnTo>
                  <a:lnTo>
                    <a:pt x="568506" y="383904"/>
                  </a:lnTo>
                  <a:lnTo>
                    <a:pt x="579557" y="339020"/>
                  </a:lnTo>
                  <a:lnTo>
                    <a:pt x="583374" y="291706"/>
                  </a:lnTo>
                  <a:close/>
                </a:path>
              </a:pathLst>
            </a:custGeom>
            <a:ln w="37617">
              <a:solidFill>
                <a:srgbClr val="C0AE00"/>
              </a:solidFill>
            </a:ln>
          </p:spPr>
          <p:txBody>
            <a:bodyPr wrap="square" lIns="0" tIns="0" rIns="0" bIns="0" rtlCol="0"/>
            <a:lstStyle/>
            <a:p>
              <a:endParaRPr sz="1632" dirty="0"/>
            </a:p>
          </p:txBody>
        </p:sp>
      </p:grpSp>
      <p:sp>
        <p:nvSpPr>
          <p:cNvPr id="93" name="object 89">
            <a:extLst>
              <a:ext uri="{FF2B5EF4-FFF2-40B4-BE49-F238E27FC236}">
                <a16:creationId xmlns:a16="http://schemas.microsoft.com/office/drawing/2014/main" id="{8FDB4E69-85EF-0F4F-8F76-4F943ECBCC01}"/>
              </a:ext>
            </a:extLst>
          </p:cNvPr>
          <p:cNvSpPr txBox="1"/>
          <p:nvPr userDrawn="1"/>
        </p:nvSpPr>
        <p:spPr>
          <a:xfrm>
            <a:off x="4726726" y="2340137"/>
            <a:ext cx="129559" cy="258770"/>
          </a:xfrm>
          <a:prstGeom prst="rect">
            <a:avLst/>
          </a:prstGeom>
        </p:spPr>
        <p:txBody>
          <a:bodyPr vert="horz" wrap="square" lIns="0" tIns="14395" rIns="0" bIns="0" rtlCol="0">
            <a:spAutoFit/>
          </a:bodyPr>
          <a:lstStyle/>
          <a:p>
            <a:pPr marL="11516">
              <a:spcBef>
                <a:spcPts val="113"/>
              </a:spcBef>
            </a:pPr>
            <a:r>
              <a:rPr sz="1587" spc="-45" dirty="0">
                <a:solidFill>
                  <a:srgbClr val="3D3C3E"/>
                </a:solidFill>
                <a:latin typeface="Arial Unicode MS"/>
                <a:cs typeface="Arial Unicode MS"/>
              </a:rPr>
              <a:t>2</a:t>
            </a:r>
            <a:endParaRPr sz="1587" dirty="0">
              <a:latin typeface="Arial Unicode MS"/>
              <a:cs typeface="Arial Unicode MS"/>
            </a:endParaRPr>
          </a:p>
        </p:txBody>
      </p:sp>
      <p:sp>
        <p:nvSpPr>
          <p:cNvPr id="94" name="object 90">
            <a:extLst>
              <a:ext uri="{FF2B5EF4-FFF2-40B4-BE49-F238E27FC236}">
                <a16:creationId xmlns:a16="http://schemas.microsoft.com/office/drawing/2014/main" id="{F39FCA66-CAE0-6844-B034-6976488F450E}"/>
              </a:ext>
            </a:extLst>
          </p:cNvPr>
          <p:cNvSpPr txBox="1"/>
          <p:nvPr userDrawn="1"/>
        </p:nvSpPr>
        <p:spPr>
          <a:xfrm>
            <a:off x="8497977" y="3927299"/>
            <a:ext cx="145682" cy="258770"/>
          </a:xfrm>
          <a:prstGeom prst="rect">
            <a:avLst/>
          </a:prstGeom>
        </p:spPr>
        <p:txBody>
          <a:bodyPr vert="horz" wrap="square" lIns="0" tIns="14395" rIns="0" bIns="0" rtlCol="0">
            <a:spAutoFit/>
          </a:bodyPr>
          <a:lstStyle/>
          <a:p>
            <a:pPr marL="11516">
              <a:spcBef>
                <a:spcPts val="113"/>
              </a:spcBef>
            </a:pPr>
            <a:r>
              <a:rPr sz="1587" spc="82" dirty="0">
                <a:solidFill>
                  <a:srgbClr val="3D3C3E"/>
                </a:solidFill>
                <a:latin typeface="Arial Unicode MS"/>
                <a:cs typeface="Arial Unicode MS"/>
              </a:rPr>
              <a:t>4</a:t>
            </a:r>
            <a:endParaRPr sz="1587" dirty="0">
              <a:latin typeface="Arial Unicode MS"/>
              <a:cs typeface="Arial Unicode MS"/>
            </a:endParaRPr>
          </a:p>
        </p:txBody>
      </p:sp>
      <p:sp>
        <p:nvSpPr>
          <p:cNvPr id="95" name="object 112">
            <a:extLst>
              <a:ext uri="{FF2B5EF4-FFF2-40B4-BE49-F238E27FC236}">
                <a16:creationId xmlns:a16="http://schemas.microsoft.com/office/drawing/2014/main" id="{6C2FB01F-D4BE-5B48-82C3-70296426F8BC}"/>
              </a:ext>
            </a:extLst>
          </p:cNvPr>
          <p:cNvSpPr/>
          <p:nvPr userDrawn="1"/>
        </p:nvSpPr>
        <p:spPr>
          <a:xfrm>
            <a:off x="1865472" y="2321768"/>
            <a:ext cx="1664116" cy="19002"/>
          </a:xfrm>
          <a:custGeom>
            <a:avLst/>
            <a:gdLst/>
            <a:ahLst/>
            <a:cxnLst/>
            <a:rect l="l" t="t" r="r" b="b"/>
            <a:pathLst>
              <a:path w="1835150" h="20955">
                <a:moveTo>
                  <a:pt x="1834591" y="0"/>
                </a:moveTo>
                <a:lnTo>
                  <a:pt x="0" y="0"/>
                </a:lnTo>
                <a:lnTo>
                  <a:pt x="0" y="9067"/>
                </a:lnTo>
                <a:lnTo>
                  <a:pt x="0" y="11861"/>
                </a:lnTo>
                <a:lnTo>
                  <a:pt x="0" y="20916"/>
                </a:lnTo>
                <a:lnTo>
                  <a:pt x="1834591" y="20916"/>
                </a:lnTo>
                <a:lnTo>
                  <a:pt x="1834591" y="11861"/>
                </a:lnTo>
                <a:lnTo>
                  <a:pt x="1834591" y="9067"/>
                </a:lnTo>
                <a:lnTo>
                  <a:pt x="1834591" y="0"/>
                </a:lnTo>
                <a:close/>
              </a:path>
            </a:pathLst>
          </a:custGeom>
          <a:solidFill>
            <a:srgbClr val="656F30"/>
          </a:solidFill>
        </p:spPr>
        <p:txBody>
          <a:bodyPr wrap="square" lIns="0" tIns="0" rIns="0" bIns="0" rtlCol="0"/>
          <a:lstStyle/>
          <a:p>
            <a:endParaRPr sz="1632" dirty="0"/>
          </a:p>
        </p:txBody>
      </p:sp>
      <p:sp>
        <p:nvSpPr>
          <p:cNvPr id="96" name="object 135">
            <a:extLst>
              <a:ext uri="{FF2B5EF4-FFF2-40B4-BE49-F238E27FC236}">
                <a16:creationId xmlns:a16="http://schemas.microsoft.com/office/drawing/2014/main" id="{73E43516-2E5F-6B4F-A46F-DA64164009C2}"/>
              </a:ext>
            </a:extLst>
          </p:cNvPr>
          <p:cNvSpPr/>
          <p:nvPr userDrawn="1"/>
        </p:nvSpPr>
        <p:spPr>
          <a:xfrm>
            <a:off x="1857249" y="2340854"/>
            <a:ext cx="1797130" cy="0"/>
          </a:xfrm>
          <a:custGeom>
            <a:avLst/>
            <a:gdLst/>
            <a:ahLst/>
            <a:cxnLst/>
            <a:rect l="l" t="t" r="r" b="b"/>
            <a:pathLst>
              <a:path w="1981835">
                <a:moveTo>
                  <a:pt x="1981466" y="0"/>
                </a:moveTo>
                <a:lnTo>
                  <a:pt x="0" y="0"/>
                </a:lnTo>
              </a:path>
            </a:pathLst>
          </a:custGeom>
          <a:ln w="37617">
            <a:solidFill>
              <a:srgbClr val="70752C"/>
            </a:solidFill>
          </a:ln>
        </p:spPr>
        <p:txBody>
          <a:bodyPr wrap="square" lIns="0" tIns="0" rIns="0" bIns="0" rtlCol="0"/>
          <a:lstStyle/>
          <a:p>
            <a:endParaRPr sz="1632" dirty="0"/>
          </a:p>
        </p:txBody>
      </p:sp>
      <p:sp>
        <p:nvSpPr>
          <p:cNvPr id="97" name="object 136">
            <a:extLst>
              <a:ext uri="{FF2B5EF4-FFF2-40B4-BE49-F238E27FC236}">
                <a16:creationId xmlns:a16="http://schemas.microsoft.com/office/drawing/2014/main" id="{090ECB8C-F3AC-C94E-A7C9-9EF9C405B546}"/>
              </a:ext>
            </a:extLst>
          </p:cNvPr>
          <p:cNvSpPr/>
          <p:nvPr userDrawn="1"/>
        </p:nvSpPr>
        <p:spPr>
          <a:xfrm>
            <a:off x="3220776" y="4084698"/>
            <a:ext cx="1406149" cy="0"/>
          </a:xfrm>
          <a:custGeom>
            <a:avLst/>
            <a:gdLst/>
            <a:ahLst/>
            <a:cxnLst/>
            <a:rect l="l" t="t" r="r" b="b"/>
            <a:pathLst>
              <a:path w="1550670">
                <a:moveTo>
                  <a:pt x="0" y="0"/>
                </a:moveTo>
                <a:lnTo>
                  <a:pt x="1550661" y="0"/>
                </a:lnTo>
              </a:path>
            </a:pathLst>
          </a:custGeom>
          <a:ln w="37617">
            <a:solidFill>
              <a:srgbClr val="949B50"/>
            </a:solidFill>
          </a:ln>
        </p:spPr>
        <p:txBody>
          <a:bodyPr wrap="square" lIns="0" tIns="0" rIns="0" bIns="0" rtlCol="0"/>
          <a:lstStyle/>
          <a:p>
            <a:endParaRPr sz="1632" dirty="0"/>
          </a:p>
        </p:txBody>
      </p:sp>
      <p:grpSp>
        <p:nvGrpSpPr>
          <p:cNvPr id="98" name="object 154">
            <a:extLst>
              <a:ext uri="{FF2B5EF4-FFF2-40B4-BE49-F238E27FC236}">
                <a16:creationId xmlns:a16="http://schemas.microsoft.com/office/drawing/2014/main" id="{E89230E4-5F73-2E4C-9AB5-B2FCEA00B596}"/>
              </a:ext>
            </a:extLst>
          </p:cNvPr>
          <p:cNvGrpSpPr/>
          <p:nvPr userDrawn="1"/>
        </p:nvGrpSpPr>
        <p:grpSpPr>
          <a:xfrm>
            <a:off x="8569121" y="4569295"/>
            <a:ext cx="1155092" cy="650099"/>
            <a:chOff x="8074003" y="4804500"/>
            <a:chExt cx="1273810" cy="716915"/>
          </a:xfrm>
        </p:grpSpPr>
        <p:sp>
          <p:nvSpPr>
            <p:cNvPr id="99" name="object 155">
              <a:extLst>
                <a:ext uri="{FF2B5EF4-FFF2-40B4-BE49-F238E27FC236}">
                  <a16:creationId xmlns:a16="http://schemas.microsoft.com/office/drawing/2014/main" id="{E77F323D-C5FE-B741-A33D-F134F12A13C4}"/>
                </a:ext>
              </a:extLst>
            </p:cNvPr>
            <p:cNvSpPr/>
            <p:nvPr/>
          </p:nvSpPr>
          <p:spPr>
            <a:xfrm>
              <a:off x="8641599" y="5029837"/>
              <a:ext cx="358775" cy="167005"/>
            </a:xfrm>
            <a:custGeom>
              <a:avLst/>
              <a:gdLst/>
              <a:ahLst/>
              <a:cxnLst/>
              <a:rect l="l" t="t" r="r" b="b"/>
              <a:pathLst>
                <a:path w="358775" h="167004">
                  <a:moveTo>
                    <a:pt x="358508" y="0"/>
                  </a:moveTo>
                  <a:lnTo>
                    <a:pt x="0" y="0"/>
                  </a:lnTo>
                  <a:lnTo>
                    <a:pt x="56400" y="166738"/>
                  </a:lnTo>
                  <a:lnTo>
                    <a:pt x="302107" y="166738"/>
                  </a:lnTo>
                  <a:lnTo>
                    <a:pt x="358508" y="0"/>
                  </a:lnTo>
                  <a:close/>
                </a:path>
              </a:pathLst>
            </a:custGeom>
            <a:solidFill>
              <a:srgbClr val="FFFFFF"/>
            </a:solidFill>
          </p:spPr>
          <p:txBody>
            <a:bodyPr wrap="square" lIns="0" tIns="0" rIns="0" bIns="0" rtlCol="0"/>
            <a:lstStyle/>
            <a:p>
              <a:endParaRPr sz="1632" dirty="0"/>
            </a:p>
          </p:txBody>
        </p:sp>
        <p:sp>
          <p:nvSpPr>
            <p:cNvPr id="100" name="object 156">
              <a:extLst>
                <a:ext uri="{FF2B5EF4-FFF2-40B4-BE49-F238E27FC236}">
                  <a16:creationId xmlns:a16="http://schemas.microsoft.com/office/drawing/2014/main" id="{2D9CCDD0-433F-924E-923E-30BAB73F366E}"/>
                </a:ext>
              </a:extLst>
            </p:cNvPr>
            <p:cNvSpPr/>
            <p:nvPr/>
          </p:nvSpPr>
          <p:spPr>
            <a:xfrm>
              <a:off x="8641599" y="5029837"/>
              <a:ext cx="358775" cy="167005"/>
            </a:xfrm>
            <a:custGeom>
              <a:avLst/>
              <a:gdLst/>
              <a:ahLst/>
              <a:cxnLst/>
              <a:rect l="l" t="t" r="r" b="b"/>
              <a:pathLst>
                <a:path w="358775" h="167004">
                  <a:moveTo>
                    <a:pt x="358508" y="0"/>
                  </a:moveTo>
                  <a:lnTo>
                    <a:pt x="0" y="0"/>
                  </a:lnTo>
                  <a:lnTo>
                    <a:pt x="56400" y="166738"/>
                  </a:lnTo>
                  <a:lnTo>
                    <a:pt x="302107" y="166738"/>
                  </a:lnTo>
                  <a:lnTo>
                    <a:pt x="358508" y="0"/>
                  </a:lnTo>
                  <a:close/>
                </a:path>
              </a:pathLst>
            </a:custGeom>
            <a:ln w="18808">
              <a:solidFill>
                <a:srgbClr val="5D87A1"/>
              </a:solidFill>
            </a:ln>
          </p:spPr>
          <p:txBody>
            <a:bodyPr wrap="square" lIns="0" tIns="0" rIns="0" bIns="0" rtlCol="0"/>
            <a:lstStyle/>
            <a:p>
              <a:endParaRPr sz="1632" dirty="0"/>
            </a:p>
          </p:txBody>
        </p:sp>
        <p:sp>
          <p:nvSpPr>
            <p:cNvPr id="101" name="object 157">
              <a:extLst>
                <a:ext uri="{FF2B5EF4-FFF2-40B4-BE49-F238E27FC236}">
                  <a16:creationId xmlns:a16="http://schemas.microsoft.com/office/drawing/2014/main" id="{F6763B1B-06C3-6C4D-9D0E-AC843CCA2711}"/>
                </a:ext>
              </a:extLst>
            </p:cNvPr>
            <p:cNvSpPr/>
            <p:nvPr/>
          </p:nvSpPr>
          <p:spPr>
            <a:xfrm>
              <a:off x="8399934" y="5157859"/>
              <a:ext cx="623570" cy="212725"/>
            </a:xfrm>
            <a:custGeom>
              <a:avLst/>
              <a:gdLst/>
              <a:ahLst/>
              <a:cxnLst/>
              <a:rect l="l" t="t" r="r" b="b"/>
              <a:pathLst>
                <a:path w="623570" h="212725">
                  <a:moveTo>
                    <a:pt x="577456" y="0"/>
                  </a:moveTo>
                  <a:lnTo>
                    <a:pt x="79375" y="0"/>
                  </a:lnTo>
                  <a:lnTo>
                    <a:pt x="0" y="212445"/>
                  </a:lnTo>
                  <a:lnTo>
                    <a:pt x="623557" y="212445"/>
                  </a:lnTo>
                  <a:lnTo>
                    <a:pt x="577456" y="0"/>
                  </a:lnTo>
                  <a:close/>
                </a:path>
              </a:pathLst>
            </a:custGeom>
            <a:solidFill>
              <a:srgbClr val="FFFFFF"/>
            </a:solidFill>
          </p:spPr>
          <p:txBody>
            <a:bodyPr wrap="square" lIns="0" tIns="0" rIns="0" bIns="0" rtlCol="0"/>
            <a:lstStyle/>
            <a:p>
              <a:endParaRPr sz="1632" dirty="0"/>
            </a:p>
          </p:txBody>
        </p:sp>
        <p:sp>
          <p:nvSpPr>
            <p:cNvPr id="102" name="object 158">
              <a:extLst>
                <a:ext uri="{FF2B5EF4-FFF2-40B4-BE49-F238E27FC236}">
                  <a16:creationId xmlns:a16="http://schemas.microsoft.com/office/drawing/2014/main" id="{4DB6AAA5-8728-874C-84F1-33F0E425A125}"/>
                </a:ext>
              </a:extLst>
            </p:cNvPr>
            <p:cNvSpPr/>
            <p:nvPr/>
          </p:nvSpPr>
          <p:spPr>
            <a:xfrm>
              <a:off x="8399934" y="5157859"/>
              <a:ext cx="623570" cy="212725"/>
            </a:xfrm>
            <a:custGeom>
              <a:avLst/>
              <a:gdLst/>
              <a:ahLst/>
              <a:cxnLst/>
              <a:rect l="l" t="t" r="r" b="b"/>
              <a:pathLst>
                <a:path w="623570" h="212725">
                  <a:moveTo>
                    <a:pt x="577456" y="0"/>
                  </a:moveTo>
                  <a:lnTo>
                    <a:pt x="79375" y="0"/>
                  </a:lnTo>
                  <a:lnTo>
                    <a:pt x="0" y="212445"/>
                  </a:lnTo>
                  <a:lnTo>
                    <a:pt x="623557" y="212445"/>
                  </a:lnTo>
                  <a:lnTo>
                    <a:pt x="577456" y="0"/>
                  </a:lnTo>
                  <a:close/>
                </a:path>
              </a:pathLst>
            </a:custGeom>
            <a:ln w="18808">
              <a:solidFill>
                <a:srgbClr val="5D87A1"/>
              </a:solidFill>
            </a:ln>
          </p:spPr>
          <p:txBody>
            <a:bodyPr wrap="square" lIns="0" tIns="0" rIns="0" bIns="0" rtlCol="0"/>
            <a:lstStyle/>
            <a:p>
              <a:endParaRPr sz="1632" dirty="0"/>
            </a:p>
          </p:txBody>
        </p:sp>
        <p:sp>
          <p:nvSpPr>
            <p:cNvPr id="103" name="object 159">
              <a:extLst>
                <a:ext uri="{FF2B5EF4-FFF2-40B4-BE49-F238E27FC236}">
                  <a16:creationId xmlns:a16="http://schemas.microsoft.com/office/drawing/2014/main" id="{EFE37BF6-87E7-1347-9E08-ACE75CD9A127}"/>
                </a:ext>
              </a:extLst>
            </p:cNvPr>
            <p:cNvSpPr/>
            <p:nvPr/>
          </p:nvSpPr>
          <p:spPr>
            <a:xfrm>
              <a:off x="8083407" y="5239781"/>
              <a:ext cx="1254760" cy="272415"/>
            </a:xfrm>
            <a:custGeom>
              <a:avLst/>
              <a:gdLst/>
              <a:ahLst/>
              <a:cxnLst/>
              <a:rect l="l" t="t" r="r" b="b"/>
              <a:pathLst>
                <a:path w="1254759" h="272414">
                  <a:moveTo>
                    <a:pt x="1254683" y="0"/>
                  </a:moveTo>
                  <a:lnTo>
                    <a:pt x="0" y="112763"/>
                  </a:lnTo>
                  <a:lnTo>
                    <a:pt x="49098" y="272135"/>
                  </a:lnTo>
                  <a:lnTo>
                    <a:pt x="1127328" y="272135"/>
                  </a:lnTo>
                  <a:lnTo>
                    <a:pt x="1254683" y="0"/>
                  </a:lnTo>
                  <a:close/>
                </a:path>
              </a:pathLst>
            </a:custGeom>
            <a:solidFill>
              <a:srgbClr val="FFFFFF"/>
            </a:solidFill>
          </p:spPr>
          <p:txBody>
            <a:bodyPr wrap="square" lIns="0" tIns="0" rIns="0" bIns="0" rtlCol="0"/>
            <a:lstStyle/>
            <a:p>
              <a:endParaRPr sz="1632" dirty="0"/>
            </a:p>
          </p:txBody>
        </p:sp>
        <p:sp>
          <p:nvSpPr>
            <p:cNvPr id="104" name="object 160">
              <a:extLst>
                <a:ext uri="{FF2B5EF4-FFF2-40B4-BE49-F238E27FC236}">
                  <a16:creationId xmlns:a16="http://schemas.microsoft.com/office/drawing/2014/main" id="{45FAD189-808A-1740-923E-440D528D9943}"/>
                </a:ext>
              </a:extLst>
            </p:cNvPr>
            <p:cNvSpPr/>
            <p:nvPr/>
          </p:nvSpPr>
          <p:spPr>
            <a:xfrm>
              <a:off x="8083407" y="5239781"/>
              <a:ext cx="1254760" cy="272415"/>
            </a:xfrm>
            <a:custGeom>
              <a:avLst/>
              <a:gdLst/>
              <a:ahLst/>
              <a:cxnLst/>
              <a:rect l="l" t="t" r="r" b="b"/>
              <a:pathLst>
                <a:path w="1254759" h="272414">
                  <a:moveTo>
                    <a:pt x="1127328" y="272135"/>
                  </a:moveTo>
                  <a:lnTo>
                    <a:pt x="49098" y="272135"/>
                  </a:lnTo>
                  <a:lnTo>
                    <a:pt x="0" y="112763"/>
                  </a:lnTo>
                  <a:lnTo>
                    <a:pt x="1254683" y="0"/>
                  </a:lnTo>
                  <a:lnTo>
                    <a:pt x="1127328" y="272135"/>
                  </a:lnTo>
                  <a:close/>
                </a:path>
              </a:pathLst>
            </a:custGeom>
            <a:ln w="18808">
              <a:solidFill>
                <a:srgbClr val="5D87A1"/>
              </a:solidFill>
            </a:ln>
          </p:spPr>
          <p:txBody>
            <a:bodyPr wrap="square" lIns="0" tIns="0" rIns="0" bIns="0" rtlCol="0"/>
            <a:lstStyle/>
            <a:p>
              <a:endParaRPr sz="1632" dirty="0"/>
            </a:p>
          </p:txBody>
        </p:sp>
        <p:sp>
          <p:nvSpPr>
            <p:cNvPr id="105" name="object 161">
              <a:extLst>
                <a:ext uri="{FF2B5EF4-FFF2-40B4-BE49-F238E27FC236}">
                  <a16:creationId xmlns:a16="http://schemas.microsoft.com/office/drawing/2014/main" id="{9676A9A2-20F9-5A4E-AE30-96103731EE19}"/>
                </a:ext>
              </a:extLst>
            </p:cNvPr>
            <p:cNvSpPr/>
            <p:nvPr/>
          </p:nvSpPr>
          <p:spPr>
            <a:xfrm>
              <a:off x="8847533" y="4804500"/>
              <a:ext cx="9525" cy="172085"/>
            </a:xfrm>
            <a:custGeom>
              <a:avLst/>
              <a:gdLst/>
              <a:ahLst/>
              <a:cxnLst/>
              <a:rect l="l" t="t" r="r" b="b"/>
              <a:pathLst>
                <a:path w="9525" h="172085">
                  <a:moveTo>
                    <a:pt x="9398" y="0"/>
                  </a:moveTo>
                  <a:lnTo>
                    <a:pt x="0" y="0"/>
                  </a:lnTo>
                  <a:lnTo>
                    <a:pt x="0" y="171564"/>
                  </a:lnTo>
                  <a:lnTo>
                    <a:pt x="9398" y="171564"/>
                  </a:lnTo>
                  <a:lnTo>
                    <a:pt x="9398" y="0"/>
                  </a:lnTo>
                  <a:close/>
                </a:path>
              </a:pathLst>
            </a:custGeom>
            <a:solidFill>
              <a:srgbClr val="5D87A1"/>
            </a:solidFill>
          </p:spPr>
          <p:txBody>
            <a:bodyPr wrap="square" lIns="0" tIns="0" rIns="0" bIns="0" rtlCol="0"/>
            <a:lstStyle/>
            <a:p>
              <a:endParaRPr sz="1632" dirty="0"/>
            </a:p>
          </p:txBody>
        </p:sp>
        <p:sp>
          <p:nvSpPr>
            <p:cNvPr id="106" name="object 162">
              <a:extLst>
                <a:ext uri="{FF2B5EF4-FFF2-40B4-BE49-F238E27FC236}">
                  <a16:creationId xmlns:a16="http://schemas.microsoft.com/office/drawing/2014/main" id="{1DFFB6C9-082A-1544-900D-802837430DCE}"/>
                </a:ext>
              </a:extLst>
            </p:cNvPr>
            <p:cNvSpPr/>
            <p:nvPr/>
          </p:nvSpPr>
          <p:spPr>
            <a:xfrm>
              <a:off x="8820866" y="4896067"/>
              <a:ext cx="0" cy="80010"/>
            </a:xfrm>
            <a:custGeom>
              <a:avLst/>
              <a:gdLst/>
              <a:ahLst/>
              <a:cxnLst/>
              <a:rect l="l" t="t" r="r" b="b"/>
              <a:pathLst>
                <a:path h="80010">
                  <a:moveTo>
                    <a:pt x="0" y="79997"/>
                  </a:moveTo>
                  <a:lnTo>
                    <a:pt x="0" y="0"/>
                  </a:lnTo>
                </a:path>
              </a:pathLst>
            </a:custGeom>
            <a:ln w="9398">
              <a:solidFill>
                <a:srgbClr val="5D87A1"/>
              </a:solidFill>
            </a:ln>
          </p:spPr>
          <p:txBody>
            <a:bodyPr wrap="square" lIns="0" tIns="0" rIns="0" bIns="0" rtlCol="0"/>
            <a:lstStyle/>
            <a:p>
              <a:endParaRPr sz="1632" dirty="0"/>
            </a:p>
          </p:txBody>
        </p:sp>
        <p:sp>
          <p:nvSpPr>
            <p:cNvPr id="107" name="object 163">
              <a:extLst>
                <a:ext uri="{FF2B5EF4-FFF2-40B4-BE49-F238E27FC236}">
                  <a16:creationId xmlns:a16="http://schemas.microsoft.com/office/drawing/2014/main" id="{A896D752-7425-EE4E-B121-616C95359F0E}"/>
                </a:ext>
              </a:extLst>
            </p:cNvPr>
            <p:cNvSpPr/>
            <p:nvPr/>
          </p:nvSpPr>
          <p:spPr>
            <a:xfrm>
              <a:off x="8598090" y="4976063"/>
              <a:ext cx="445770" cy="53975"/>
            </a:xfrm>
            <a:custGeom>
              <a:avLst/>
              <a:gdLst/>
              <a:ahLst/>
              <a:cxnLst/>
              <a:rect l="l" t="t" r="r" b="b"/>
              <a:pathLst>
                <a:path w="445770" h="53975">
                  <a:moveTo>
                    <a:pt x="445528" y="0"/>
                  </a:moveTo>
                  <a:lnTo>
                    <a:pt x="0" y="0"/>
                  </a:lnTo>
                  <a:lnTo>
                    <a:pt x="0" y="53771"/>
                  </a:lnTo>
                  <a:lnTo>
                    <a:pt x="445528" y="53771"/>
                  </a:lnTo>
                  <a:lnTo>
                    <a:pt x="445528" y="0"/>
                  </a:lnTo>
                  <a:close/>
                </a:path>
              </a:pathLst>
            </a:custGeom>
            <a:solidFill>
              <a:srgbClr val="FFFFFF"/>
            </a:solidFill>
          </p:spPr>
          <p:txBody>
            <a:bodyPr wrap="square" lIns="0" tIns="0" rIns="0" bIns="0" rtlCol="0"/>
            <a:lstStyle/>
            <a:p>
              <a:endParaRPr sz="1632" dirty="0"/>
            </a:p>
          </p:txBody>
        </p:sp>
        <p:sp>
          <p:nvSpPr>
            <p:cNvPr id="108" name="object 164">
              <a:extLst>
                <a:ext uri="{FF2B5EF4-FFF2-40B4-BE49-F238E27FC236}">
                  <a16:creationId xmlns:a16="http://schemas.microsoft.com/office/drawing/2014/main" id="{51228F7A-78B5-9044-8C40-E593B6529218}"/>
                </a:ext>
              </a:extLst>
            </p:cNvPr>
            <p:cNvSpPr/>
            <p:nvPr/>
          </p:nvSpPr>
          <p:spPr>
            <a:xfrm>
              <a:off x="8598090" y="4976063"/>
              <a:ext cx="445770" cy="53975"/>
            </a:xfrm>
            <a:custGeom>
              <a:avLst/>
              <a:gdLst/>
              <a:ahLst/>
              <a:cxnLst/>
              <a:rect l="l" t="t" r="r" b="b"/>
              <a:pathLst>
                <a:path w="445770" h="53975">
                  <a:moveTo>
                    <a:pt x="445528" y="53771"/>
                  </a:moveTo>
                  <a:lnTo>
                    <a:pt x="0" y="53771"/>
                  </a:lnTo>
                  <a:lnTo>
                    <a:pt x="0" y="0"/>
                  </a:lnTo>
                  <a:lnTo>
                    <a:pt x="445528" y="0"/>
                  </a:lnTo>
                  <a:lnTo>
                    <a:pt x="445528" y="53771"/>
                  </a:lnTo>
                  <a:close/>
                </a:path>
              </a:pathLst>
            </a:custGeom>
            <a:ln w="18808">
              <a:solidFill>
                <a:srgbClr val="5D87A1"/>
              </a:solidFill>
            </a:ln>
          </p:spPr>
          <p:txBody>
            <a:bodyPr wrap="square" lIns="0" tIns="0" rIns="0" bIns="0" rtlCol="0"/>
            <a:lstStyle/>
            <a:p>
              <a:endParaRPr sz="1632" dirty="0"/>
            </a:p>
          </p:txBody>
        </p:sp>
        <p:sp>
          <p:nvSpPr>
            <p:cNvPr id="109" name="object 165">
              <a:extLst>
                <a:ext uri="{FF2B5EF4-FFF2-40B4-BE49-F238E27FC236}">
                  <a16:creationId xmlns:a16="http://schemas.microsoft.com/office/drawing/2014/main" id="{1D61BCFA-12CA-4242-93CA-0BC2EED5CEFD}"/>
                </a:ext>
              </a:extLst>
            </p:cNvPr>
            <p:cNvSpPr/>
            <p:nvPr/>
          </p:nvSpPr>
          <p:spPr>
            <a:xfrm>
              <a:off x="8734440" y="5029813"/>
              <a:ext cx="0" cy="128270"/>
            </a:xfrm>
            <a:custGeom>
              <a:avLst/>
              <a:gdLst/>
              <a:ahLst/>
              <a:cxnLst/>
              <a:rect l="l" t="t" r="r" b="b"/>
              <a:pathLst>
                <a:path h="128270">
                  <a:moveTo>
                    <a:pt x="0" y="0"/>
                  </a:moveTo>
                  <a:lnTo>
                    <a:pt x="0" y="128028"/>
                  </a:lnTo>
                </a:path>
              </a:pathLst>
            </a:custGeom>
            <a:solidFill>
              <a:srgbClr val="FFFFFF"/>
            </a:solidFill>
          </p:spPr>
          <p:txBody>
            <a:bodyPr wrap="square" lIns="0" tIns="0" rIns="0" bIns="0" rtlCol="0"/>
            <a:lstStyle/>
            <a:p>
              <a:endParaRPr sz="1632" dirty="0"/>
            </a:p>
          </p:txBody>
        </p:sp>
        <p:sp>
          <p:nvSpPr>
            <p:cNvPr id="110" name="object 166">
              <a:extLst>
                <a:ext uri="{FF2B5EF4-FFF2-40B4-BE49-F238E27FC236}">
                  <a16:creationId xmlns:a16="http://schemas.microsoft.com/office/drawing/2014/main" id="{05A3E652-6227-9443-9836-67EFAEDEC2AD}"/>
                </a:ext>
              </a:extLst>
            </p:cNvPr>
            <p:cNvSpPr/>
            <p:nvPr/>
          </p:nvSpPr>
          <p:spPr>
            <a:xfrm>
              <a:off x="8734440" y="5029837"/>
              <a:ext cx="0" cy="128270"/>
            </a:xfrm>
            <a:custGeom>
              <a:avLst/>
              <a:gdLst/>
              <a:ahLst/>
              <a:cxnLst/>
              <a:rect l="l" t="t" r="r" b="b"/>
              <a:pathLst>
                <a:path h="128270">
                  <a:moveTo>
                    <a:pt x="0" y="0"/>
                  </a:moveTo>
                  <a:lnTo>
                    <a:pt x="0" y="128016"/>
                  </a:lnTo>
                </a:path>
              </a:pathLst>
            </a:custGeom>
            <a:ln w="9398">
              <a:solidFill>
                <a:srgbClr val="5D87A1"/>
              </a:solidFill>
            </a:ln>
          </p:spPr>
          <p:txBody>
            <a:bodyPr wrap="square" lIns="0" tIns="0" rIns="0" bIns="0" rtlCol="0"/>
            <a:lstStyle/>
            <a:p>
              <a:endParaRPr sz="1632" dirty="0"/>
            </a:p>
          </p:txBody>
        </p:sp>
        <p:sp>
          <p:nvSpPr>
            <p:cNvPr id="111" name="object 167">
              <a:extLst>
                <a:ext uri="{FF2B5EF4-FFF2-40B4-BE49-F238E27FC236}">
                  <a16:creationId xmlns:a16="http://schemas.microsoft.com/office/drawing/2014/main" id="{42A0746C-8EA7-D045-9B83-1D2557744B73}"/>
                </a:ext>
              </a:extLst>
            </p:cNvPr>
            <p:cNvSpPr/>
            <p:nvPr/>
          </p:nvSpPr>
          <p:spPr>
            <a:xfrm>
              <a:off x="8818919" y="5029813"/>
              <a:ext cx="0" cy="128270"/>
            </a:xfrm>
            <a:custGeom>
              <a:avLst/>
              <a:gdLst/>
              <a:ahLst/>
              <a:cxnLst/>
              <a:rect l="l" t="t" r="r" b="b"/>
              <a:pathLst>
                <a:path h="128270">
                  <a:moveTo>
                    <a:pt x="0" y="0"/>
                  </a:moveTo>
                  <a:lnTo>
                    <a:pt x="0" y="128028"/>
                  </a:lnTo>
                </a:path>
              </a:pathLst>
            </a:custGeom>
            <a:solidFill>
              <a:srgbClr val="FFFFFF"/>
            </a:solidFill>
          </p:spPr>
          <p:txBody>
            <a:bodyPr wrap="square" lIns="0" tIns="0" rIns="0" bIns="0" rtlCol="0"/>
            <a:lstStyle/>
            <a:p>
              <a:endParaRPr sz="1632" dirty="0"/>
            </a:p>
          </p:txBody>
        </p:sp>
        <p:sp>
          <p:nvSpPr>
            <p:cNvPr id="112" name="object 168">
              <a:extLst>
                <a:ext uri="{FF2B5EF4-FFF2-40B4-BE49-F238E27FC236}">
                  <a16:creationId xmlns:a16="http://schemas.microsoft.com/office/drawing/2014/main" id="{D08ED86C-74DB-B046-9C65-D8BEE016B80F}"/>
                </a:ext>
              </a:extLst>
            </p:cNvPr>
            <p:cNvSpPr/>
            <p:nvPr/>
          </p:nvSpPr>
          <p:spPr>
            <a:xfrm>
              <a:off x="8818919" y="5029837"/>
              <a:ext cx="0" cy="128270"/>
            </a:xfrm>
            <a:custGeom>
              <a:avLst/>
              <a:gdLst/>
              <a:ahLst/>
              <a:cxnLst/>
              <a:rect l="l" t="t" r="r" b="b"/>
              <a:pathLst>
                <a:path h="128270">
                  <a:moveTo>
                    <a:pt x="0" y="0"/>
                  </a:moveTo>
                  <a:lnTo>
                    <a:pt x="0" y="128016"/>
                  </a:lnTo>
                </a:path>
              </a:pathLst>
            </a:custGeom>
            <a:ln w="9398">
              <a:solidFill>
                <a:srgbClr val="5D87A1"/>
              </a:solidFill>
            </a:ln>
          </p:spPr>
          <p:txBody>
            <a:bodyPr wrap="square" lIns="0" tIns="0" rIns="0" bIns="0" rtlCol="0"/>
            <a:lstStyle/>
            <a:p>
              <a:endParaRPr sz="1632" dirty="0"/>
            </a:p>
          </p:txBody>
        </p:sp>
        <p:sp>
          <p:nvSpPr>
            <p:cNvPr id="113" name="object 169">
              <a:extLst>
                <a:ext uri="{FF2B5EF4-FFF2-40B4-BE49-F238E27FC236}">
                  <a16:creationId xmlns:a16="http://schemas.microsoft.com/office/drawing/2014/main" id="{ABB61343-1CC6-364B-871A-BC5CE7BCA56E}"/>
                </a:ext>
              </a:extLst>
            </p:cNvPr>
            <p:cNvSpPr/>
            <p:nvPr/>
          </p:nvSpPr>
          <p:spPr>
            <a:xfrm>
              <a:off x="8895111" y="5029813"/>
              <a:ext cx="0" cy="128270"/>
            </a:xfrm>
            <a:custGeom>
              <a:avLst/>
              <a:gdLst/>
              <a:ahLst/>
              <a:cxnLst/>
              <a:rect l="l" t="t" r="r" b="b"/>
              <a:pathLst>
                <a:path h="128270">
                  <a:moveTo>
                    <a:pt x="0" y="0"/>
                  </a:moveTo>
                  <a:lnTo>
                    <a:pt x="0" y="128028"/>
                  </a:lnTo>
                </a:path>
              </a:pathLst>
            </a:custGeom>
            <a:solidFill>
              <a:srgbClr val="FFFFFF"/>
            </a:solidFill>
          </p:spPr>
          <p:txBody>
            <a:bodyPr wrap="square" lIns="0" tIns="0" rIns="0" bIns="0" rtlCol="0"/>
            <a:lstStyle/>
            <a:p>
              <a:endParaRPr sz="1632" dirty="0"/>
            </a:p>
          </p:txBody>
        </p:sp>
        <p:sp>
          <p:nvSpPr>
            <p:cNvPr id="114" name="object 170">
              <a:extLst>
                <a:ext uri="{FF2B5EF4-FFF2-40B4-BE49-F238E27FC236}">
                  <a16:creationId xmlns:a16="http://schemas.microsoft.com/office/drawing/2014/main" id="{D32280A6-0457-534B-9EB0-41D01B2BEAFF}"/>
                </a:ext>
              </a:extLst>
            </p:cNvPr>
            <p:cNvSpPr/>
            <p:nvPr/>
          </p:nvSpPr>
          <p:spPr>
            <a:xfrm>
              <a:off x="8895115" y="5029837"/>
              <a:ext cx="0" cy="128270"/>
            </a:xfrm>
            <a:custGeom>
              <a:avLst/>
              <a:gdLst/>
              <a:ahLst/>
              <a:cxnLst/>
              <a:rect l="l" t="t" r="r" b="b"/>
              <a:pathLst>
                <a:path h="128270">
                  <a:moveTo>
                    <a:pt x="0" y="0"/>
                  </a:moveTo>
                  <a:lnTo>
                    <a:pt x="0" y="128016"/>
                  </a:lnTo>
                </a:path>
              </a:pathLst>
            </a:custGeom>
            <a:ln w="9398">
              <a:solidFill>
                <a:srgbClr val="5D87A1"/>
              </a:solidFill>
            </a:ln>
          </p:spPr>
          <p:txBody>
            <a:bodyPr wrap="square" lIns="0" tIns="0" rIns="0" bIns="0" rtlCol="0"/>
            <a:lstStyle/>
            <a:p>
              <a:endParaRPr sz="1632" dirty="0"/>
            </a:p>
          </p:txBody>
        </p:sp>
        <p:sp>
          <p:nvSpPr>
            <p:cNvPr id="115" name="object 171">
              <a:extLst>
                <a:ext uri="{FF2B5EF4-FFF2-40B4-BE49-F238E27FC236}">
                  <a16:creationId xmlns:a16="http://schemas.microsoft.com/office/drawing/2014/main" id="{43BCEC0C-2F54-DC43-A860-AC57EEFDCA82}"/>
                </a:ext>
              </a:extLst>
            </p:cNvPr>
            <p:cNvSpPr/>
            <p:nvPr/>
          </p:nvSpPr>
          <p:spPr>
            <a:xfrm>
              <a:off x="8100926" y="5348947"/>
              <a:ext cx="89141" cy="89141"/>
            </a:xfrm>
            <a:prstGeom prst="rect">
              <a:avLst/>
            </a:prstGeom>
            <a:blipFill>
              <a:blip r:embed="rId7" cstate="print"/>
              <a:stretch>
                <a:fillRect/>
              </a:stretch>
            </a:blipFill>
          </p:spPr>
          <p:txBody>
            <a:bodyPr wrap="square" lIns="0" tIns="0" rIns="0" bIns="0" rtlCol="0"/>
            <a:lstStyle/>
            <a:p>
              <a:endParaRPr sz="1632" dirty="0"/>
            </a:p>
          </p:txBody>
        </p:sp>
        <p:sp>
          <p:nvSpPr>
            <p:cNvPr id="116" name="object 172">
              <a:extLst>
                <a:ext uri="{FF2B5EF4-FFF2-40B4-BE49-F238E27FC236}">
                  <a16:creationId xmlns:a16="http://schemas.microsoft.com/office/drawing/2014/main" id="{5594C726-CC5A-204A-8246-404E4D7A4BA9}"/>
                </a:ext>
              </a:extLst>
            </p:cNvPr>
            <p:cNvSpPr/>
            <p:nvPr/>
          </p:nvSpPr>
          <p:spPr>
            <a:xfrm>
              <a:off x="8211484" y="5338130"/>
              <a:ext cx="89141" cy="89141"/>
            </a:xfrm>
            <a:prstGeom prst="rect">
              <a:avLst/>
            </a:prstGeom>
            <a:blipFill>
              <a:blip r:embed="rId8" cstate="print"/>
              <a:stretch>
                <a:fillRect/>
              </a:stretch>
            </a:blipFill>
          </p:spPr>
          <p:txBody>
            <a:bodyPr wrap="square" lIns="0" tIns="0" rIns="0" bIns="0" rtlCol="0"/>
            <a:lstStyle/>
            <a:p>
              <a:endParaRPr sz="1632" dirty="0"/>
            </a:p>
          </p:txBody>
        </p:sp>
        <p:sp>
          <p:nvSpPr>
            <p:cNvPr id="117" name="object 173">
              <a:extLst>
                <a:ext uri="{FF2B5EF4-FFF2-40B4-BE49-F238E27FC236}">
                  <a16:creationId xmlns:a16="http://schemas.microsoft.com/office/drawing/2014/main" id="{93550812-23B0-EF4F-B3DE-362E1D81AF0D}"/>
                </a:ext>
              </a:extLst>
            </p:cNvPr>
            <p:cNvSpPr/>
            <p:nvPr/>
          </p:nvSpPr>
          <p:spPr>
            <a:xfrm>
              <a:off x="8322041" y="5327313"/>
              <a:ext cx="89141" cy="89141"/>
            </a:xfrm>
            <a:prstGeom prst="rect">
              <a:avLst/>
            </a:prstGeom>
            <a:blipFill>
              <a:blip r:embed="rId8" cstate="print"/>
              <a:stretch>
                <a:fillRect/>
              </a:stretch>
            </a:blipFill>
          </p:spPr>
          <p:txBody>
            <a:bodyPr wrap="square" lIns="0" tIns="0" rIns="0" bIns="0" rtlCol="0"/>
            <a:lstStyle/>
            <a:p>
              <a:endParaRPr sz="1632" dirty="0"/>
            </a:p>
          </p:txBody>
        </p:sp>
        <p:sp>
          <p:nvSpPr>
            <p:cNvPr id="118" name="object 174">
              <a:extLst>
                <a:ext uri="{FF2B5EF4-FFF2-40B4-BE49-F238E27FC236}">
                  <a16:creationId xmlns:a16="http://schemas.microsoft.com/office/drawing/2014/main" id="{1233CC53-1785-CE47-8E23-AAD3F7929B54}"/>
                </a:ext>
              </a:extLst>
            </p:cNvPr>
            <p:cNvSpPr/>
            <p:nvPr/>
          </p:nvSpPr>
          <p:spPr>
            <a:xfrm>
              <a:off x="8432597" y="5316495"/>
              <a:ext cx="89141" cy="89141"/>
            </a:xfrm>
            <a:prstGeom prst="rect">
              <a:avLst/>
            </a:prstGeom>
            <a:blipFill>
              <a:blip r:embed="rId9" cstate="print"/>
              <a:stretch>
                <a:fillRect/>
              </a:stretch>
            </a:blipFill>
          </p:spPr>
          <p:txBody>
            <a:bodyPr wrap="square" lIns="0" tIns="0" rIns="0" bIns="0" rtlCol="0"/>
            <a:lstStyle/>
            <a:p>
              <a:endParaRPr sz="1632" dirty="0"/>
            </a:p>
          </p:txBody>
        </p:sp>
        <p:sp>
          <p:nvSpPr>
            <p:cNvPr id="119" name="object 175">
              <a:extLst>
                <a:ext uri="{FF2B5EF4-FFF2-40B4-BE49-F238E27FC236}">
                  <a16:creationId xmlns:a16="http://schemas.microsoft.com/office/drawing/2014/main" id="{EEB64378-850E-C241-99C5-5AE2C3B79C96}"/>
                </a:ext>
              </a:extLst>
            </p:cNvPr>
            <p:cNvSpPr/>
            <p:nvPr/>
          </p:nvSpPr>
          <p:spPr>
            <a:xfrm>
              <a:off x="8543155" y="5305681"/>
              <a:ext cx="89141" cy="89141"/>
            </a:xfrm>
            <a:prstGeom prst="rect">
              <a:avLst/>
            </a:prstGeom>
            <a:blipFill>
              <a:blip r:embed="rId10" cstate="print"/>
              <a:stretch>
                <a:fillRect/>
              </a:stretch>
            </a:blipFill>
          </p:spPr>
          <p:txBody>
            <a:bodyPr wrap="square" lIns="0" tIns="0" rIns="0" bIns="0" rtlCol="0"/>
            <a:lstStyle/>
            <a:p>
              <a:endParaRPr sz="1632" dirty="0"/>
            </a:p>
          </p:txBody>
        </p:sp>
        <p:sp>
          <p:nvSpPr>
            <p:cNvPr id="120" name="object 176">
              <a:extLst>
                <a:ext uri="{FF2B5EF4-FFF2-40B4-BE49-F238E27FC236}">
                  <a16:creationId xmlns:a16="http://schemas.microsoft.com/office/drawing/2014/main" id="{85798A2B-EE39-3A4F-8E9A-FF70028BF8F3}"/>
                </a:ext>
              </a:extLst>
            </p:cNvPr>
            <p:cNvSpPr/>
            <p:nvPr/>
          </p:nvSpPr>
          <p:spPr>
            <a:xfrm>
              <a:off x="8653730" y="5294863"/>
              <a:ext cx="89141" cy="89141"/>
            </a:xfrm>
            <a:prstGeom prst="rect">
              <a:avLst/>
            </a:prstGeom>
            <a:blipFill>
              <a:blip r:embed="rId11" cstate="print"/>
              <a:stretch>
                <a:fillRect/>
              </a:stretch>
            </a:blipFill>
          </p:spPr>
          <p:txBody>
            <a:bodyPr wrap="square" lIns="0" tIns="0" rIns="0" bIns="0" rtlCol="0"/>
            <a:lstStyle/>
            <a:p>
              <a:endParaRPr sz="1632" dirty="0"/>
            </a:p>
          </p:txBody>
        </p:sp>
        <p:sp>
          <p:nvSpPr>
            <p:cNvPr id="121" name="object 177">
              <a:extLst>
                <a:ext uri="{FF2B5EF4-FFF2-40B4-BE49-F238E27FC236}">
                  <a16:creationId xmlns:a16="http://schemas.microsoft.com/office/drawing/2014/main" id="{4A9BDDBF-0CA5-8E4C-95A5-36737867E664}"/>
                </a:ext>
              </a:extLst>
            </p:cNvPr>
            <p:cNvSpPr/>
            <p:nvPr/>
          </p:nvSpPr>
          <p:spPr>
            <a:xfrm>
              <a:off x="8764287" y="5284047"/>
              <a:ext cx="89141" cy="89141"/>
            </a:xfrm>
            <a:prstGeom prst="rect">
              <a:avLst/>
            </a:prstGeom>
            <a:blipFill>
              <a:blip r:embed="rId12" cstate="print"/>
              <a:stretch>
                <a:fillRect/>
              </a:stretch>
            </a:blipFill>
          </p:spPr>
          <p:txBody>
            <a:bodyPr wrap="square" lIns="0" tIns="0" rIns="0" bIns="0" rtlCol="0"/>
            <a:lstStyle/>
            <a:p>
              <a:endParaRPr sz="1632" dirty="0"/>
            </a:p>
          </p:txBody>
        </p:sp>
        <p:sp>
          <p:nvSpPr>
            <p:cNvPr id="122" name="object 178">
              <a:extLst>
                <a:ext uri="{FF2B5EF4-FFF2-40B4-BE49-F238E27FC236}">
                  <a16:creationId xmlns:a16="http://schemas.microsoft.com/office/drawing/2014/main" id="{0C22E698-5D72-364E-91DB-B5CF796BF130}"/>
                </a:ext>
              </a:extLst>
            </p:cNvPr>
            <p:cNvSpPr/>
            <p:nvPr/>
          </p:nvSpPr>
          <p:spPr>
            <a:xfrm>
              <a:off x="8874844" y="5273229"/>
              <a:ext cx="89141" cy="89141"/>
            </a:xfrm>
            <a:prstGeom prst="rect">
              <a:avLst/>
            </a:prstGeom>
            <a:blipFill>
              <a:blip r:embed="rId12" cstate="print"/>
              <a:stretch>
                <a:fillRect/>
              </a:stretch>
            </a:blipFill>
          </p:spPr>
          <p:txBody>
            <a:bodyPr wrap="square" lIns="0" tIns="0" rIns="0" bIns="0" rtlCol="0"/>
            <a:lstStyle/>
            <a:p>
              <a:endParaRPr sz="1632" dirty="0"/>
            </a:p>
          </p:txBody>
        </p:sp>
        <p:sp>
          <p:nvSpPr>
            <p:cNvPr id="123" name="object 179">
              <a:extLst>
                <a:ext uri="{FF2B5EF4-FFF2-40B4-BE49-F238E27FC236}">
                  <a16:creationId xmlns:a16="http://schemas.microsoft.com/office/drawing/2014/main" id="{91DD4EDA-72E5-AC4B-B4E0-DC799EB36AAF}"/>
                </a:ext>
              </a:extLst>
            </p:cNvPr>
            <p:cNvSpPr/>
            <p:nvPr/>
          </p:nvSpPr>
          <p:spPr>
            <a:xfrm>
              <a:off x="8985401" y="5262412"/>
              <a:ext cx="89141" cy="89141"/>
            </a:xfrm>
            <a:prstGeom prst="rect">
              <a:avLst/>
            </a:prstGeom>
            <a:blipFill>
              <a:blip r:embed="rId13" cstate="print"/>
              <a:stretch>
                <a:fillRect/>
              </a:stretch>
            </a:blipFill>
          </p:spPr>
          <p:txBody>
            <a:bodyPr wrap="square" lIns="0" tIns="0" rIns="0" bIns="0" rtlCol="0"/>
            <a:lstStyle/>
            <a:p>
              <a:endParaRPr sz="1632" dirty="0"/>
            </a:p>
          </p:txBody>
        </p:sp>
        <p:sp>
          <p:nvSpPr>
            <p:cNvPr id="124" name="object 180">
              <a:extLst>
                <a:ext uri="{FF2B5EF4-FFF2-40B4-BE49-F238E27FC236}">
                  <a16:creationId xmlns:a16="http://schemas.microsoft.com/office/drawing/2014/main" id="{AF3544E7-1ED9-C149-8262-82F26EFE34E8}"/>
                </a:ext>
              </a:extLst>
            </p:cNvPr>
            <p:cNvSpPr/>
            <p:nvPr/>
          </p:nvSpPr>
          <p:spPr>
            <a:xfrm>
              <a:off x="9095958" y="5251596"/>
              <a:ext cx="89141" cy="89141"/>
            </a:xfrm>
            <a:prstGeom prst="rect">
              <a:avLst/>
            </a:prstGeom>
            <a:blipFill>
              <a:blip r:embed="rId12" cstate="print"/>
              <a:stretch>
                <a:fillRect/>
              </a:stretch>
            </a:blipFill>
          </p:spPr>
          <p:txBody>
            <a:bodyPr wrap="square" lIns="0" tIns="0" rIns="0" bIns="0" rtlCol="0"/>
            <a:lstStyle/>
            <a:p>
              <a:endParaRPr sz="1632" dirty="0"/>
            </a:p>
          </p:txBody>
        </p:sp>
        <p:sp>
          <p:nvSpPr>
            <p:cNvPr id="125" name="object 181">
              <a:extLst>
                <a:ext uri="{FF2B5EF4-FFF2-40B4-BE49-F238E27FC236}">
                  <a16:creationId xmlns:a16="http://schemas.microsoft.com/office/drawing/2014/main" id="{A4ED46DC-A853-7141-B4F7-C4B2252BFD9A}"/>
                </a:ext>
              </a:extLst>
            </p:cNvPr>
            <p:cNvSpPr/>
            <p:nvPr/>
          </p:nvSpPr>
          <p:spPr>
            <a:xfrm>
              <a:off x="9206515" y="5240778"/>
              <a:ext cx="89141" cy="89141"/>
            </a:xfrm>
            <a:prstGeom prst="rect">
              <a:avLst/>
            </a:prstGeom>
            <a:blipFill>
              <a:blip r:embed="rId12" cstate="print"/>
              <a:stretch>
                <a:fillRect/>
              </a:stretch>
            </a:blipFill>
          </p:spPr>
          <p:txBody>
            <a:bodyPr wrap="square" lIns="0" tIns="0" rIns="0" bIns="0" rtlCol="0"/>
            <a:lstStyle/>
            <a:p>
              <a:endParaRPr sz="1632" dirty="0"/>
            </a:p>
          </p:txBody>
        </p:sp>
        <p:sp>
          <p:nvSpPr>
            <p:cNvPr id="126" name="object 182">
              <a:extLst>
                <a:ext uri="{FF2B5EF4-FFF2-40B4-BE49-F238E27FC236}">
                  <a16:creationId xmlns:a16="http://schemas.microsoft.com/office/drawing/2014/main" id="{8B106D1B-095C-0047-9299-6602094B971A}"/>
                </a:ext>
              </a:extLst>
            </p:cNvPr>
            <p:cNvSpPr/>
            <p:nvPr/>
          </p:nvSpPr>
          <p:spPr>
            <a:xfrm>
              <a:off x="8953625" y="4912305"/>
              <a:ext cx="152666" cy="103187"/>
            </a:xfrm>
            <a:prstGeom prst="rect">
              <a:avLst/>
            </a:prstGeom>
            <a:blipFill>
              <a:blip r:embed="rId14" cstate="print"/>
              <a:stretch>
                <a:fillRect/>
              </a:stretch>
            </a:blipFill>
          </p:spPr>
          <p:txBody>
            <a:bodyPr wrap="square" lIns="0" tIns="0" rIns="0" bIns="0" rtlCol="0"/>
            <a:lstStyle/>
            <a:p>
              <a:endParaRPr sz="1632" dirty="0"/>
            </a:p>
          </p:txBody>
        </p:sp>
      </p:grpSp>
      <p:grpSp>
        <p:nvGrpSpPr>
          <p:cNvPr id="127" name="object 183">
            <a:extLst>
              <a:ext uri="{FF2B5EF4-FFF2-40B4-BE49-F238E27FC236}">
                <a16:creationId xmlns:a16="http://schemas.microsoft.com/office/drawing/2014/main" id="{8C44A7FD-AEB7-724E-8904-7053C5806525}"/>
              </a:ext>
            </a:extLst>
          </p:cNvPr>
          <p:cNvGrpSpPr/>
          <p:nvPr userDrawn="1"/>
        </p:nvGrpSpPr>
        <p:grpSpPr>
          <a:xfrm>
            <a:off x="6537950" y="2873853"/>
            <a:ext cx="1436092" cy="732441"/>
            <a:chOff x="5778000" y="3015426"/>
            <a:chExt cx="1583690" cy="807720"/>
          </a:xfrm>
        </p:grpSpPr>
        <p:sp>
          <p:nvSpPr>
            <p:cNvPr id="128" name="object 184">
              <a:extLst>
                <a:ext uri="{FF2B5EF4-FFF2-40B4-BE49-F238E27FC236}">
                  <a16:creationId xmlns:a16="http://schemas.microsoft.com/office/drawing/2014/main" id="{B829B95E-D457-8649-B257-F81B9DD527B3}"/>
                </a:ext>
              </a:extLst>
            </p:cNvPr>
            <p:cNvSpPr/>
            <p:nvPr/>
          </p:nvSpPr>
          <p:spPr>
            <a:xfrm>
              <a:off x="6640233" y="3429647"/>
              <a:ext cx="400685" cy="380365"/>
            </a:xfrm>
            <a:custGeom>
              <a:avLst/>
              <a:gdLst/>
              <a:ahLst/>
              <a:cxnLst/>
              <a:rect l="l" t="t" r="r" b="b"/>
              <a:pathLst>
                <a:path w="400684" h="380364">
                  <a:moveTo>
                    <a:pt x="400430" y="0"/>
                  </a:moveTo>
                  <a:lnTo>
                    <a:pt x="0" y="0"/>
                  </a:lnTo>
                  <a:lnTo>
                    <a:pt x="0" y="380326"/>
                  </a:lnTo>
                  <a:lnTo>
                    <a:pt x="400430" y="380326"/>
                  </a:lnTo>
                  <a:lnTo>
                    <a:pt x="400430" y="0"/>
                  </a:lnTo>
                  <a:close/>
                </a:path>
              </a:pathLst>
            </a:custGeom>
            <a:solidFill>
              <a:srgbClr val="FFFFFF"/>
            </a:solidFill>
            <a:ln>
              <a:solidFill>
                <a:srgbClr val="F1240E"/>
              </a:solidFill>
            </a:ln>
          </p:spPr>
          <p:txBody>
            <a:bodyPr wrap="square" lIns="0" tIns="0" rIns="0" bIns="0" rtlCol="0"/>
            <a:lstStyle/>
            <a:p>
              <a:endParaRPr sz="1632" dirty="0"/>
            </a:p>
          </p:txBody>
        </p:sp>
        <p:sp>
          <p:nvSpPr>
            <p:cNvPr id="129" name="object 185">
              <a:extLst>
                <a:ext uri="{FF2B5EF4-FFF2-40B4-BE49-F238E27FC236}">
                  <a16:creationId xmlns:a16="http://schemas.microsoft.com/office/drawing/2014/main" id="{52F32C2B-7810-524D-B3C4-D15C3615147A}"/>
                </a:ext>
              </a:extLst>
            </p:cNvPr>
            <p:cNvSpPr/>
            <p:nvPr/>
          </p:nvSpPr>
          <p:spPr>
            <a:xfrm>
              <a:off x="6640233" y="3429647"/>
              <a:ext cx="400685" cy="380365"/>
            </a:xfrm>
            <a:custGeom>
              <a:avLst/>
              <a:gdLst/>
              <a:ahLst/>
              <a:cxnLst/>
              <a:rect l="l" t="t" r="r" b="b"/>
              <a:pathLst>
                <a:path w="400684" h="380364">
                  <a:moveTo>
                    <a:pt x="400430" y="0"/>
                  </a:moveTo>
                  <a:lnTo>
                    <a:pt x="0" y="0"/>
                  </a:lnTo>
                  <a:lnTo>
                    <a:pt x="0" y="380326"/>
                  </a:lnTo>
                  <a:lnTo>
                    <a:pt x="400430" y="380326"/>
                  </a:lnTo>
                  <a:lnTo>
                    <a:pt x="400430" y="0"/>
                  </a:lnTo>
                  <a:close/>
                </a:path>
              </a:pathLst>
            </a:custGeom>
            <a:ln w="18808">
              <a:solidFill>
                <a:srgbClr val="F1240E"/>
              </a:solidFill>
            </a:ln>
          </p:spPr>
          <p:txBody>
            <a:bodyPr wrap="square" lIns="0" tIns="0" rIns="0" bIns="0" rtlCol="0"/>
            <a:lstStyle/>
            <a:p>
              <a:endParaRPr sz="1632" dirty="0"/>
            </a:p>
          </p:txBody>
        </p:sp>
        <p:sp>
          <p:nvSpPr>
            <p:cNvPr id="130" name="object 186">
              <a:extLst>
                <a:ext uri="{FF2B5EF4-FFF2-40B4-BE49-F238E27FC236}">
                  <a16:creationId xmlns:a16="http://schemas.microsoft.com/office/drawing/2014/main" id="{1C6F31F4-2323-4943-B7DF-84394171E3E1}"/>
                </a:ext>
              </a:extLst>
            </p:cNvPr>
            <p:cNvSpPr/>
            <p:nvPr/>
          </p:nvSpPr>
          <p:spPr>
            <a:xfrm>
              <a:off x="6737565" y="3492309"/>
              <a:ext cx="266700" cy="200025"/>
            </a:xfrm>
            <a:custGeom>
              <a:avLst/>
              <a:gdLst/>
              <a:ahLst/>
              <a:cxnLst/>
              <a:rect l="l" t="t" r="r" b="b"/>
              <a:pathLst>
                <a:path w="266700" h="200025">
                  <a:moveTo>
                    <a:pt x="230581" y="40995"/>
                  </a:moveTo>
                  <a:lnTo>
                    <a:pt x="266407" y="40995"/>
                  </a:lnTo>
                  <a:lnTo>
                    <a:pt x="266407" y="0"/>
                  </a:lnTo>
                  <a:lnTo>
                    <a:pt x="230581" y="0"/>
                  </a:lnTo>
                  <a:lnTo>
                    <a:pt x="230581" y="40995"/>
                  </a:lnTo>
                  <a:close/>
                </a:path>
                <a:path w="266700" h="200025">
                  <a:moveTo>
                    <a:pt x="153720" y="40995"/>
                  </a:moveTo>
                  <a:lnTo>
                    <a:pt x="189572" y="40995"/>
                  </a:lnTo>
                  <a:lnTo>
                    <a:pt x="189572" y="0"/>
                  </a:lnTo>
                  <a:lnTo>
                    <a:pt x="153720" y="0"/>
                  </a:lnTo>
                  <a:lnTo>
                    <a:pt x="153720" y="40995"/>
                  </a:lnTo>
                  <a:close/>
                </a:path>
                <a:path w="266700" h="200025">
                  <a:moveTo>
                    <a:pt x="76873" y="40995"/>
                  </a:moveTo>
                  <a:lnTo>
                    <a:pt x="112725" y="40995"/>
                  </a:lnTo>
                  <a:lnTo>
                    <a:pt x="112725" y="0"/>
                  </a:lnTo>
                  <a:lnTo>
                    <a:pt x="76873" y="0"/>
                  </a:lnTo>
                  <a:lnTo>
                    <a:pt x="76873" y="40995"/>
                  </a:lnTo>
                  <a:close/>
                </a:path>
                <a:path w="266700" h="200025">
                  <a:moveTo>
                    <a:pt x="0" y="40995"/>
                  </a:moveTo>
                  <a:lnTo>
                    <a:pt x="35864" y="40995"/>
                  </a:lnTo>
                  <a:lnTo>
                    <a:pt x="35864" y="0"/>
                  </a:lnTo>
                  <a:lnTo>
                    <a:pt x="0" y="0"/>
                  </a:lnTo>
                  <a:lnTo>
                    <a:pt x="0" y="40995"/>
                  </a:lnTo>
                  <a:close/>
                </a:path>
                <a:path w="266700" h="200025">
                  <a:moveTo>
                    <a:pt x="230581" y="121259"/>
                  </a:moveTo>
                  <a:lnTo>
                    <a:pt x="266407" y="121259"/>
                  </a:lnTo>
                  <a:lnTo>
                    <a:pt x="266407" y="80251"/>
                  </a:lnTo>
                  <a:lnTo>
                    <a:pt x="230581" y="80251"/>
                  </a:lnTo>
                  <a:lnTo>
                    <a:pt x="230581" y="121259"/>
                  </a:lnTo>
                  <a:close/>
                </a:path>
                <a:path w="266700" h="200025">
                  <a:moveTo>
                    <a:pt x="153720" y="121259"/>
                  </a:moveTo>
                  <a:lnTo>
                    <a:pt x="189572" y="121259"/>
                  </a:lnTo>
                  <a:lnTo>
                    <a:pt x="189572" y="80251"/>
                  </a:lnTo>
                  <a:lnTo>
                    <a:pt x="153720" y="80251"/>
                  </a:lnTo>
                  <a:lnTo>
                    <a:pt x="153720" y="121259"/>
                  </a:lnTo>
                  <a:close/>
                </a:path>
                <a:path w="266700" h="200025">
                  <a:moveTo>
                    <a:pt x="76873" y="121259"/>
                  </a:moveTo>
                  <a:lnTo>
                    <a:pt x="112725" y="121259"/>
                  </a:lnTo>
                  <a:lnTo>
                    <a:pt x="112725" y="80251"/>
                  </a:lnTo>
                  <a:lnTo>
                    <a:pt x="76873" y="80251"/>
                  </a:lnTo>
                  <a:lnTo>
                    <a:pt x="76873" y="121259"/>
                  </a:lnTo>
                  <a:close/>
                </a:path>
                <a:path w="266700" h="200025">
                  <a:moveTo>
                    <a:pt x="0" y="121259"/>
                  </a:moveTo>
                  <a:lnTo>
                    <a:pt x="35864" y="121259"/>
                  </a:lnTo>
                  <a:lnTo>
                    <a:pt x="35864" y="80251"/>
                  </a:lnTo>
                  <a:lnTo>
                    <a:pt x="0" y="80251"/>
                  </a:lnTo>
                  <a:lnTo>
                    <a:pt x="0" y="121259"/>
                  </a:lnTo>
                  <a:close/>
                </a:path>
                <a:path w="266700" h="200025">
                  <a:moveTo>
                    <a:pt x="230581" y="199809"/>
                  </a:moveTo>
                  <a:lnTo>
                    <a:pt x="266407" y="199809"/>
                  </a:lnTo>
                  <a:lnTo>
                    <a:pt x="266407" y="158813"/>
                  </a:lnTo>
                  <a:lnTo>
                    <a:pt x="230581" y="158813"/>
                  </a:lnTo>
                  <a:lnTo>
                    <a:pt x="230581" y="199809"/>
                  </a:lnTo>
                  <a:close/>
                </a:path>
                <a:path w="266700" h="200025">
                  <a:moveTo>
                    <a:pt x="153720" y="199809"/>
                  </a:moveTo>
                  <a:lnTo>
                    <a:pt x="189572" y="199809"/>
                  </a:lnTo>
                  <a:lnTo>
                    <a:pt x="189572" y="158813"/>
                  </a:lnTo>
                  <a:lnTo>
                    <a:pt x="153720" y="158813"/>
                  </a:lnTo>
                  <a:lnTo>
                    <a:pt x="153720" y="199809"/>
                  </a:lnTo>
                  <a:close/>
                </a:path>
                <a:path w="266700" h="200025">
                  <a:moveTo>
                    <a:pt x="76873" y="199809"/>
                  </a:moveTo>
                  <a:lnTo>
                    <a:pt x="112725" y="199809"/>
                  </a:lnTo>
                  <a:lnTo>
                    <a:pt x="112725" y="158813"/>
                  </a:lnTo>
                  <a:lnTo>
                    <a:pt x="76873" y="158813"/>
                  </a:lnTo>
                  <a:lnTo>
                    <a:pt x="76873" y="199809"/>
                  </a:lnTo>
                  <a:close/>
                </a:path>
                <a:path w="266700" h="200025">
                  <a:moveTo>
                    <a:pt x="0" y="199809"/>
                  </a:moveTo>
                  <a:lnTo>
                    <a:pt x="35864" y="199809"/>
                  </a:lnTo>
                  <a:lnTo>
                    <a:pt x="35864" y="158813"/>
                  </a:lnTo>
                  <a:lnTo>
                    <a:pt x="0" y="158813"/>
                  </a:lnTo>
                  <a:lnTo>
                    <a:pt x="0" y="199809"/>
                  </a:lnTo>
                  <a:close/>
                </a:path>
              </a:pathLst>
            </a:custGeom>
            <a:ln w="9398">
              <a:solidFill>
                <a:srgbClr val="F1240E"/>
              </a:solidFill>
            </a:ln>
          </p:spPr>
          <p:txBody>
            <a:bodyPr wrap="square" lIns="0" tIns="0" rIns="0" bIns="0" rtlCol="0"/>
            <a:lstStyle/>
            <a:p>
              <a:endParaRPr sz="1632" dirty="0"/>
            </a:p>
          </p:txBody>
        </p:sp>
        <p:sp>
          <p:nvSpPr>
            <p:cNvPr id="131" name="object 187">
              <a:extLst>
                <a:ext uri="{FF2B5EF4-FFF2-40B4-BE49-F238E27FC236}">
                  <a16:creationId xmlns:a16="http://schemas.microsoft.com/office/drawing/2014/main" id="{BA2FBF88-FBD4-EE49-B283-15079E73F662}"/>
                </a:ext>
              </a:extLst>
            </p:cNvPr>
            <p:cNvSpPr/>
            <p:nvPr/>
          </p:nvSpPr>
          <p:spPr>
            <a:xfrm>
              <a:off x="6701717" y="3459881"/>
              <a:ext cx="333375" cy="0"/>
            </a:xfrm>
            <a:custGeom>
              <a:avLst/>
              <a:gdLst/>
              <a:ahLst/>
              <a:cxnLst/>
              <a:rect l="l" t="t" r="r" b="b"/>
              <a:pathLst>
                <a:path w="333375">
                  <a:moveTo>
                    <a:pt x="333006" y="0"/>
                  </a:moveTo>
                  <a:lnTo>
                    <a:pt x="0" y="0"/>
                  </a:lnTo>
                </a:path>
              </a:pathLst>
            </a:custGeom>
            <a:solidFill>
              <a:srgbClr val="FFFFFF"/>
            </a:solidFill>
            <a:ln>
              <a:solidFill>
                <a:srgbClr val="F1240E"/>
              </a:solidFill>
            </a:ln>
          </p:spPr>
          <p:txBody>
            <a:bodyPr wrap="square" lIns="0" tIns="0" rIns="0" bIns="0" rtlCol="0"/>
            <a:lstStyle/>
            <a:p>
              <a:endParaRPr sz="1632" dirty="0"/>
            </a:p>
          </p:txBody>
        </p:sp>
        <p:sp>
          <p:nvSpPr>
            <p:cNvPr id="132" name="object 188">
              <a:extLst>
                <a:ext uri="{FF2B5EF4-FFF2-40B4-BE49-F238E27FC236}">
                  <a16:creationId xmlns:a16="http://schemas.microsoft.com/office/drawing/2014/main" id="{A774CEB8-BF7E-8649-9E44-AE2847A67AB4}"/>
                </a:ext>
              </a:extLst>
            </p:cNvPr>
            <p:cNvSpPr/>
            <p:nvPr/>
          </p:nvSpPr>
          <p:spPr>
            <a:xfrm>
              <a:off x="6701726" y="3459859"/>
              <a:ext cx="333375" cy="0"/>
            </a:xfrm>
            <a:custGeom>
              <a:avLst/>
              <a:gdLst/>
              <a:ahLst/>
              <a:cxnLst/>
              <a:rect l="l" t="t" r="r" b="b"/>
              <a:pathLst>
                <a:path w="333375">
                  <a:moveTo>
                    <a:pt x="333006" y="0"/>
                  </a:moveTo>
                  <a:lnTo>
                    <a:pt x="0" y="0"/>
                  </a:lnTo>
                </a:path>
              </a:pathLst>
            </a:custGeom>
            <a:ln w="9398">
              <a:solidFill>
                <a:srgbClr val="F1240E"/>
              </a:solidFill>
            </a:ln>
          </p:spPr>
          <p:txBody>
            <a:bodyPr wrap="square" lIns="0" tIns="0" rIns="0" bIns="0" rtlCol="0"/>
            <a:lstStyle/>
            <a:p>
              <a:endParaRPr sz="1632" dirty="0"/>
            </a:p>
          </p:txBody>
        </p:sp>
        <p:sp>
          <p:nvSpPr>
            <p:cNvPr id="133" name="object 189">
              <a:extLst>
                <a:ext uri="{FF2B5EF4-FFF2-40B4-BE49-F238E27FC236}">
                  <a16:creationId xmlns:a16="http://schemas.microsoft.com/office/drawing/2014/main" id="{207EA066-2A9A-8C47-A90F-12F0D603B843}"/>
                </a:ext>
              </a:extLst>
            </p:cNvPr>
            <p:cNvSpPr/>
            <p:nvPr/>
          </p:nvSpPr>
          <p:spPr>
            <a:xfrm>
              <a:off x="5778002" y="3813388"/>
              <a:ext cx="1583690" cy="0"/>
            </a:xfrm>
            <a:custGeom>
              <a:avLst/>
              <a:gdLst/>
              <a:ahLst/>
              <a:cxnLst/>
              <a:rect l="l" t="t" r="r" b="b"/>
              <a:pathLst>
                <a:path w="1583690">
                  <a:moveTo>
                    <a:pt x="1583651" y="0"/>
                  </a:moveTo>
                  <a:lnTo>
                    <a:pt x="0" y="0"/>
                  </a:lnTo>
                </a:path>
              </a:pathLst>
            </a:custGeom>
            <a:solidFill>
              <a:srgbClr val="FFFFFF"/>
            </a:solidFill>
            <a:ln>
              <a:solidFill>
                <a:srgbClr val="F1240E"/>
              </a:solidFill>
            </a:ln>
          </p:spPr>
          <p:txBody>
            <a:bodyPr wrap="square" lIns="0" tIns="0" rIns="0" bIns="0" rtlCol="0"/>
            <a:lstStyle/>
            <a:p>
              <a:endParaRPr sz="1632" dirty="0"/>
            </a:p>
          </p:txBody>
        </p:sp>
        <p:sp>
          <p:nvSpPr>
            <p:cNvPr id="134" name="object 190">
              <a:extLst>
                <a:ext uri="{FF2B5EF4-FFF2-40B4-BE49-F238E27FC236}">
                  <a16:creationId xmlns:a16="http://schemas.microsoft.com/office/drawing/2014/main" id="{A9D83793-DF86-804F-BFB3-E23102A34A5F}"/>
                </a:ext>
              </a:extLst>
            </p:cNvPr>
            <p:cNvSpPr/>
            <p:nvPr/>
          </p:nvSpPr>
          <p:spPr>
            <a:xfrm>
              <a:off x="5778000" y="3805008"/>
              <a:ext cx="975360" cy="3810"/>
            </a:xfrm>
            <a:custGeom>
              <a:avLst/>
              <a:gdLst/>
              <a:ahLst/>
              <a:cxnLst/>
              <a:rect l="l" t="t" r="r" b="b"/>
              <a:pathLst>
                <a:path w="975359" h="3810">
                  <a:moveTo>
                    <a:pt x="0" y="0"/>
                  </a:moveTo>
                  <a:lnTo>
                    <a:pt x="975271" y="0"/>
                  </a:lnTo>
                </a:path>
                <a:path w="975359" h="3810">
                  <a:moveTo>
                    <a:pt x="0" y="3207"/>
                  </a:moveTo>
                  <a:lnTo>
                    <a:pt x="975271" y="3207"/>
                  </a:lnTo>
                </a:path>
              </a:pathLst>
            </a:custGeom>
            <a:ln w="3175">
              <a:solidFill>
                <a:srgbClr val="F1240E"/>
              </a:solidFill>
            </a:ln>
          </p:spPr>
          <p:txBody>
            <a:bodyPr wrap="square" lIns="0" tIns="0" rIns="0" bIns="0" rtlCol="0"/>
            <a:lstStyle/>
            <a:p>
              <a:endParaRPr sz="1632" dirty="0"/>
            </a:p>
          </p:txBody>
        </p:sp>
        <p:sp>
          <p:nvSpPr>
            <p:cNvPr id="135" name="object 191">
              <a:extLst>
                <a:ext uri="{FF2B5EF4-FFF2-40B4-BE49-F238E27FC236}">
                  <a16:creationId xmlns:a16="http://schemas.microsoft.com/office/drawing/2014/main" id="{5270150C-C749-FF43-9F91-A881006E42FD}"/>
                </a:ext>
              </a:extLst>
            </p:cNvPr>
            <p:cNvSpPr/>
            <p:nvPr/>
          </p:nvSpPr>
          <p:spPr>
            <a:xfrm>
              <a:off x="5778000" y="3807186"/>
              <a:ext cx="1583690" cy="9525"/>
            </a:xfrm>
            <a:custGeom>
              <a:avLst/>
              <a:gdLst/>
              <a:ahLst/>
              <a:cxnLst/>
              <a:rect l="l" t="t" r="r" b="b"/>
              <a:pathLst>
                <a:path w="1583690" h="9525">
                  <a:moveTo>
                    <a:pt x="1447431" y="0"/>
                  </a:moveTo>
                  <a:lnTo>
                    <a:pt x="1583651" y="0"/>
                  </a:lnTo>
                </a:path>
                <a:path w="1583690" h="9525">
                  <a:moveTo>
                    <a:pt x="0" y="9404"/>
                  </a:moveTo>
                  <a:lnTo>
                    <a:pt x="1583651" y="9404"/>
                  </a:lnTo>
                </a:path>
              </a:pathLst>
            </a:custGeom>
            <a:ln w="6414">
              <a:solidFill>
                <a:srgbClr val="F1240E"/>
              </a:solidFill>
            </a:ln>
          </p:spPr>
          <p:txBody>
            <a:bodyPr wrap="square" lIns="0" tIns="0" rIns="0" bIns="0" rtlCol="0"/>
            <a:lstStyle/>
            <a:p>
              <a:endParaRPr sz="1632" dirty="0"/>
            </a:p>
          </p:txBody>
        </p:sp>
        <p:sp>
          <p:nvSpPr>
            <p:cNvPr id="136" name="object 192">
              <a:extLst>
                <a:ext uri="{FF2B5EF4-FFF2-40B4-BE49-F238E27FC236}">
                  <a16:creationId xmlns:a16="http://schemas.microsoft.com/office/drawing/2014/main" id="{978E4EA1-4406-724E-A4DC-0B12EF4DBDF3}"/>
                </a:ext>
              </a:extLst>
            </p:cNvPr>
            <p:cNvSpPr/>
            <p:nvPr/>
          </p:nvSpPr>
          <p:spPr>
            <a:xfrm>
              <a:off x="6386398" y="3212668"/>
              <a:ext cx="308610" cy="598170"/>
            </a:xfrm>
            <a:custGeom>
              <a:avLst/>
              <a:gdLst/>
              <a:ahLst/>
              <a:cxnLst/>
              <a:rect l="l" t="t" r="r" b="b"/>
              <a:pathLst>
                <a:path w="308609" h="598170">
                  <a:moveTo>
                    <a:pt x="308292" y="0"/>
                  </a:moveTo>
                  <a:lnTo>
                    <a:pt x="0" y="0"/>
                  </a:lnTo>
                  <a:lnTo>
                    <a:pt x="0" y="597725"/>
                  </a:lnTo>
                  <a:lnTo>
                    <a:pt x="308292" y="597725"/>
                  </a:lnTo>
                  <a:lnTo>
                    <a:pt x="308292" y="0"/>
                  </a:lnTo>
                  <a:close/>
                </a:path>
              </a:pathLst>
            </a:custGeom>
            <a:solidFill>
              <a:srgbClr val="FFFFFF"/>
            </a:solidFill>
            <a:ln>
              <a:solidFill>
                <a:srgbClr val="F1240E"/>
              </a:solidFill>
            </a:ln>
          </p:spPr>
          <p:txBody>
            <a:bodyPr wrap="square" lIns="0" tIns="0" rIns="0" bIns="0" rtlCol="0"/>
            <a:lstStyle/>
            <a:p>
              <a:endParaRPr sz="1632" dirty="0"/>
            </a:p>
          </p:txBody>
        </p:sp>
        <p:sp>
          <p:nvSpPr>
            <p:cNvPr id="137" name="object 193">
              <a:extLst>
                <a:ext uri="{FF2B5EF4-FFF2-40B4-BE49-F238E27FC236}">
                  <a16:creationId xmlns:a16="http://schemas.microsoft.com/office/drawing/2014/main" id="{7C888EF8-9B20-D24E-A713-AEAEC7B5E65F}"/>
                </a:ext>
              </a:extLst>
            </p:cNvPr>
            <p:cNvSpPr/>
            <p:nvPr/>
          </p:nvSpPr>
          <p:spPr>
            <a:xfrm>
              <a:off x="6386398" y="3212668"/>
              <a:ext cx="308610" cy="598170"/>
            </a:xfrm>
            <a:custGeom>
              <a:avLst/>
              <a:gdLst/>
              <a:ahLst/>
              <a:cxnLst/>
              <a:rect l="l" t="t" r="r" b="b"/>
              <a:pathLst>
                <a:path w="308609" h="598170">
                  <a:moveTo>
                    <a:pt x="308292" y="0"/>
                  </a:moveTo>
                  <a:lnTo>
                    <a:pt x="0" y="0"/>
                  </a:lnTo>
                  <a:lnTo>
                    <a:pt x="0" y="597725"/>
                  </a:lnTo>
                  <a:lnTo>
                    <a:pt x="308292" y="597725"/>
                  </a:lnTo>
                  <a:lnTo>
                    <a:pt x="308292" y="0"/>
                  </a:lnTo>
                  <a:close/>
                </a:path>
              </a:pathLst>
            </a:custGeom>
            <a:ln w="18808">
              <a:solidFill>
                <a:srgbClr val="F1240E"/>
              </a:solidFill>
            </a:ln>
          </p:spPr>
          <p:txBody>
            <a:bodyPr wrap="square" lIns="0" tIns="0" rIns="0" bIns="0" rtlCol="0"/>
            <a:lstStyle/>
            <a:p>
              <a:endParaRPr sz="1632" dirty="0"/>
            </a:p>
          </p:txBody>
        </p:sp>
        <p:sp>
          <p:nvSpPr>
            <p:cNvPr id="138" name="object 194">
              <a:extLst>
                <a:ext uri="{FF2B5EF4-FFF2-40B4-BE49-F238E27FC236}">
                  <a16:creationId xmlns:a16="http://schemas.microsoft.com/office/drawing/2014/main" id="{DB97839E-F777-3045-A1F9-56F5EB0F0A63}"/>
                </a:ext>
              </a:extLst>
            </p:cNvPr>
            <p:cNvSpPr/>
            <p:nvPr/>
          </p:nvSpPr>
          <p:spPr>
            <a:xfrm>
              <a:off x="6453682" y="3105086"/>
              <a:ext cx="173990" cy="105410"/>
            </a:xfrm>
            <a:custGeom>
              <a:avLst/>
              <a:gdLst/>
              <a:ahLst/>
              <a:cxnLst/>
              <a:rect l="l" t="t" r="r" b="b"/>
              <a:pathLst>
                <a:path w="173990" h="105410">
                  <a:moveTo>
                    <a:pt x="173736" y="0"/>
                  </a:moveTo>
                  <a:lnTo>
                    <a:pt x="0" y="0"/>
                  </a:lnTo>
                  <a:lnTo>
                    <a:pt x="0" y="105028"/>
                  </a:lnTo>
                  <a:lnTo>
                    <a:pt x="173736" y="105028"/>
                  </a:lnTo>
                  <a:lnTo>
                    <a:pt x="173736" y="0"/>
                  </a:lnTo>
                  <a:close/>
                </a:path>
              </a:pathLst>
            </a:custGeom>
            <a:ln w="18808">
              <a:solidFill>
                <a:srgbClr val="F1240E"/>
              </a:solidFill>
            </a:ln>
          </p:spPr>
          <p:txBody>
            <a:bodyPr wrap="square" lIns="0" tIns="0" rIns="0" bIns="0" rtlCol="0"/>
            <a:lstStyle/>
            <a:p>
              <a:endParaRPr sz="1632" dirty="0"/>
            </a:p>
          </p:txBody>
        </p:sp>
        <p:sp>
          <p:nvSpPr>
            <p:cNvPr id="139" name="object 195">
              <a:extLst>
                <a:ext uri="{FF2B5EF4-FFF2-40B4-BE49-F238E27FC236}">
                  <a16:creationId xmlns:a16="http://schemas.microsoft.com/office/drawing/2014/main" id="{AC284EFA-D69C-164A-BABD-48A31626A893}"/>
                </a:ext>
              </a:extLst>
            </p:cNvPr>
            <p:cNvSpPr/>
            <p:nvPr/>
          </p:nvSpPr>
          <p:spPr>
            <a:xfrm>
              <a:off x="6540554" y="3015426"/>
              <a:ext cx="0" cy="87630"/>
            </a:xfrm>
            <a:custGeom>
              <a:avLst/>
              <a:gdLst/>
              <a:ahLst/>
              <a:cxnLst/>
              <a:rect l="l" t="t" r="r" b="b"/>
              <a:pathLst>
                <a:path h="87630">
                  <a:moveTo>
                    <a:pt x="0" y="0"/>
                  </a:moveTo>
                  <a:lnTo>
                    <a:pt x="0" y="87083"/>
                  </a:lnTo>
                </a:path>
              </a:pathLst>
            </a:custGeom>
            <a:solidFill>
              <a:srgbClr val="FFFFFF"/>
            </a:solidFill>
            <a:ln>
              <a:solidFill>
                <a:srgbClr val="F1240E"/>
              </a:solidFill>
            </a:ln>
          </p:spPr>
          <p:txBody>
            <a:bodyPr wrap="square" lIns="0" tIns="0" rIns="0" bIns="0" rtlCol="0"/>
            <a:lstStyle/>
            <a:p>
              <a:endParaRPr sz="1632" dirty="0"/>
            </a:p>
          </p:txBody>
        </p:sp>
        <p:sp>
          <p:nvSpPr>
            <p:cNvPr id="140" name="object 196">
              <a:extLst>
                <a:ext uri="{FF2B5EF4-FFF2-40B4-BE49-F238E27FC236}">
                  <a16:creationId xmlns:a16="http://schemas.microsoft.com/office/drawing/2014/main" id="{D2CDEBA9-BAA4-EA40-8206-FB2113FAB8B4}"/>
                </a:ext>
              </a:extLst>
            </p:cNvPr>
            <p:cNvSpPr/>
            <p:nvPr/>
          </p:nvSpPr>
          <p:spPr>
            <a:xfrm>
              <a:off x="6540549" y="3015428"/>
              <a:ext cx="0" cy="87630"/>
            </a:xfrm>
            <a:custGeom>
              <a:avLst/>
              <a:gdLst/>
              <a:ahLst/>
              <a:cxnLst/>
              <a:rect l="l" t="t" r="r" b="b"/>
              <a:pathLst>
                <a:path h="87630">
                  <a:moveTo>
                    <a:pt x="0" y="87083"/>
                  </a:moveTo>
                  <a:lnTo>
                    <a:pt x="0" y="0"/>
                  </a:lnTo>
                </a:path>
              </a:pathLst>
            </a:custGeom>
            <a:ln w="18808">
              <a:solidFill>
                <a:srgbClr val="F1240E"/>
              </a:solidFill>
            </a:ln>
          </p:spPr>
          <p:txBody>
            <a:bodyPr wrap="square" lIns="0" tIns="0" rIns="0" bIns="0" rtlCol="0"/>
            <a:lstStyle/>
            <a:p>
              <a:endParaRPr sz="1632" dirty="0"/>
            </a:p>
          </p:txBody>
        </p:sp>
        <p:sp>
          <p:nvSpPr>
            <p:cNvPr id="141" name="object 197">
              <a:extLst>
                <a:ext uri="{FF2B5EF4-FFF2-40B4-BE49-F238E27FC236}">
                  <a16:creationId xmlns:a16="http://schemas.microsoft.com/office/drawing/2014/main" id="{1595AABE-A3F6-D143-A306-2123DA1E12C5}"/>
                </a:ext>
              </a:extLst>
            </p:cNvPr>
            <p:cNvSpPr/>
            <p:nvPr/>
          </p:nvSpPr>
          <p:spPr>
            <a:xfrm>
              <a:off x="6502984" y="3755301"/>
              <a:ext cx="75565" cy="51435"/>
            </a:xfrm>
            <a:custGeom>
              <a:avLst/>
              <a:gdLst/>
              <a:ahLst/>
              <a:cxnLst/>
              <a:rect l="l" t="t" r="r" b="b"/>
              <a:pathLst>
                <a:path w="75565" h="51435">
                  <a:moveTo>
                    <a:pt x="75145" y="0"/>
                  </a:moveTo>
                  <a:lnTo>
                    <a:pt x="0" y="0"/>
                  </a:lnTo>
                  <a:lnTo>
                    <a:pt x="0" y="51244"/>
                  </a:lnTo>
                  <a:lnTo>
                    <a:pt x="75145" y="51244"/>
                  </a:lnTo>
                  <a:lnTo>
                    <a:pt x="75145" y="0"/>
                  </a:lnTo>
                  <a:close/>
                </a:path>
              </a:pathLst>
            </a:custGeom>
            <a:ln w="9398">
              <a:solidFill>
                <a:srgbClr val="F1240E"/>
              </a:solidFill>
            </a:ln>
          </p:spPr>
          <p:txBody>
            <a:bodyPr wrap="square" lIns="0" tIns="0" rIns="0" bIns="0" rtlCol="0"/>
            <a:lstStyle/>
            <a:p>
              <a:endParaRPr sz="1632" dirty="0"/>
            </a:p>
          </p:txBody>
        </p:sp>
        <p:sp>
          <p:nvSpPr>
            <p:cNvPr id="142" name="object 198">
              <a:extLst>
                <a:ext uri="{FF2B5EF4-FFF2-40B4-BE49-F238E27FC236}">
                  <a16:creationId xmlns:a16="http://schemas.microsoft.com/office/drawing/2014/main" id="{DB1A5CA2-9053-434D-A984-41A97230EC70}"/>
                </a:ext>
              </a:extLst>
            </p:cNvPr>
            <p:cNvSpPr/>
            <p:nvPr/>
          </p:nvSpPr>
          <p:spPr>
            <a:xfrm>
              <a:off x="6540554" y="3758713"/>
              <a:ext cx="0" cy="44450"/>
            </a:xfrm>
            <a:custGeom>
              <a:avLst/>
              <a:gdLst/>
              <a:ahLst/>
              <a:cxnLst/>
              <a:rect l="l" t="t" r="r" b="b"/>
              <a:pathLst>
                <a:path h="44450">
                  <a:moveTo>
                    <a:pt x="0" y="0"/>
                  </a:moveTo>
                  <a:lnTo>
                    <a:pt x="0" y="44399"/>
                  </a:lnTo>
                </a:path>
              </a:pathLst>
            </a:custGeom>
            <a:solidFill>
              <a:srgbClr val="FFFFFF"/>
            </a:solidFill>
            <a:ln>
              <a:solidFill>
                <a:srgbClr val="F1240E"/>
              </a:solidFill>
            </a:ln>
          </p:spPr>
          <p:txBody>
            <a:bodyPr wrap="square" lIns="0" tIns="0" rIns="0" bIns="0" rtlCol="0"/>
            <a:lstStyle/>
            <a:p>
              <a:endParaRPr sz="1632" dirty="0"/>
            </a:p>
          </p:txBody>
        </p:sp>
        <p:sp>
          <p:nvSpPr>
            <p:cNvPr id="143" name="object 199">
              <a:extLst>
                <a:ext uri="{FF2B5EF4-FFF2-40B4-BE49-F238E27FC236}">
                  <a16:creationId xmlns:a16="http://schemas.microsoft.com/office/drawing/2014/main" id="{1887386A-F490-D147-9AE4-6F52F4A249F0}"/>
                </a:ext>
              </a:extLst>
            </p:cNvPr>
            <p:cNvSpPr/>
            <p:nvPr/>
          </p:nvSpPr>
          <p:spPr>
            <a:xfrm>
              <a:off x="6540549" y="3758730"/>
              <a:ext cx="0" cy="44450"/>
            </a:xfrm>
            <a:custGeom>
              <a:avLst/>
              <a:gdLst/>
              <a:ahLst/>
              <a:cxnLst/>
              <a:rect l="l" t="t" r="r" b="b"/>
              <a:pathLst>
                <a:path h="44450">
                  <a:moveTo>
                    <a:pt x="0" y="0"/>
                  </a:moveTo>
                  <a:lnTo>
                    <a:pt x="0" y="44386"/>
                  </a:lnTo>
                </a:path>
              </a:pathLst>
            </a:custGeom>
            <a:ln w="9398">
              <a:solidFill>
                <a:srgbClr val="F1240E"/>
              </a:solidFill>
            </a:ln>
          </p:spPr>
          <p:txBody>
            <a:bodyPr wrap="square" lIns="0" tIns="0" rIns="0" bIns="0" rtlCol="0"/>
            <a:lstStyle/>
            <a:p>
              <a:endParaRPr sz="1632" dirty="0"/>
            </a:p>
          </p:txBody>
        </p:sp>
        <p:sp>
          <p:nvSpPr>
            <p:cNvPr id="144" name="object 200">
              <a:extLst>
                <a:ext uri="{FF2B5EF4-FFF2-40B4-BE49-F238E27FC236}">
                  <a16:creationId xmlns:a16="http://schemas.microsoft.com/office/drawing/2014/main" id="{8EFD24C6-A139-A240-A852-FA32EE19EE6E}"/>
                </a:ext>
              </a:extLst>
            </p:cNvPr>
            <p:cNvSpPr/>
            <p:nvPr/>
          </p:nvSpPr>
          <p:spPr>
            <a:xfrm>
              <a:off x="6431241" y="3260026"/>
              <a:ext cx="219075" cy="449580"/>
            </a:xfrm>
            <a:custGeom>
              <a:avLst/>
              <a:gdLst/>
              <a:ahLst/>
              <a:cxnLst/>
              <a:rect l="l" t="t" r="r" b="b"/>
              <a:pathLst>
                <a:path w="219075" h="449579">
                  <a:moveTo>
                    <a:pt x="218592" y="39306"/>
                  </a:moveTo>
                  <a:lnTo>
                    <a:pt x="0" y="39306"/>
                  </a:lnTo>
                  <a:lnTo>
                    <a:pt x="0" y="0"/>
                  </a:lnTo>
                  <a:lnTo>
                    <a:pt x="218592" y="0"/>
                  </a:lnTo>
                  <a:lnTo>
                    <a:pt x="218592" y="39306"/>
                  </a:lnTo>
                  <a:close/>
                </a:path>
                <a:path w="219075" h="449579">
                  <a:moveTo>
                    <a:pt x="218592" y="121259"/>
                  </a:moveTo>
                  <a:lnTo>
                    <a:pt x="0" y="121259"/>
                  </a:lnTo>
                  <a:lnTo>
                    <a:pt x="0" y="81978"/>
                  </a:lnTo>
                  <a:lnTo>
                    <a:pt x="218592" y="81978"/>
                  </a:lnTo>
                  <a:lnTo>
                    <a:pt x="218592" y="121259"/>
                  </a:lnTo>
                  <a:close/>
                </a:path>
                <a:path w="219075" h="449579">
                  <a:moveTo>
                    <a:pt x="218592" y="203263"/>
                  </a:moveTo>
                  <a:lnTo>
                    <a:pt x="0" y="203263"/>
                  </a:lnTo>
                  <a:lnTo>
                    <a:pt x="0" y="163982"/>
                  </a:lnTo>
                  <a:lnTo>
                    <a:pt x="218592" y="163982"/>
                  </a:lnTo>
                  <a:lnTo>
                    <a:pt x="218592" y="203263"/>
                  </a:lnTo>
                  <a:close/>
                </a:path>
                <a:path w="219075" h="449579">
                  <a:moveTo>
                    <a:pt x="218592" y="285229"/>
                  </a:moveTo>
                  <a:lnTo>
                    <a:pt x="0" y="285229"/>
                  </a:lnTo>
                  <a:lnTo>
                    <a:pt x="0" y="245948"/>
                  </a:lnTo>
                  <a:lnTo>
                    <a:pt x="218592" y="245948"/>
                  </a:lnTo>
                  <a:lnTo>
                    <a:pt x="218592" y="285229"/>
                  </a:lnTo>
                  <a:close/>
                </a:path>
                <a:path w="219075" h="449579">
                  <a:moveTo>
                    <a:pt x="218592" y="367207"/>
                  </a:moveTo>
                  <a:lnTo>
                    <a:pt x="0" y="367207"/>
                  </a:lnTo>
                  <a:lnTo>
                    <a:pt x="0" y="327926"/>
                  </a:lnTo>
                  <a:lnTo>
                    <a:pt x="218592" y="327926"/>
                  </a:lnTo>
                  <a:lnTo>
                    <a:pt x="218592" y="367207"/>
                  </a:lnTo>
                  <a:close/>
                </a:path>
                <a:path w="219075" h="449579">
                  <a:moveTo>
                    <a:pt x="218592" y="449186"/>
                  </a:moveTo>
                  <a:lnTo>
                    <a:pt x="0" y="449186"/>
                  </a:lnTo>
                  <a:lnTo>
                    <a:pt x="0" y="409905"/>
                  </a:lnTo>
                  <a:lnTo>
                    <a:pt x="218592" y="409905"/>
                  </a:lnTo>
                  <a:lnTo>
                    <a:pt x="218592" y="449186"/>
                  </a:lnTo>
                  <a:close/>
                </a:path>
              </a:pathLst>
            </a:custGeom>
            <a:ln w="9398">
              <a:solidFill>
                <a:srgbClr val="F1240E"/>
              </a:solidFill>
            </a:ln>
          </p:spPr>
          <p:txBody>
            <a:bodyPr wrap="square" lIns="0" tIns="0" rIns="0" bIns="0" rtlCol="0"/>
            <a:lstStyle/>
            <a:p>
              <a:endParaRPr sz="1632" dirty="0"/>
            </a:p>
          </p:txBody>
        </p:sp>
        <p:sp>
          <p:nvSpPr>
            <p:cNvPr id="145" name="object 201">
              <a:extLst>
                <a:ext uri="{FF2B5EF4-FFF2-40B4-BE49-F238E27FC236}">
                  <a16:creationId xmlns:a16="http://schemas.microsoft.com/office/drawing/2014/main" id="{224A488E-C497-0C47-A76E-09BD126AC88B}"/>
                </a:ext>
              </a:extLst>
            </p:cNvPr>
            <p:cNvSpPr/>
            <p:nvPr/>
          </p:nvSpPr>
          <p:spPr>
            <a:xfrm>
              <a:off x="5934066" y="3531735"/>
              <a:ext cx="525145" cy="276860"/>
            </a:xfrm>
            <a:custGeom>
              <a:avLst/>
              <a:gdLst/>
              <a:ahLst/>
              <a:cxnLst/>
              <a:rect l="l" t="t" r="r" b="b"/>
              <a:pathLst>
                <a:path w="525145" h="276860">
                  <a:moveTo>
                    <a:pt x="525132" y="0"/>
                  </a:moveTo>
                  <a:lnTo>
                    <a:pt x="395414" y="82994"/>
                  </a:lnTo>
                  <a:lnTo>
                    <a:pt x="395414" y="0"/>
                  </a:lnTo>
                  <a:lnTo>
                    <a:pt x="267258" y="81978"/>
                  </a:lnTo>
                  <a:lnTo>
                    <a:pt x="267258" y="0"/>
                  </a:lnTo>
                  <a:lnTo>
                    <a:pt x="137540" y="82994"/>
                  </a:lnTo>
                  <a:lnTo>
                    <a:pt x="137540" y="0"/>
                  </a:lnTo>
                  <a:lnTo>
                    <a:pt x="0" y="87985"/>
                  </a:lnTo>
                  <a:lnTo>
                    <a:pt x="76" y="276669"/>
                  </a:lnTo>
                  <a:lnTo>
                    <a:pt x="524738" y="276669"/>
                  </a:lnTo>
                  <a:lnTo>
                    <a:pt x="524738" y="87985"/>
                  </a:lnTo>
                  <a:lnTo>
                    <a:pt x="525132" y="87985"/>
                  </a:lnTo>
                  <a:lnTo>
                    <a:pt x="525132" y="0"/>
                  </a:lnTo>
                  <a:close/>
                </a:path>
              </a:pathLst>
            </a:custGeom>
            <a:solidFill>
              <a:srgbClr val="FFFFFF"/>
            </a:solidFill>
            <a:ln>
              <a:solidFill>
                <a:srgbClr val="F1240E"/>
              </a:solidFill>
            </a:ln>
          </p:spPr>
          <p:txBody>
            <a:bodyPr wrap="square" lIns="0" tIns="0" rIns="0" bIns="0" rtlCol="0"/>
            <a:lstStyle/>
            <a:p>
              <a:endParaRPr sz="1632" dirty="0"/>
            </a:p>
          </p:txBody>
        </p:sp>
        <p:sp>
          <p:nvSpPr>
            <p:cNvPr id="146" name="object 202">
              <a:extLst>
                <a:ext uri="{FF2B5EF4-FFF2-40B4-BE49-F238E27FC236}">
                  <a16:creationId xmlns:a16="http://schemas.microsoft.com/office/drawing/2014/main" id="{A190772A-F476-A54C-A8F7-19264E4DFC39}"/>
                </a:ext>
              </a:extLst>
            </p:cNvPr>
            <p:cNvSpPr/>
            <p:nvPr/>
          </p:nvSpPr>
          <p:spPr>
            <a:xfrm>
              <a:off x="5934066" y="3531735"/>
              <a:ext cx="525145" cy="276860"/>
            </a:xfrm>
            <a:custGeom>
              <a:avLst/>
              <a:gdLst/>
              <a:ahLst/>
              <a:cxnLst/>
              <a:rect l="l" t="t" r="r" b="b"/>
              <a:pathLst>
                <a:path w="525145" h="276860">
                  <a:moveTo>
                    <a:pt x="395414" y="82994"/>
                  </a:moveTo>
                  <a:lnTo>
                    <a:pt x="395414" y="0"/>
                  </a:lnTo>
                  <a:lnTo>
                    <a:pt x="267258" y="81978"/>
                  </a:lnTo>
                  <a:lnTo>
                    <a:pt x="267258" y="0"/>
                  </a:lnTo>
                  <a:lnTo>
                    <a:pt x="137540" y="82994"/>
                  </a:lnTo>
                  <a:lnTo>
                    <a:pt x="137540" y="0"/>
                  </a:lnTo>
                  <a:lnTo>
                    <a:pt x="0" y="87985"/>
                  </a:lnTo>
                  <a:lnTo>
                    <a:pt x="76" y="276669"/>
                  </a:lnTo>
                  <a:lnTo>
                    <a:pt x="524738" y="276669"/>
                  </a:lnTo>
                  <a:lnTo>
                    <a:pt x="524738" y="87985"/>
                  </a:lnTo>
                  <a:lnTo>
                    <a:pt x="525132" y="87985"/>
                  </a:lnTo>
                  <a:lnTo>
                    <a:pt x="525132" y="0"/>
                  </a:lnTo>
                  <a:lnTo>
                    <a:pt x="395414" y="82994"/>
                  </a:lnTo>
                  <a:close/>
                </a:path>
              </a:pathLst>
            </a:custGeom>
            <a:ln w="18808">
              <a:solidFill>
                <a:srgbClr val="F1240E"/>
              </a:solidFill>
            </a:ln>
          </p:spPr>
          <p:txBody>
            <a:bodyPr wrap="square" lIns="0" tIns="0" rIns="0" bIns="0" rtlCol="0"/>
            <a:lstStyle/>
            <a:p>
              <a:endParaRPr sz="1632" dirty="0"/>
            </a:p>
          </p:txBody>
        </p:sp>
        <p:sp>
          <p:nvSpPr>
            <p:cNvPr id="147" name="object 203">
              <a:extLst>
                <a:ext uri="{FF2B5EF4-FFF2-40B4-BE49-F238E27FC236}">
                  <a16:creationId xmlns:a16="http://schemas.microsoft.com/office/drawing/2014/main" id="{49682A9B-4700-0D48-A07A-2EEDC151814F}"/>
                </a:ext>
              </a:extLst>
            </p:cNvPr>
            <p:cNvSpPr/>
            <p:nvPr/>
          </p:nvSpPr>
          <p:spPr>
            <a:xfrm>
              <a:off x="6753271" y="3720310"/>
              <a:ext cx="472440" cy="93345"/>
            </a:xfrm>
            <a:custGeom>
              <a:avLst/>
              <a:gdLst/>
              <a:ahLst/>
              <a:cxnLst/>
              <a:rect l="l" t="t" r="r" b="b"/>
              <a:pathLst>
                <a:path w="472440" h="93345">
                  <a:moveTo>
                    <a:pt x="472160" y="0"/>
                  </a:moveTo>
                  <a:lnTo>
                    <a:pt x="0" y="0"/>
                  </a:lnTo>
                  <a:lnTo>
                    <a:pt x="0" y="93052"/>
                  </a:lnTo>
                  <a:lnTo>
                    <a:pt x="472160" y="93052"/>
                  </a:lnTo>
                  <a:lnTo>
                    <a:pt x="472160" y="0"/>
                  </a:lnTo>
                  <a:close/>
                </a:path>
              </a:pathLst>
            </a:custGeom>
            <a:solidFill>
              <a:srgbClr val="FFFFFF"/>
            </a:solidFill>
            <a:ln>
              <a:solidFill>
                <a:srgbClr val="F1240E"/>
              </a:solidFill>
            </a:ln>
          </p:spPr>
          <p:txBody>
            <a:bodyPr wrap="square" lIns="0" tIns="0" rIns="0" bIns="0" rtlCol="0"/>
            <a:lstStyle/>
            <a:p>
              <a:endParaRPr sz="1632" dirty="0"/>
            </a:p>
          </p:txBody>
        </p:sp>
        <p:sp>
          <p:nvSpPr>
            <p:cNvPr id="148" name="object 204">
              <a:extLst>
                <a:ext uri="{FF2B5EF4-FFF2-40B4-BE49-F238E27FC236}">
                  <a16:creationId xmlns:a16="http://schemas.microsoft.com/office/drawing/2014/main" id="{8F90189D-7421-944D-8D7E-15C9DF36B81C}"/>
                </a:ext>
              </a:extLst>
            </p:cNvPr>
            <p:cNvSpPr/>
            <p:nvPr/>
          </p:nvSpPr>
          <p:spPr>
            <a:xfrm>
              <a:off x="6753271" y="3720310"/>
              <a:ext cx="472440" cy="93345"/>
            </a:xfrm>
            <a:custGeom>
              <a:avLst/>
              <a:gdLst/>
              <a:ahLst/>
              <a:cxnLst/>
              <a:rect l="l" t="t" r="r" b="b"/>
              <a:pathLst>
                <a:path w="472440" h="93345">
                  <a:moveTo>
                    <a:pt x="0" y="0"/>
                  </a:moveTo>
                  <a:lnTo>
                    <a:pt x="0" y="93052"/>
                  </a:lnTo>
                  <a:lnTo>
                    <a:pt x="472160" y="93052"/>
                  </a:lnTo>
                  <a:lnTo>
                    <a:pt x="472160" y="0"/>
                  </a:lnTo>
                </a:path>
              </a:pathLst>
            </a:custGeom>
            <a:ln w="18808">
              <a:solidFill>
                <a:srgbClr val="F1240E"/>
              </a:solidFill>
            </a:ln>
          </p:spPr>
          <p:txBody>
            <a:bodyPr wrap="square" lIns="0" tIns="0" rIns="0" bIns="0" rtlCol="0"/>
            <a:lstStyle/>
            <a:p>
              <a:endParaRPr sz="1632" dirty="0"/>
            </a:p>
          </p:txBody>
        </p:sp>
        <p:sp>
          <p:nvSpPr>
            <p:cNvPr id="149" name="object 205">
              <a:extLst>
                <a:ext uri="{FF2B5EF4-FFF2-40B4-BE49-F238E27FC236}">
                  <a16:creationId xmlns:a16="http://schemas.microsoft.com/office/drawing/2014/main" id="{C1E79EC3-9895-F640-96A6-905F12165E9F}"/>
                </a:ext>
              </a:extLst>
            </p:cNvPr>
            <p:cNvSpPr/>
            <p:nvPr/>
          </p:nvSpPr>
          <p:spPr>
            <a:xfrm>
              <a:off x="6712568" y="3646064"/>
              <a:ext cx="553720" cy="72390"/>
            </a:xfrm>
            <a:custGeom>
              <a:avLst/>
              <a:gdLst/>
              <a:ahLst/>
              <a:cxnLst/>
              <a:rect l="l" t="t" r="r" b="b"/>
              <a:pathLst>
                <a:path w="553720" h="72389">
                  <a:moveTo>
                    <a:pt x="276783" y="0"/>
                  </a:moveTo>
                  <a:lnTo>
                    <a:pt x="0" y="71894"/>
                  </a:lnTo>
                  <a:lnTo>
                    <a:pt x="553580" y="71894"/>
                  </a:lnTo>
                  <a:lnTo>
                    <a:pt x="276783" y="0"/>
                  </a:lnTo>
                  <a:close/>
                </a:path>
              </a:pathLst>
            </a:custGeom>
            <a:solidFill>
              <a:srgbClr val="FFFFFF"/>
            </a:solidFill>
            <a:ln>
              <a:solidFill>
                <a:srgbClr val="F1240E"/>
              </a:solidFill>
            </a:ln>
          </p:spPr>
          <p:txBody>
            <a:bodyPr wrap="square" lIns="0" tIns="0" rIns="0" bIns="0" rtlCol="0"/>
            <a:lstStyle/>
            <a:p>
              <a:endParaRPr sz="1632" dirty="0"/>
            </a:p>
          </p:txBody>
        </p:sp>
        <p:sp>
          <p:nvSpPr>
            <p:cNvPr id="150" name="object 206">
              <a:extLst>
                <a:ext uri="{FF2B5EF4-FFF2-40B4-BE49-F238E27FC236}">
                  <a16:creationId xmlns:a16="http://schemas.microsoft.com/office/drawing/2014/main" id="{B239EF50-865B-C542-BAED-083A699EB967}"/>
                </a:ext>
              </a:extLst>
            </p:cNvPr>
            <p:cNvSpPr/>
            <p:nvPr/>
          </p:nvSpPr>
          <p:spPr>
            <a:xfrm>
              <a:off x="6712568" y="3646064"/>
              <a:ext cx="553720" cy="72390"/>
            </a:xfrm>
            <a:custGeom>
              <a:avLst/>
              <a:gdLst/>
              <a:ahLst/>
              <a:cxnLst/>
              <a:rect l="l" t="t" r="r" b="b"/>
              <a:pathLst>
                <a:path w="553720" h="72389">
                  <a:moveTo>
                    <a:pt x="553580" y="71894"/>
                  </a:moveTo>
                  <a:lnTo>
                    <a:pt x="276783" y="0"/>
                  </a:lnTo>
                  <a:lnTo>
                    <a:pt x="0" y="71894"/>
                  </a:lnTo>
                </a:path>
              </a:pathLst>
            </a:custGeom>
            <a:ln w="18808">
              <a:solidFill>
                <a:srgbClr val="F1240E"/>
              </a:solidFill>
            </a:ln>
          </p:spPr>
          <p:txBody>
            <a:bodyPr wrap="square" lIns="0" tIns="0" rIns="0" bIns="0" rtlCol="0"/>
            <a:lstStyle/>
            <a:p>
              <a:endParaRPr sz="1632" dirty="0"/>
            </a:p>
          </p:txBody>
        </p:sp>
        <p:sp>
          <p:nvSpPr>
            <p:cNvPr id="151" name="object 207">
              <a:extLst>
                <a:ext uri="{FF2B5EF4-FFF2-40B4-BE49-F238E27FC236}">
                  <a16:creationId xmlns:a16="http://schemas.microsoft.com/office/drawing/2014/main" id="{8C969589-876F-B14E-AF86-87DE12CC226F}"/>
                </a:ext>
              </a:extLst>
            </p:cNvPr>
            <p:cNvSpPr/>
            <p:nvPr/>
          </p:nvSpPr>
          <p:spPr>
            <a:xfrm>
              <a:off x="6767539" y="3669736"/>
              <a:ext cx="443865" cy="57785"/>
            </a:xfrm>
            <a:custGeom>
              <a:avLst/>
              <a:gdLst/>
              <a:ahLst/>
              <a:cxnLst/>
              <a:rect l="l" t="t" r="r" b="b"/>
              <a:pathLst>
                <a:path w="443865" h="57785">
                  <a:moveTo>
                    <a:pt x="221818" y="0"/>
                  </a:moveTo>
                  <a:lnTo>
                    <a:pt x="0" y="57607"/>
                  </a:lnTo>
                  <a:lnTo>
                    <a:pt x="443623" y="57607"/>
                  </a:lnTo>
                  <a:lnTo>
                    <a:pt x="221818" y="0"/>
                  </a:lnTo>
                  <a:close/>
                </a:path>
              </a:pathLst>
            </a:custGeom>
            <a:solidFill>
              <a:srgbClr val="FFFFFF"/>
            </a:solidFill>
            <a:ln>
              <a:solidFill>
                <a:srgbClr val="F1240E"/>
              </a:solidFill>
            </a:ln>
          </p:spPr>
          <p:txBody>
            <a:bodyPr wrap="square" lIns="0" tIns="0" rIns="0" bIns="0" rtlCol="0"/>
            <a:lstStyle/>
            <a:p>
              <a:endParaRPr sz="1632" dirty="0"/>
            </a:p>
          </p:txBody>
        </p:sp>
        <p:sp>
          <p:nvSpPr>
            <p:cNvPr id="152" name="object 208">
              <a:extLst>
                <a:ext uri="{FF2B5EF4-FFF2-40B4-BE49-F238E27FC236}">
                  <a16:creationId xmlns:a16="http://schemas.microsoft.com/office/drawing/2014/main" id="{B70C9811-2E00-BE45-BC75-74380A10B8D7}"/>
                </a:ext>
              </a:extLst>
            </p:cNvPr>
            <p:cNvSpPr/>
            <p:nvPr/>
          </p:nvSpPr>
          <p:spPr>
            <a:xfrm>
              <a:off x="6767539" y="3669736"/>
              <a:ext cx="443865" cy="57785"/>
            </a:xfrm>
            <a:custGeom>
              <a:avLst/>
              <a:gdLst/>
              <a:ahLst/>
              <a:cxnLst/>
              <a:rect l="l" t="t" r="r" b="b"/>
              <a:pathLst>
                <a:path w="443865" h="57785">
                  <a:moveTo>
                    <a:pt x="443623" y="57607"/>
                  </a:moveTo>
                  <a:lnTo>
                    <a:pt x="221818" y="0"/>
                  </a:lnTo>
                  <a:lnTo>
                    <a:pt x="0" y="57607"/>
                  </a:lnTo>
                </a:path>
              </a:pathLst>
            </a:custGeom>
            <a:ln w="9398">
              <a:solidFill>
                <a:srgbClr val="F1240E"/>
              </a:solidFill>
            </a:ln>
          </p:spPr>
          <p:txBody>
            <a:bodyPr wrap="square" lIns="0" tIns="0" rIns="0" bIns="0" rtlCol="0"/>
            <a:lstStyle/>
            <a:p>
              <a:endParaRPr sz="1632" dirty="0"/>
            </a:p>
          </p:txBody>
        </p:sp>
        <p:sp>
          <p:nvSpPr>
            <p:cNvPr id="153" name="object 209">
              <a:extLst>
                <a:ext uri="{FF2B5EF4-FFF2-40B4-BE49-F238E27FC236}">
                  <a16:creationId xmlns:a16="http://schemas.microsoft.com/office/drawing/2014/main" id="{004C3584-0967-F24D-825D-5BD590CE7687}"/>
                </a:ext>
              </a:extLst>
            </p:cNvPr>
            <p:cNvSpPr/>
            <p:nvPr/>
          </p:nvSpPr>
          <p:spPr>
            <a:xfrm>
              <a:off x="6509549" y="3170389"/>
              <a:ext cx="515620" cy="636270"/>
            </a:xfrm>
            <a:custGeom>
              <a:avLst/>
              <a:gdLst/>
              <a:ahLst/>
              <a:cxnLst/>
              <a:rect l="l" t="t" r="r" b="b"/>
              <a:pathLst>
                <a:path w="515620" h="636270">
                  <a:moveTo>
                    <a:pt x="515340" y="592874"/>
                  </a:moveTo>
                  <a:lnTo>
                    <a:pt x="449313" y="592874"/>
                  </a:lnTo>
                  <a:lnTo>
                    <a:pt x="449313" y="636015"/>
                  </a:lnTo>
                  <a:lnTo>
                    <a:pt x="515340" y="636015"/>
                  </a:lnTo>
                  <a:lnTo>
                    <a:pt x="515340" y="592874"/>
                  </a:lnTo>
                  <a:close/>
                </a:path>
                <a:path w="515620" h="636270">
                  <a:moveTo>
                    <a:pt x="44869" y="0"/>
                  </a:moveTo>
                  <a:lnTo>
                    <a:pt x="0" y="0"/>
                  </a:lnTo>
                  <a:lnTo>
                    <a:pt x="0" y="32029"/>
                  </a:lnTo>
                  <a:lnTo>
                    <a:pt x="44869" y="32029"/>
                  </a:lnTo>
                  <a:lnTo>
                    <a:pt x="44869" y="0"/>
                  </a:lnTo>
                  <a:close/>
                </a:path>
              </a:pathLst>
            </a:custGeom>
            <a:ln w="9398">
              <a:solidFill>
                <a:srgbClr val="F1240E"/>
              </a:solidFill>
            </a:ln>
          </p:spPr>
          <p:txBody>
            <a:bodyPr wrap="square" lIns="0" tIns="0" rIns="0" bIns="0" rtlCol="0"/>
            <a:lstStyle/>
            <a:p>
              <a:endParaRPr sz="1632" dirty="0"/>
            </a:p>
          </p:txBody>
        </p:sp>
        <p:sp>
          <p:nvSpPr>
            <p:cNvPr id="154" name="object 210">
              <a:extLst>
                <a:ext uri="{FF2B5EF4-FFF2-40B4-BE49-F238E27FC236}">
                  <a16:creationId xmlns:a16="http://schemas.microsoft.com/office/drawing/2014/main" id="{DD71BB58-F8FB-0E4C-96A2-01949C04E27A}"/>
                </a:ext>
              </a:extLst>
            </p:cNvPr>
            <p:cNvSpPr/>
            <p:nvPr/>
          </p:nvSpPr>
          <p:spPr>
            <a:xfrm>
              <a:off x="5965786" y="3658209"/>
              <a:ext cx="43815" cy="33020"/>
            </a:xfrm>
            <a:custGeom>
              <a:avLst/>
              <a:gdLst/>
              <a:ahLst/>
              <a:cxnLst/>
              <a:rect l="l" t="t" r="r" b="b"/>
              <a:pathLst>
                <a:path w="43814" h="33020">
                  <a:moveTo>
                    <a:pt x="43573" y="0"/>
                  </a:moveTo>
                  <a:lnTo>
                    <a:pt x="0" y="0"/>
                  </a:lnTo>
                  <a:lnTo>
                    <a:pt x="0" y="32994"/>
                  </a:lnTo>
                  <a:lnTo>
                    <a:pt x="43573" y="32994"/>
                  </a:lnTo>
                  <a:lnTo>
                    <a:pt x="43573" y="0"/>
                  </a:lnTo>
                  <a:close/>
                </a:path>
              </a:pathLst>
            </a:custGeom>
            <a:solidFill>
              <a:srgbClr val="FFFFFF"/>
            </a:solidFill>
            <a:ln>
              <a:solidFill>
                <a:srgbClr val="F1240E"/>
              </a:solidFill>
            </a:ln>
          </p:spPr>
          <p:txBody>
            <a:bodyPr wrap="square" lIns="0" tIns="0" rIns="0" bIns="0" rtlCol="0"/>
            <a:lstStyle/>
            <a:p>
              <a:endParaRPr sz="1632" dirty="0"/>
            </a:p>
          </p:txBody>
        </p:sp>
        <p:sp>
          <p:nvSpPr>
            <p:cNvPr id="155" name="object 211">
              <a:extLst>
                <a:ext uri="{FF2B5EF4-FFF2-40B4-BE49-F238E27FC236}">
                  <a16:creationId xmlns:a16="http://schemas.microsoft.com/office/drawing/2014/main" id="{DC87BCEF-5B9F-7D4E-A9E3-0EE7F6854E74}"/>
                </a:ext>
              </a:extLst>
            </p:cNvPr>
            <p:cNvSpPr/>
            <p:nvPr/>
          </p:nvSpPr>
          <p:spPr>
            <a:xfrm>
              <a:off x="5965786" y="3658209"/>
              <a:ext cx="43815" cy="33020"/>
            </a:xfrm>
            <a:custGeom>
              <a:avLst/>
              <a:gdLst/>
              <a:ahLst/>
              <a:cxnLst/>
              <a:rect l="l" t="t" r="r" b="b"/>
              <a:pathLst>
                <a:path w="43814" h="33020">
                  <a:moveTo>
                    <a:pt x="43573" y="32994"/>
                  </a:moveTo>
                  <a:lnTo>
                    <a:pt x="0" y="32994"/>
                  </a:lnTo>
                  <a:lnTo>
                    <a:pt x="0" y="0"/>
                  </a:lnTo>
                  <a:lnTo>
                    <a:pt x="43573" y="0"/>
                  </a:lnTo>
                  <a:lnTo>
                    <a:pt x="43573" y="32994"/>
                  </a:lnTo>
                  <a:close/>
                </a:path>
              </a:pathLst>
            </a:custGeom>
            <a:ln w="9398">
              <a:solidFill>
                <a:srgbClr val="F1240E"/>
              </a:solidFill>
            </a:ln>
          </p:spPr>
          <p:txBody>
            <a:bodyPr wrap="square" lIns="0" tIns="0" rIns="0" bIns="0" rtlCol="0"/>
            <a:lstStyle/>
            <a:p>
              <a:endParaRPr sz="1632" dirty="0"/>
            </a:p>
          </p:txBody>
        </p:sp>
        <p:sp>
          <p:nvSpPr>
            <p:cNvPr id="156" name="object 212">
              <a:extLst>
                <a:ext uri="{FF2B5EF4-FFF2-40B4-BE49-F238E27FC236}">
                  <a16:creationId xmlns:a16="http://schemas.microsoft.com/office/drawing/2014/main" id="{66667482-4CAB-CE44-9947-C21AABEE2628}"/>
                </a:ext>
              </a:extLst>
            </p:cNvPr>
            <p:cNvSpPr/>
            <p:nvPr/>
          </p:nvSpPr>
          <p:spPr>
            <a:xfrm>
              <a:off x="6045022" y="3658209"/>
              <a:ext cx="43815" cy="33020"/>
            </a:xfrm>
            <a:custGeom>
              <a:avLst/>
              <a:gdLst/>
              <a:ahLst/>
              <a:cxnLst/>
              <a:rect l="l" t="t" r="r" b="b"/>
              <a:pathLst>
                <a:path w="43814" h="33020">
                  <a:moveTo>
                    <a:pt x="43561" y="0"/>
                  </a:moveTo>
                  <a:lnTo>
                    <a:pt x="0" y="0"/>
                  </a:lnTo>
                  <a:lnTo>
                    <a:pt x="0" y="32994"/>
                  </a:lnTo>
                  <a:lnTo>
                    <a:pt x="43561" y="32994"/>
                  </a:lnTo>
                  <a:lnTo>
                    <a:pt x="43561" y="0"/>
                  </a:lnTo>
                  <a:close/>
                </a:path>
              </a:pathLst>
            </a:custGeom>
            <a:solidFill>
              <a:srgbClr val="FFFFFF"/>
            </a:solidFill>
            <a:ln>
              <a:solidFill>
                <a:srgbClr val="F1240E"/>
              </a:solidFill>
            </a:ln>
          </p:spPr>
          <p:txBody>
            <a:bodyPr wrap="square" lIns="0" tIns="0" rIns="0" bIns="0" rtlCol="0"/>
            <a:lstStyle/>
            <a:p>
              <a:endParaRPr sz="1632" dirty="0"/>
            </a:p>
          </p:txBody>
        </p:sp>
        <p:sp>
          <p:nvSpPr>
            <p:cNvPr id="157" name="object 213">
              <a:extLst>
                <a:ext uri="{FF2B5EF4-FFF2-40B4-BE49-F238E27FC236}">
                  <a16:creationId xmlns:a16="http://schemas.microsoft.com/office/drawing/2014/main" id="{3FD1E733-7793-6548-BD33-D983FE215439}"/>
                </a:ext>
              </a:extLst>
            </p:cNvPr>
            <p:cNvSpPr/>
            <p:nvPr/>
          </p:nvSpPr>
          <p:spPr>
            <a:xfrm>
              <a:off x="6045022" y="3658209"/>
              <a:ext cx="43815" cy="33020"/>
            </a:xfrm>
            <a:custGeom>
              <a:avLst/>
              <a:gdLst/>
              <a:ahLst/>
              <a:cxnLst/>
              <a:rect l="l" t="t" r="r" b="b"/>
              <a:pathLst>
                <a:path w="43814" h="33020">
                  <a:moveTo>
                    <a:pt x="43561" y="32994"/>
                  </a:moveTo>
                  <a:lnTo>
                    <a:pt x="0" y="32994"/>
                  </a:lnTo>
                  <a:lnTo>
                    <a:pt x="0" y="0"/>
                  </a:lnTo>
                  <a:lnTo>
                    <a:pt x="43561" y="0"/>
                  </a:lnTo>
                  <a:lnTo>
                    <a:pt x="43561" y="32994"/>
                  </a:lnTo>
                  <a:close/>
                </a:path>
              </a:pathLst>
            </a:custGeom>
            <a:ln w="9398">
              <a:solidFill>
                <a:srgbClr val="F1240E"/>
              </a:solidFill>
            </a:ln>
          </p:spPr>
          <p:txBody>
            <a:bodyPr wrap="square" lIns="0" tIns="0" rIns="0" bIns="0" rtlCol="0"/>
            <a:lstStyle/>
            <a:p>
              <a:endParaRPr sz="1632" dirty="0"/>
            </a:p>
          </p:txBody>
        </p:sp>
        <p:sp>
          <p:nvSpPr>
            <p:cNvPr id="158" name="object 214">
              <a:extLst>
                <a:ext uri="{FF2B5EF4-FFF2-40B4-BE49-F238E27FC236}">
                  <a16:creationId xmlns:a16="http://schemas.microsoft.com/office/drawing/2014/main" id="{4F3F5224-5966-7548-B7BD-331C0533D1D5}"/>
                </a:ext>
              </a:extLst>
            </p:cNvPr>
            <p:cNvSpPr/>
            <p:nvPr/>
          </p:nvSpPr>
          <p:spPr>
            <a:xfrm>
              <a:off x="6124244" y="3658209"/>
              <a:ext cx="43815" cy="33020"/>
            </a:xfrm>
            <a:custGeom>
              <a:avLst/>
              <a:gdLst/>
              <a:ahLst/>
              <a:cxnLst/>
              <a:rect l="l" t="t" r="r" b="b"/>
              <a:pathLst>
                <a:path w="43814" h="33020">
                  <a:moveTo>
                    <a:pt x="43548" y="0"/>
                  </a:moveTo>
                  <a:lnTo>
                    <a:pt x="0" y="0"/>
                  </a:lnTo>
                  <a:lnTo>
                    <a:pt x="0" y="32994"/>
                  </a:lnTo>
                  <a:lnTo>
                    <a:pt x="43548" y="32994"/>
                  </a:lnTo>
                  <a:lnTo>
                    <a:pt x="43548" y="0"/>
                  </a:lnTo>
                  <a:close/>
                </a:path>
              </a:pathLst>
            </a:custGeom>
            <a:solidFill>
              <a:srgbClr val="FFFFFF"/>
            </a:solidFill>
            <a:ln>
              <a:solidFill>
                <a:srgbClr val="F1240E"/>
              </a:solidFill>
            </a:ln>
          </p:spPr>
          <p:txBody>
            <a:bodyPr wrap="square" lIns="0" tIns="0" rIns="0" bIns="0" rtlCol="0"/>
            <a:lstStyle/>
            <a:p>
              <a:endParaRPr sz="1632" dirty="0"/>
            </a:p>
          </p:txBody>
        </p:sp>
        <p:sp>
          <p:nvSpPr>
            <p:cNvPr id="159" name="object 215">
              <a:extLst>
                <a:ext uri="{FF2B5EF4-FFF2-40B4-BE49-F238E27FC236}">
                  <a16:creationId xmlns:a16="http://schemas.microsoft.com/office/drawing/2014/main" id="{5F253EDC-BA08-7A44-832C-00A329CE5BEB}"/>
                </a:ext>
              </a:extLst>
            </p:cNvPr>
            <p:cNvSpPr/>
            <p:nvPr/>
          </p:nvSpPr>
          <p:spPr>
            <a:xfrm>
              <a:off x="6124244" y="3658209"/>
              <a:ext cx="43815" cy="33020"/>
            </a:xfrm>
            <a:custGeom>
              <a:avLst/>
              <a:gdLst/>
              <a:ahLst/>
              <a:cxnLst/>
              <a:rect l="l" t="t" r="r" b="b"/>
              <a:pathLst>
                <a:path w="43814" h="33020">
                  <a:moveTo>
                    <a:pt x="43548" y="32994"/>
                  </a:moveTo>
                  <a:lnTo>
                    <a:pt x="0" y="32994"/>
                  </a:lnTo>
                  <a:lnTo>
                    <a:pt x="0" y="0"/>
                  </a:lnTo>
                  <a:lnTo>
                    <a:pt x="43548" y="0"/>
                  </a:lnTo>
                  <a:lnTo>
                    <a:pt x="43548" y="32994"/>
                  </a:lnTo>
                  <a:close/>
                </a:path>
              </a:pathLst>
            </a:custGeom>
            <a:ln w="9398">
              <a:solidFill>
                <a:srgbClr val="F1240E"/>
              </a:solidFill>
            </a:ln>
          </p:spPr>
          <p:txBody>
            <a:bodyPr wrap="square" lIns="0" tIns="0" rIns="0" bIns="0" rtlCol="0"/>
            <a:lstStyle/>
            <a:p>
              <a:endParaRPr sz="1632" dirty="0"/>
            </a:p>
          </p:txBody>
        </p:sp>
        <p:sp>
          <p:nvSpPr>
            <p:cNvPr id="160" name="object 216">
              <a:extLst>
                <a:ext uri="{FF2B5EF4-FFF2-40B4-BE49-F238E27FC236}">
                  <a16:creationId xmlns:a16="http://schemas.microsoft.com/office/drawing/2014/main" id="{F1749749-A79E-E244-8B9B-C7D6100FA1F9}"/>
                </a:ext>
              </a:extLst>
            </p:cNvPr>
            <p:cNvSpPr/>
            <p:nvPr/>
          </p:nvSpPr>
          <p:spPr>
            <a:xfrm>
              <a:off x="6203480" y="3658209"/>
              <a:ext cx="43815" cy="33020"/>
            </a:xfrm>
            <a:custGeom>
              <a:avLst/>
              <a:gdLst/>
              <a:ahLst/>
              <a:cxnLst/>
              <a:rect l="l" t="t" r="r" b="b"/>
              <a:pathLst>
                <a:path w="43814" h="33020">
                  <a:moveTo>
                    <a:pt x="43548" y="0"/>
                  </a:moveTo>
                  <a:lnTo>
                    <a:pt x="0" y="0"/>
                  </a:lnTo>
                  <a:lnTo>
                    <a:pt x="0" y="32994"/>
                  </a:lnTo>
                  <a:lnTo>
                    <a:pt x="43548" y="32994"/>
                  </a:lnTo>
                  <a:lnTo>
                    <a:pt x="43548" y="0"/>
                  </a:lnTo>
                  <a:close/>
                </a:path>
              </a:pathLst>
            </a:custGeom>
            <a:solidFill>
              <a:srgbClr val="FFFFFF"/>
            </a:solidFill>
            <a:ln>
              <a:solidFill>
                <a:srgbClr val="F1240E"/>
              </a:solidFill>
            </a:ln>
          </p:spPr>
          <p:txBody>
            <a:bodyPr wrap="square" lIns="0" tIns="0" rIns="0" bIns="0" rtlCol="0"/>
            <a:lstStyle/>
            <a:p>
              <a:endParaRPr sz="1632" dirty="0"/>
            </a:p>
          </p:txBody>
        </p:sp>
        <p:sp>
          <p:nvSpPr>
            <p:cNvPr id="161" name="object 217">
              <a:extLst>
                <a:ext uri="{FF2B5EF4-FFF2-40B4-BE49-F238E27FC236}">
                  <a16:creationId xmlns:a16="http://schemas.microsoft.com/office/drawing/2014/main" id="{C7AC8CFB-C98B-014A-9F93-5E2DD42F3F74}"/>
                </a:ext>
              </a:extLst>
            </p:cNvPr>
            <p:cNvSpPr/>
            <p:nvPr/>
          </p:nvSpPr>
          <p:spPr>
            <a:xfrm>
              <a:off x="6203480" y="3658209"/>
              <a:ext cx="43815" cy="33020"/>
            </a:xfrm>
            <a:custGeom>
              <a:avLst/>
              <a:gdLst/>
              <a:ahLst/>
              <a:cxnLst/>
              <a:rect l="l" t="t" r="r" b="b"/>
              <a:pathLst>
                <a:path w="43814" h="33020">
                  <a:moveTo>
                    <a:pt x="43548" y="32994"/>
                  </a:moveTo>
                  <a:lnTo>
                    <a:pt x="0" y="32994"/>
                  </a:lnTo>
                  <a:lnTo>
                    <a:pt x="0" y="0"/>
                  </a:lnTo>
                  <a:lnTo>
                    <a:pt x="43548" y="0"/>
                  </a:lnTo>
                  <a:lnTo>
                    <a:pt x="43548" y="32994"/>
                  </a:lnTo>
                  <a:close/>
                </a:path>
              </a:pathLst>
            </a:custGeom>
            <a:ln w="9398">
              <a:solidFill>
                <a:srgbClr val="F1240E"/>
              </a:solidFill>
            </a:ln>
          </p:spPr>
          <p:txBody>
            <a:bodyPr wrap="square" lIns="0" tIns="0" rIns="0" bIns="0" rtlCol="0"/>
            <a:lstStyle/>
            <a:p>
              <a:endParaRPr sz="1632" dirty="0"/>
            </a:p>
          </p:txBody>
        </p:sp>
        <p:sp>
          <p:nvSpPr>
            <p:cNvPr id="162" name="object 218">
              <a:extLst>
                <a:ext uri="{FF2B5EF4-FFF2-40B4-BE49-F238E27FC236}">
                  <a16:creationId xmlns:a16="http://schemas.microsoft.com/office/drawing/2014/main" id="{A69D8914-4FF1-E44B-8D11-EA49F6AD38BF}"/>
                </a:ext>
              </a:extLst>
            </p:cNvPr>
            <p:cNvSpPr/>
            <p:nvPr/>
          </p:nvSpPr>
          <p:spPr>
            <a:xfrm>
              <a:off x="6282702" y="3658209"/>
              <a:ext cx="43815" cy="33020"/>
            </a:xfrm>
            <a:custGeom>
              <a:avLst/>
              <a:gdLst/>
              <a:ahLst/>
              <a:cxnLst/>
              <a:rect l="l" t="t" r="r" b="b"/>
              <a:pathLst>
                <a:path w="43814" h="33020">
                  <a:moveTo>
                    <a:pt x="43548" y="0"/>
                  </a:moveTo>
                  <a:lnTo>
                    <a:pt x="0" y="0"/>
                  </a:lnTo>
                  <a:lnTo>
                    <a:pt x="0" y="32994"/>
                  </a:lnTo>
                  <a:lnTo>
                    <a:pt x="43548" y="32994"/>
                  </a:lnTo>
                  <a:lnTo>
                    <a:pt x="43548" y="0"/>
                  </a:lnTo>
                  <a:close/>
                </a:path>
              </a:pathLst>
            </a:custGeom>
            <a:solidFill>
              <a:srgbClr val="FFFFFF"/>
            </a:solidFill>
            <a:ln>
              <a:solidFill>
                <a:srgbClr val="F1240E"/>
              </a:solidFill>
            </a:ln>
          </p:spPr>
          <p:txBody>
            <a:bodyPr wrap="square" lIns="0" tIns="0" rIns="0" bIns="0" rtlCol="0"/>
            <a:lstStyle/>
            <a:p>
              <a:endParaRPr sz="1632" dirty="0"/>
            </a:p>
          </p:txBody>
        </p:sp>
        <p:sp>
          <p:nvSpPr>
            <p:cNvPr id="163" name="object 219">
              <a:extLst>
                <a:ext uri="{FF2B5EF4-FFF2-40B4-BE49-F238E27FC236}">
                  <a16:creationId xmlns:a16="http://schemas.microsoft.com/office/drawing/2014/main" id="{B3ED5AFE-2A43-094E-B085-E9E2860EE152}"/>
                </a:ext>
              </a:extLst>
            </p:cNvPr>
            <p:cNvSpPr/>
            <p:nvPr/>
          </p:nvSpPr>
          <p:spPr>
            <a:xfrm>
              <a:off x="6282702" y="3658209"/>
              <a:ext cx="43815" cy="33020"/>
            </a:xfrm>
            <a:custGeom>
              <a:avLst/>
              <a:gdLst/>
              <a:ahLst/>
              <a:cxnLst/>
              <a:rect l="l" t="t" r="r" b="b"/>
              <a:pathLst>
                <a:path w="43814" h="33020">
                  <a:moveTo>
                    <a:pt x="43548" y="32994"/>
                  </a:moveTo>
                  <a:lnTo>
                    <a:pt x="0" y="32994"/>
                  </a:lnTo>
                  <a:lnTo>
                    <a:pt x="0" y="0"/>
                  </a:lnTo>
                  <a:lnTo>
                    <a:pt x="43548" y="0"/>
                  </a:lnTo>
                  <a:lnTo>
                    <a:pt x="43548" y="32994"/>
                  </a:lnTo>
                  <a:close/>
                </a:path>
              </a:pathLst>
            </a:custGeom>
            <a:ln w="9398">
              <a:solidFill>
                <a:srgbClr val="F1240E"/>
              </a:solidFill>
            </a:ln>
          </p:spPr>
          <p:txBody>
            <a:bodyPr wrap="square" lIns="0" tIns="0" rIns="0" bIns="0" rtlCol="0"/>
            <a:lstStyle/>
            <a:p>
              <a:endParaRPr sz="1632" dirty="0"/>
            </a:p>
          </p:txBody>
        </p:sp>
        <p:sp>
          <p:nvSpPr>
            <p:cNvPr id="164" name="object 220">
              <a:extLst>
                <a:ext uri="{FF2B5EF4-FFF2-40B4-BE49-F238E27FC236}">
                  <a16:creationId xmlns:a16="http://schemas.microsoft.com/office/drawing/2014/main" id="{1AFBB665-A9C4-8246-B285-75FB90623D47}"/>
                </a:ext>
              </a:extLst>
            </p:cNvPr>
            <p:cNvSpPr/>
            <p:nvPr/>
          </p:nvSpPr>
          <p:spPr>
            <a:xfrm>
              <a:off x="6361925" y="3658209"/>
              <a:ext cx="43815" cy="33020"/>
            </a:xfrm>
            <a:custGeom>
              <a:avLst/>
              <a:gdLst/>
              <a:ahLst/>
              <a:cxnLst/>
              <a:rect l="l" t="t" r="r" b="b"/>
              <a:pathLst>
                <a:path w="43814" h="33020">
                  <a:moveTo>
                    <a:pt x="43586" y="0"/>
                  </a:moveTo>
                  <a:lnTo>
                    <a:pt x="0" y="0"/>
                  </a:lnTo>
                  <a:lnTo>
                    <a:pt x="0" y="32994"/>
                  </a:lnTo>
                  <a:lnTo>
                    <a:pt x="43586" y="32994"/>
                  </a:lnTo>
                  <a:lnTo>
                    <a:pt x="43586" y="0"/>
                  </a:lnTo>
                  <a:close/>
                </a:path>
              </a:pathLst>
            </a:custGeom>
            <a:solidFill>
              <a:srgbClr val="FFFFFF"/>
            </a:solidFill>
            <a:ln>
              <a:solidFill>
                <a:srgbClr val="F1240E"/>
              </a:solidFill>
            </a:ln>
          </p:spPr>
          <p:txBody>
            <a:bodyPr wrap="square" lIns="0" tIns="0" rIns="0" bIns="0" rtlCol="0"/>
            <a:lstStyle/>
            <a:p>
              <a:endParaRPr sz="1632" dirty="0"/>
            </a:p>
          </p:txBody>
        </p:sp>
        <p:sp>
          <p:nvSpPr>
            <p:cNvPr id="165" name="object 221">
              <a:extLst>
                <a:ext uri="{FF2B5EF4-FFF2-40B4-BE49-F238E27FC236}">
                  <a16:creationId xmlns:a16="http://schemas.microsoft.com/office/drawing/2014/main" id="{6FB97628-2C08-594F-A84D-4649D3BBE38E}"/>
                </a:ext>
              </a:extLst>
            </p:cNvPr>
            <p:cNvSpPr/>
            <p:nvPr/>
          </p:nvSpPr>
          <p:spPr>
            <a:xfrm>
              <a:off x="6361925" y="3658209"/>
              <a:ext cx="43815" cy="33020"/>
            </a:xfrm>
            <a:custGeom>
              <a:avLst/>
              <a:gdLst/>
              <a:ahLst/>
              <a:cxnLst/>
              <a:rect l="l" t="t" r="r" b="b"/>
              <a:pathLst>
                <a:path w="43814" h="33020">
                  <a:moveTo>
                    <a:pt x="43586" y="32994"/>
                  </a:moveTo>
                  <a:lnTo>
                    <a:pt x="0" y="32994"/>
                  </a:lnTo>
                  <a:lnTo>
                    <a:pt x="0" y="0"/>
                  </a:lnTo>
                  <a:lnTo>
                    <a:pt x="43586" y="0"/>
                  </a:lnTo>
                  <a:lnTo>
                    <a:pt x="43586" y="32994"/>
                  </a:lnTo>
                  <a:close/>
                </a:path>
              </a:pathLst>
            </a:custGeom>
            <a:ln w="9398">
              <a:solidFill>
                <a:srgbClr val="F1240E"/>
              </a:solidFill>
            </a:ln>
          </p:spPr>
          <p:txBody>
            <a:bodyPr wrap="square" lIns="0" tIns="0" rIns="0" bIns="0" rtlCol="0"/>
            <a:lstStyle/>
            <a:p>
              <a:endParaRPr sz="1632" dirty="0"/>
            </a:p>
          </p:txBody>
        </p:sp>
        <p:sp>
          <p:nvSpPr>
            <p:cNvPr id="166" name="object 222">
              <a:extLst>
                <a:ext uri="{FF2B5EF4-FFF2-40B4-BE49-F238E27FC236}">
                  <a16:creationId xmlns:a16="http://schemas.microsoft.com/office/drawing/2014/main" id="{E60512B1-262D-EF45-B952-A297946157E8}"/>
                </a:ext>
              </a:extLst>
            </p:cNvPr>
            <p:cNvSpPr/>
            <p:nvPr/>
          </p:nvSpPr>
          <p:spPr>
            <a:xfrm>
              <a:off x="6041758" y="3754577"/>
              <a:ext cx="78105" cy="52069"/>
            </a:xfrm>
            <a:custGeom>
              <a:avLst/>
              <a:gdLst/>
              <a:ahLst/>
              <a:cxnLst/>
              <a:rect l="l" t="t" r="r" b="b"/>
              <a:pathLst>
                <a:path w="78104" h="52070">
                  <a:moveTo>
                    <a:pt x="77939" y="0"/>
                  </a:moveTo>
                  <a:lnTo>
                    <a:pt x="0" y="0"/>
                  </a:lnTo>
                  <a:lnTo>
                    <a:pt x="0" y="51460"/>
                  </a:lnTo>
                  <a:lnTo>
                    <a:pt x="77939" y="51460"/>
                  </a:lnTo>
                  <a:lnTo>
                    <a:pt x="77939" y="0"/>
                  </a:lnTo>
                  <a:close/>
                </a:path>
              </a:pathLst>
            </a:custGeom>
            <a:solidFill>
              <a:srgbClr val="FFFFFF"/>
            </a:solidFill>
            <a:ln>
              <a:solidFill>
                <a:srgbClr val="F1240E"/>
              </a:solidFill>
            </a:ln>
          </p:spPr>
          <p:txBody>
            <a:bodyPr wrap="square" lIns="0" tIns="0" rIns="0" bIns="0" rtlCol="0"/>
            <a:lstStyle/>
            <a:p>
              <a:endParaRPr sz="1632" dirty="0"/>
            </a:p>
          </p:txBody>
        </p:sp>
        <p:sp>
          <p:nvSpPr>
            <p:cNvPr id="167" name="object 223">
              <a:extLst>
                <a:ext uri="{FF2B5EF4-FFF2-40B4-BE49-F238E27FC236}">
                  <a16:creationId xmlns:a16="http://schemas.microsoft.com/office/drawing/2014/main" id="{08FCBE3A-4053-0143-9340-FEA977C17101}"/>
                </a:ext>
              </a:extLst>
            </p:cNvPr>
            <p:cNvSpPr/>
            <p:nvPr/>
          </p:nvSpPr>
          <p:spPr>
            <a:xfrm>
              <a:off x="6041758" y="3754577"/>
              <a:ext cx="78105" cy="52069"/>
            </a:xfrm>
            <a:custGeom>
              <a:avLst/>
              <a:gdLst/>
              <a:ahLst/>
              <a:cxnLst/>
              <a:rect l="l" t="t" r="r" b="b"/>
              <a:pathLst>
                <a:path w="78104" h="52070">
                  <a:moveTo>
                    <a:pt x="77939" y="0"/>
                  </a:moveTo>
                  <a:lnTo>
                    <a:pt x="0" y="0"/>
                  </a:lnTo>
                  <a:lnTo>
                    <a:pt x="0" y="51460"/>
                  </a:lnTo>
                  <a:lnTo>
                    <a:pt x="77939" y="51460"/>
                  </a:lnTo>
                  <a:lnTo>
                    <a:pt x="77939" y="0"/>
                  </a:lnTo>
                  <a:close/>
                </a:path>
              </a:pathLst>
            </a:custGeom>
            <a:ln w="9398">
              <a:solidFill>
                <a:srgbClr val="F1240E"/>
              </a:solidFill>
            </a:ln>
          </p:spPr>
          <p:txBody>
            <a:bodyPr wrap="square" lIns="0" tIns="0" rIns="0" bIns="0" rtlCol="0"/>
            <a:lstStyle/>
            <a:p>
              <a:endParaRPr sz="1632" dirty="0"/>
            </a:p>
          </p:txBody>
        </p:sp>
        <p:sp>
          <p:nvSpPr>
            <p:cNvPr id="168" name="object 224">
              <a:extLst>
                <a:ext uri="{FF2B5EF4-FFF2-40B4-BE49-F238E27FC236}">
                  <a16:creationId xmlns:a16="http://schemas.microsoft.com/office/drawing/2014/main" id="{F1418AF5-85C0-C04B-94A3-05781B6CF0BC}"/>
                </a:ext>
              </a:extLst>
            </p:cNvPr>
            <p:cNvSpPr/>
            <p:nvPr/>
          </p:nvSpPr>
          <p:spPr>
            <a:xfrm>
              <a:off x="6080085" y="3757216"/>
              <a:ext cx="0" cy="46355"/>
            </a:xfrm>
            <a:custGeom>
              <a:avLst/>
              <a:gdLst/>
              <a:ahLst/>
              <a:cxnLst/>
              <a:rect l="l" t="t" r="r" b="b"/>
              <a:pathLst>
                <a:path h="46354">
                  <a:moveTo>
                    <a:pt x="0" y="0"/>
                  </a:moveTo>
                  <a:lnTo>
                    <a:pt x="0" y="46227"/>
                  </a:lnTo>
                </a:path>
              </a:pathLst>
            </a:custGeom>
            <a:solidFill>
              <a:srgbClr val="FFFFFF"/>
            </a:solidFill>
            <a:ln>
              <a:solidFill>
                <a:srgbClr val="F1240E"/>
              </a:solidFill>
            </a:ln>
          </p:spPr>
          <p:txBody>
            <a:bodyPr wrap="square" lIns="0" tIns="0" rIns="0" bIns="0" rtlCol="0"/>
            <a:lstStyle/>
            <a:p>
              <a:endParaRPr sz="1632" dirty="0"/>
            </a:p>
          </p:txBody>
        </p:sp>
        <p:sp>
          <p:nvSpPr>
            <p:cNvPr id="169" name="object 225">
              <a:extLst>
                <a:ext uri="{FF2B5EF4-FFF2-40B4-BE49-F238E27FC236}">
                  <a16:creationId xmlns:a16="http://schemas.microsoft.com/office/drawing/2014/main" id="{1EF9CB6E-60A9-B04D-8A0C-EFFA658E9365}"/>
                </a:ext>
              </a:extLst>
            </p:cNvPr>
            <p:cNvSpPr/>
            <p:nvPr/>
          </p:nvSpPr>
          <p:spPr>
            <a:xfrm>
              <a:off x="6080084" y="3757225"/>
              <a:ext cx="0" cy="46355"/>
            </a:xfrm>
            <a:custGeom>
              <a:avLst/>
              <a:gdLst/>
              <a:ahLst/>
              <a:cxnLst/>
              <a:rect l="l" t="t" r="r" b="b"/>
              <a:pathLst>
                <a:path h="46354">
                  <a:moveTo>
                    <a:pt x="0" y="0"/>
                  </a:moveTo>
                  <a:lnTo>
                    <a:pt x="0" y="46228"/>
                  </a:lnTo>
                </a:path>
              </a:pathLst>
            </a:custGeom>
            <a:ln w="9398">
              <a:solidFill>
                <a:srgbClr val="F1240E"/>
              </a:solidFill>
            </a:ln>
          </p:spPr>
          <p:txBody>
            <a:bodyPr wrap="square" lIns="0" tIns="0" rIns="0" bIns="0" rtlCol="0"/>
            <a:lstStyle/>
            <a:p>
              <a:endParaRPr sz="1632" dirty="0"/>
            </a:p>
          </p:txBody>
        </p:sp>
      </p:grpSp>
      <p:grpSp>
        <p:nvGrpSpPr>
          <p:cNvPr id="170" name="object 226">
            <a:extLst>
              <a:ext uri="{FF2B5EF4-FFF2-40B4-BE49-F238E27FC236}">
                <a16:creationId xmlns:a16="http://schemas.microsoft.com/office/drawing/2014/main" id="{877C6F22-2209-8E46-BEC3-80BAFF75342F}"/>
              </a:ext>
            </a:extLst>
          </p:cNvPr>
          <p:cNvGrpSpPr/>
          <p:nvPr userDrawn="1"/>
        </p:nvGrpSpPr>
        <p:grpSpPr>
          <a:xfrm>
            <a:off x="2139864" y="5974382"/>
            <a:ext cx="2119588" cy="623036"/>
            <a:chOff x="983960" y="6354000"/>
            <a:chExt cx="2337435" cy="687070"/>
          </a:xfrm>
        </p:grpSpPr>
        <p:sp>
          <p:nvSpPr>
            <p:cNvPr id="171" name="object 227">
              <a:extLst>
                <a:ext uri="{FF2B5EF4-FFF2-40B4-BE49-F238E27FC236}">
                  <a16:creationId xmlns:a16="http://schemas.microsoft.com/office/drawing/2014/main" id="{4BD3547C-2B53-7245-AB67-E5CD8B89B199}"/>
                </a:ext>
              </a:extLst>
            </p:cNvPr>
            <p:cNvSpPr/>
            <p:nvPr/>
          </p:nvSpPr>
          <p:spPr>
            <a:xfrm>
              <a:off x="983960" y="6695200"/>
              <a:ext cx="1825625" cy="0"/>
            </a:xfrm>
            <a:custGeom>
              <a:avLst/>
              <a:gdLst/>
              <a:ahLst/>
              <a:cxnLst/>
              <a:rect l="l" t="t" r="r" b="b"/>
              <a:pathLst>
                <a:path w="1825625">
                  <a:moveTo>
                    <a:pt x="1825040" y="0"/>
                  </a:moveTo>
                  <a:lnTo>
                    <a:pt x="0" y="0"/>
                  </a:lnTo>
                </a:path>
              </a:pathLst>
            </a:custGeom>
            <a:ln w="37617">
              <a:solidFill>
                <a:srgbClr val="C0AE00"/>
              </a:solidFill>
            </a:ln>
          </p:spPr>
          <p:txBody>
            <a:bodyPr wrap="square" lIns="0" tIns="0" rIns="0" bIns="0" rtlCol="0"/>
            <a:lstStyle/>
            <a:p>
              <a:endParaRPr sz="1632" dirty="0"/>
            </a:p>
          </p:txBody>
        </p:sp>
        <p:sp>
          <p:nvSpPr>
            <p:cNvPr id="172" name="object 228">
              <a:extLst>
                <a:ext uri="{FF2B5EF4-FFF2-40B4-BE49-F238E27FC236}">
                  <a16:creationId xmlns:a16="http://schemas.microsoft.com/office/drawing/2014/main" id="{5EF7DF98-A8A4-5343-A966-9C69E428A301}"/>
                </a:ext>
              </a:extLst>
            </p:cNvPr>
            <p:cNvSpPr/>
            <p:nvPr/>
          </p:nvSpPr>
          <p:spPr>
            <a:xfrm>
              <a:off x="2653400" y="6372809"/>
              <a:ext cx="649605" cy="649605"/>
            </a:xfrm>
            <a:custGeom>
              <a:avLst/>
              <a:gdLst/>
              <a:ahLst/>
              <a:cxnLst/>
              <a:rect l="l" t="t" r="r" b="b"/>
              <a:pathLst>
                <a:path w="649604" h="649604">
                  <a:moveTo>
                    <a:pt x="324510" y="0"/>
                  </a:moveTo>
                  <a:lnTo>
                    <a:pt x="276559" y="3518"/>
                  </a:lnTo>
                  <a:lnTo>
                    <a:pt x="230792" y="13739"/>
                  </a:lnTo>
                  <a:lnTo>
                    <a:pt x="187710" y="30160"/>
                  </a:lnTo>
                  <a:lnTo>
                    <a:pt x="147816" y="52280"/>
                  </a:lnTo>
                  <a:lnTo>
                    <a:pt x="111612" y="79596"/>
                  </a:lnTo>
                  <a:lnTo>
                    <a:pt x="79601" y="111607"/>
                  </a:lnTo>
                  <a:lnTo>
                    <a:pt x="52283" y="147810"/>
                  </a:lnTo>
                  <a:lnTo>
                    <a:pt x="30162" y="187704"/>
                  </a:lnTo>
                  <a:lnTo>
                    <a:pt x="13740" y="230787"/>
                  </a:lnTo>
                  <a:lnTo>
                    <a:pt x="3518" y="276556"/>
                  </a:lnTo>
                  <a:lnTo>
                    <a:pt x="0" y="324510"/>
                  </a:lnTo>
                  <a:lnTo>
                    <a:pt x="3518" y="372464"/>
                  </a:lnTo>
                  <a:lnTo>
                    <a:pt x="13740" y="418233"/>
                  </a:lnTo>
                  <a:lnTo>
                    <a:pt x="30162" y="461315"/>
                  </a:lnTo>
                  <a:lnTo>
                    <a:pt x="52283" y="501209"/>
                  </a:lnTo>
                  <a:lnTo>
                    <a:pt x="79601" y="537413"/>
                  </a:lnTo>
                  <a:lnTo>
                    <a:pt x="111612" y="569423"/>
                  </a:lnTo>
                  <a:lnTo>
                    <a:pt x="147816" y="596740"/>
                  </a:lnTo>
                  <a:lnTo>
                    <a:pt x="187710" y="618860"/>
                  </a:lnTo>
                  <a:lnTo>
                    <a:pt x="230792" y="635281"/>
                  </a:lnTo>
                  <a:lnTo>
                    <a:pt x="276559" y="645502"/>
                  </a:lnTo>
                  <a:lnTo>
                    <a:pt x="324510" y="649020"/>
                  </a:lnTo>
                  <a:lnTo>
                    <a:pt x="372461" y="645502"/>
                  </a:lnTo>
                  <a:lnTo>
                    <a:pt x="418228" y="635281"/>
                  </a:lnTo>
                  <a:lnTo>
                    <a:pt x="461310" y="618860"/>
                  </a:lnTo>
                  <a:lnTo>
                    <a:pt x="501204" y="596740"/>
                  </a:lnTo>
                  <a:lnTo>
                    <a:pt x="537408" y="569423"/>
                  </a:lnTo>
                  <a:lnTo>
                    <a:pt x="569419" y="537413"/>
                  </a:lnTo>
                  <a:lnTo>
                    <a:pt x="596737" y="501209"/>
                  </a:lnTo>
                  <a:lnTo>
                    <a:pt x="618857" y="461315"/>
                  </a:lnTo>
                  <a:lnTo>
                    <a:pt x="635280" y="418233"/>
                  </a:lnTo>
                  <a:lnTo>
                    <a:pt x="645501" y="372464"/>
                  </a:lnTo>
                  <a:lnTo>
                    <a:pt x="649020" y="324510"/>
                  </a:lnTo>
                  <a:lnTo>
                    <a:pt x="645501" y="276556"/>
                  </a:lnTo>
                  <a:lnTo>
                    <a:pt x="635280" y="230787"/>
                  </a:lnTo>
                  <a:lnTo>
                    <a:pt x="618857" y="187704"/>
                  </a:lnTo>
                  <a:lnTo>
                    <a:pt x="596737" y="147810"/>
                  </a:lnTo>
                  <a:lnTo>
                    <a:pt x="569419" y="111607"/>
                  </a:lnTo>
                  <a:lnTo>
                    <a:pt x="537408" y="79596"/>
                  </a:lnTo>
                  <a:lnTo>
                    <a:pt x="501204" y="52280"/>
                  </a:lnTo>
                  <a:lnTo>
                    <a:pt x="461310" y="30160"/>
                  </a:lnTo>
                  <a:lnTo>
                    <a:pt x="418228" y="13739"/>
                  </a:lnTo>
                  <a:lnTo>
                    <a:pt x="372461" y="3518"/>
                  </a:lnTo>
                  <a:lnTo>
                    <a:pt x="324510" y="0"/>
                  </a:lnTo>
                  <a:close/>
                </a:path>
              </a:pathLst>
            </a:custGeom>
            <a:solidFill>
              <a:srgbClr val="FFFFFF"/>
            </a:solidFill>
          </p:spPr>
          <p:txBody>
            <a:bodyPr wrap="square" lIns="0" tIns="0" rIns="0" bIns="0" rtlCol="0"/>
            <a:lstStyle/>
            <a:p>
              <a:endParaRPr sz="1632" dirty="0"/>
            </a:p>
          </p:txBody>
        </p:sp>
        <p:sp>
          <p:nvSpPr>
            <p:cNvPr id="173" name="object 229">
              <a:extLst>
                <a:ext uri="{FF2B5EF4-FFF2-40B4-BE49-F238E27FC236}">
                  <a16:creationId xmlns:a16="http://schemas.microsoft.com/office/drawing/2014/main" id="{DCA3851D-FC20-AD43-A2CF-21A9C490BFEC}"/>
                </a:ext>
              </a:extLst>
            </p:cNvPr>
            <p:cNvSpPr/>
            <p:nvPr/>
          </p:nvSpPr>
          <p:spPr>
            <a:xfrm>
              <a:off x="2653400" y="6372809"/>
              <a:ext cx="649605" cy="649605"/>
            </a:xfrm>
            <a:custGeom>
              <a:avLst/>
              <a:gdLst/>
              <a:ahLst/>
              <a:cxnLst/>
              <a:rect l="l" t="t" r="r" b="b"/>
              <a:pathLst>
                <a:path w="649604" h="649604">
                  <a:moveTo>
                    <a:pt x="649020" y="324510"/>
                  </a:moveTo>
                  <a:lnTo>
                    <a:pt x="645501" y="276556"/>
                  </a:lnTo>
                  <a:lnTo>
                    <a:pt x="635280" y="230787"/>
                  </a:lnTo>
                  <a:lnTo>
                    <a:pt x="618857" y="187704"/>
                  </a:lnTo>
                  <a:lnTo>
                    <a:pt x="596737" y="147810"/>
                  </a:lnTo>
                  <a:lnTo>
                    <a:pt x="569419" y="111607"/>
                  </a:lnTo>
                  <a:lnTo>
                    <a:pt x="537408" y="79596"/>
                  </a:lnTo>
                  <a:lnTo>
                    <a:pt x="501204" y="52280"/>
                  </a:lnTo>
                  <a:lnTo>
                    <a:pt x="461310" y="30160"/>
                  </a:lnTo>
                  <a:lnTo>
                    <a:pt x="418228" y="13739"/>
                  </a:lnTo>
                  <a:lnTo>
                    <a:pt x="372461" y="3518"/>
                  </a:lnTo>
                  <a:lnTo>
                    <a:pt x="324510" y="0"/>
                  </a:lnTo>
                  <a:lnTo>
                    <a:pt x="276559" y="3518"/>
                  </a:lnTo>
                  <a:lnTo>
                    <a:pt x="230792" y="13739"/>
                  </a:lnTo>
                  <a:lnTo>
                    <a:pt x="187710" y="30160"/>
                  </a:lnTo>
                  <a:lnTo>
                    <a:pt x="147816" y="52280"/>
                  </a:lnTo>
                  <a:lnTo>
                    <a:pt x="111612" y="79596"/>
                  </a:lnTo>
                  <a:lnTo>
                    <a:pt x="79601" y="111607"/>
                  </a:lnTo>
                  <a:lnTo>
                    <a:pt x="52283" y="147810"/>
                  </a:lnTo>
                  <a:lnTo>
                    <a:pt x="30162" y="187704"/>
                  </a:lnTo>
                  <a:lnTo>
                    <a:pt x="13740" y="230787"/>
                  </a:lnTo>
                  <a:lnTo>
                    <a:pt x="3518" y="276556"/>
                  </a:lnTo>
                  <a:lnTo>
                    <a:pt x="0" y="324510"/>
                  </a:lnTo>
                  <a:lnTo>
                    <a:pt x="3518" y="372464"/>
                  </a:lnTo>
                  <a:lnTo>
                    <a:pt x="13740" y="418233"/>
                  </a:lnTo>
                  <a:lnTo>
                    <a:pt x="30162" y="461315"/>
                  </a:lnTo>
                  <a:lnTo>
                    <a:pt x="52283" y="501209"/>
                  </a:lnTo>
                  <a:lnTo>
                    <a:pt x="79601" y="537413"/>
                  </a:lnTo>
                  <a:lnTo>
                    <a:pt x="111612" y="569423"/>
                  </a:lnTo>
                  <a:lnTo>
                    <a:pt x="147816" y="596740"/>
                  </a:lnTo>
                  <a:lnTo>
                    <a:pt x="187710" y="618860"/>
                  </a:lnTo>
                  <a:lnTo>
                    <a:pt x="230792" y="635281"/>
                  </a:lnTo>
                  <a:lnTo>
                    <a:pt x="276559" y="645502"/>
                  </a:lnTo>
                  <a:lnTo>
                    <a:pt x="324510" y="649020"/>
                  </a:lnTo>
                  <a:lnTo>
                    <a:pt x="372461" y="645502"/>
                  </a:lnTo>
                  <a:lnTo>
                    <a:pt x="418228" y="635281"/>
                  </a:lnTo>
                  <a:lnTo>
                    <a:pt x="461310" y="618860"/>
                  </a:lnTo>
                  <a:lnTo>
                    <a:pt x="501204" y="596740"/>
                  </a:lnTo>
                  <a:lnTo>
                    <a:pt x="537408" y="569423"/>
                  </a:lnTo>
                  <a:lnTo>
                    <a:pt x="569419" y="537413"/>
                  </a:lnTo>
                  <a:lnTo>
                    <a:pt x="596737" y="501209"/>
                  </a:lnTo>
                  <a:lnTo>
                    <a:pt x="618857" y="461315"/>
                  </a:lnTo>
                  <a:lnTo>
                    <a:pt x="635280" y="418233"/>
                  </a:lnTo>
                  <a:lnTo>
                    <a:pt x="645501" y="372464"/>
                  </a:lnTo>
                  <a:lnTo>
                    <a:pt x="649020" y="324510"/>
                  </a:lnTo>
                  <a:close/>
                </a:path>
              </a:pathLst>
            </a:custGeom>
            <a:ln w="37617">
              <a:solidFill>
                <a:srgbClr val="C0AE00"/>
              </a:solidFill>
            </a:ln>
          </p:spPr>
          <p:txBody>
            <a:bodyPr wrap="square" lIns="0" tIns="0" rIns="0" bIns="0" rtlCol="0"/>
            <a:lstStyle/>
            <a:p>
              <a:endParaRPr sz="1632" dirty="0"/>
            </a:p>
          </p:txBody>
        </p:sp>
      </p:grpSp>
      <p:sp>
        <p:nvSpPr>
          <p:cNvPr id="174" name="object 232">
            <a:extLst>
              <a:ext uri="{FF2B5EF4-FFF2-40B4-BE49-F238E27FC236}">
                <a16:creationId xmlns:a16="http://schemas.microsoft.com/office/drawing/2014/main" id="{CED6A538-8103-AC46-942F-8E70EC494487}"/>
              </a:ext>
            </a:extLst>
          </p:cNvPr>
          <p:cNvSpPr txBox="1"/>
          <p:nvPr userDrawn="1"/>
        </p:nvSpPr>
        <p:spPr>
          <a:xfrm>
            <a:off x="5366028" y="4164628"/>
            <a:ext cx="2217478" cy="1021735"/>
          </a:xfrm>
          <a:prstGeom prst="rect">
            <a:avLst/>
          </a:prstGeom>
        </p:spPr>
        <p:txBody>
          <a:bodyPr vert="horz" wrap="square" lIns="0" tIns="73705" rIns="0" bIns="0" rtlCol="0">
            <a:spAutoFit/>
          </a:bodyPr>
          <a:lstStyle/>
          <a:p>
            <a:pPr marL="27063">
              <a:spcBef>
                <a:spcPts val="580"/>
              </a:spcBef>
            </a:pPr>
            <a:r>
              <a:rPr sz="725" spc="-14" dirty="0">
                <a:solidFill>
                  <a:srgbClr val="FFFFFF"/>
                </a:solidFill>
                <a:latin typeface="Arial Unicode MS"/>
                <a:cs typeface="Arial Unicode MS"/>
              </a:rPr>
              <a:t>Transnet</a:t>
            </a:r>
            <a:r>
              <a:rPr sz="725" spc="-59" dirty="0">
                <a:solidFill>
                  <a:srgbClr val="FFFFFF"/>
                </a:solidFill>
                <a:latin typeface="Arial Unicode MS"/>
                <a:cs typeface="Arial Unicode MS"/>
              </a:rPr>
              <a:t> </a:t>
            </a:r>
            <a:r>
              <a:rPr sz="725" spc="5" dirty="0">
                <a:solidFill>
                  <a:srgbClr val="FFFFFF"/>
                </a:solidFill>
                <a:latin typeface="Arial Unicode MS"/>
                <a:cs typeface="Arial Unicode MS"/>
              </a:rPr>
              <a:t>Property</a:t>
            </a:r>
            <a:endParaRPr sz="725" dirty="0">
              <a:latin typeface="Arial Unicode MS"/>
              <a:cs typeface="Arial Unicode MS"/>
            </a:endParaRPr>
          </a:p>
          <a:p>
            <a:pPr marL="62764" marR="166987" indent="-51824">
              <a:lnSpc>
                <a:spcPct val="103800"/>
              </a:lnSpc>
              <a:spcBef>
                <a:spcPts val="399"/>
              </a:spcBef>
              <a:buChar char="•"/>
              <a:tabLst>
                <a:tab pos="63340" algn="l"/>
              </a:tabLst>
            </a:pPr>
            <a:r>
              <a:rPr sz="635" spc="-5" dirty="0">
                <a:solidFill>
                  <a:srgbClr val="FFFFFF"/>
                </a:solidFill>
                <a:latin typeface="Calibri"/>
                <a:cs typeface="Calibri"/>
              </a:rPr>
              <a:t>One</a:t>
            </a:r>
            <a:r>
              <a:rPr sz="635" spc="-41" dirty="0">
                <a:solidFill>
                  <a:srgbClr val="FFFFFF"/>
                </a:solidFill>
                <a:latin typeface="Calibri"/>
                <a:cs typeface="Calibri"/>
              </a:rPr>
              <a:t> </a:t>
            </a:r>
            <a:r>
              <a:rPr sz="635" spc="18" dirty="0">
                <a:solidFill>
                  <a:srgbClr val="FFFFFF"/>
                </a:solidFill>
                <a:latin typeface="Calibri"/>
                <a:cs typeface="Calibri"/>
              </a:rPr>
              <a:t>of</a:t>
            </a:r>
            <a:r>
              <a:rPr sz="635" spc="-36" dirty="0">
                <a:solidFill>
                  <a:srgbClr val="FFFFFF"/>
                </a:solidFill>
                <a:latin typeface="Calibri"/>
                <a:cs typeface="Calibri"/>
              </a:rPr>
              <a:t> </a:t>
            </a:r>
            <a:r>
              <a:rPr sz="635" spc="14" dirty="0">
                <a:solidFill>
                  <a:srgbClr val="FFFFFF"/>
                </a:solidFill>
                <a:latin typeface="Calibri"/>
                <a:cs typeface="Calibri"/>
              </a:rPr>
              <a:t>South</a:t>
            </a:r>
            <a:r>
              <a:rPr sz="635" spc="-36" dirty="0">
                <a:solidFill>
                  <a:srgbClr val="FFFFFF"/>
                </a:solidFill>
                <a:latin typeface="Calibri"/>
                <a:cs typeface="Calibri"/>
              </a:rPr>
              <a:t> </a:t>
            </a:r>
            <a:r>
              <a:rPr sz="635" spc="5" dirty="0">
                <a:solidFill>
                  <a:srgbClr val="FFFFFF"/>
                </a:solidFill>
                <a:latin typeface="Calibri"/>
                <a:cs typeface="Calibri"/>
              </a:rPr>
              <a:t>Africa’s</a:t>
            </a:r>
            <a:r>
              <a:rPr sz="635" spc="-36" dirty="0">
                <a:solidFill>
                  <a:srgbClr val="FFFFFF"/>
                </a:solidFill>
                <a:latin typeface="Calibri"/>
                <a:cs typeface="Calibri"/>
              </a:rPr>
              <a:t> </a:t>
            </a:r>
            <a:r>
              <a:rPr sz="635" spc="14" dirty="0">
                <a:solidFill>
                  <a:srgbClr val="FFFFFF"/>
                </a:solidFill>
                <a:latin typeface="Calibri"/>
                <a:cs typeface="Calibri"/>
              </a:rPr>
              <a:t>most</a:t>
            </a:r>
            <a:r>
              <a:rPr sz="635" spc="-36" dirty="0">
                <a:solidFill>
                  <a:srgbClr val="FFFFFF"/>
                </a:solidFill>
                <a:latin typeface="Calibri"/>
                <a:cs typeface="Calibri"/>
              </a:rPr>
              <a:t> </a:t>
            </a:r>
            <a:r>
              <a:rPr sz="635" spc="9" dirty="0">
                <a:solidFill>
                  <a:srgbClr val="FFFFFF"/>
                </a:solidFill>
                <a:latin typeface="Calibri"/>
                <a:cs typeface="Calibri"/>
              </a:rPr>
              <a:t>significant</a:t>
            </a:r>
            <a:r>
              <a:rPr sz="635" spc="-36" dirty="0">
                <a:solidFill>
                  <a:srgbClr val="FFFFFF"/>
                </a:solidFill>
                <a:latin typeface="Calibri"/>
                <a:cs typeface="Calibri"/>
              </a:rPr>
              <a:t> </a:t>
            </a:r>
            <a:r>
              <a:rPr sz="635" spc="5" dirty="0">
                <a:solidFill>
                  <a:srgbClr val="FFFFFF"/>
                </a:solidFill>
                <a:latin typeface="Calibri"/>
                <a:cs typeface="Calibri"/>
              </a:rPr>
              <a:t>property</a:t>
            </a:r>
            <a:r>
              <a:rPr sz="635" spc="-41" dirty="0">
                <a:solidFill>
                  <a:srgbClr val="FFFFFF"/>
                </a:solidFill>
                <a:latin typeface="Calibri"/>
                <a:cs typeface="Calibri"/>
              </a:rPr>
              <a:t> </a:t>
            </a:r>
            <a:r>
              <a:rPr sz="635" dirty="0">
                <a:solidFill>
                  <a:srgbClr val="FFFFFF"/>
                </a:solidFill>
                <a:latin typeface="Calibri"/>
                <a:cs typeface="Calibri"/>
              </a:rPr>
              <a:t>owners</a:t>
            </a:r>
            <a:r>
              <a:rPr sz="635" spc="-36" dirty="0">
                <a:solidFill>
                  <a:srgbClr val="FFFFFF"/>
                </a:solidFill>
                <a:latin typeface="Calibri"/>
                <a:cs typeface="Calibri"/>
              </a:rPr>
              <a:t> </a:t>
            </a:r>
            <a:r>
              <a:rPr sz="635" spc="-5" dirty="0">
                <a:solidFill>
                  <a:srgbClr val="FFFFFF"/>
                </a:solidFill>
                <a:latin typeface="Calibri"/>
                <a:cs typeface="Calibri"/>
              </a:rPr>
              <a:t>with  </a:t>
            </a:r>
            <a:r>
              <a:rPr sz="635" spc="9" dirty="0">
                <a:solidFill>
                  <a:srgbClr val="FFFFFF"/>
                </a:solidFill>
                <a:latin typeface="Calibri"/>
                <a:cs typeface="Calibri"/>
              </a:rPr>
              <a:t>a </a:t>
            </a:r>
            <a:r>
              <a:rPr sz="635" dirty="0">
                <a:solidFill>
                  <a:srgbClr val="FFFFFF"/>
                </a:solidFill>
                <a:latin typeface="Calibri"/>
                <a:cs typeface="Calibri"/>
              </a:rPr>
              <a:t>national</a:t>
            </a:r>
            <a:r>
              <a:rPr sz="635" spc="-95" dirty="0">
                <a:solidFill>
                  <a:srgbClr val="FFFFFF"/>
                </a:solidFill>
                <a:latin typeface="Calibri"/>
                <a:cs typeface="Calibri"/>
              </a:rPr>
              <a:t> </a:t>
            </a:r>
            <a:r>
              <a:rPr sz="635" spc="5" dirty="0">
                <a:solidFill>
                  <a:srgbClr val="FFFFFF"/>
                </a:solidFill>
                <a:latin typeface="Calibri"/>
                <a:cs typeface="Calibri"/>
              </a:rPr>
              <a:t>footprint</a:t>
            </a:r>
            <a:endParaRPr sz="635" dirty="0">
              <a:latin typeface="Calibri"/>
              <a:cs typeface="Calibri"/>
            </a:endParaRPr>
          </a:p>
          <a:p>
            <a:pPr marL="62764" marR="4607" indent="-51824">
              <a:lnSpc>
                <a:spcPct val="103699"/>
              </a:lnSpc>
              <a:spcBef>
                <a:spcPts val="263"/>
              </a:spcBef>
              <a:buChar char="•"/>
              <a:tabLst>
                <a:tab pos="63340" algn="l"/>
              </a:tabLst>
            </a:pPr>
            <a:r>
              <a:rPr sz="635" spc="5" dirty="0">
                <a:solidFill>
                  <a:srgbClr val="FFFFFF"/>
                </a:solidFill>
                <a:latin typeface="Calibri"/>
                <a:cs typeface="Calibri"/>
              </a:rPr>
              <a:t>Manages </a:t>
            </a:r>
            <a:r>
              <a:rPr sz="635" spc="9" dirty="0">
                <a:solidFill>
                  <a:srgbClr val="FFFFFF"/>
                </a:solidFill>
                <a:latin typeface="Calibri"/>
                <a:cs typeface="Calibri"/>
              </a:rPr>
              <a:t>a </a:t>
            </a:r>
            <a:r>
              <a:rPr sz="635" spc="5" dirty="0">
                <a:solidFill>
                  <a:srgbClr val="FFFFFF"/>
                </a:solidFill>
                <a:latin typeface="Calibri"/>
                <a:cs typeface="Calibri"/>
              </a:rPr>
              <a:t>portfolio </a:t>
            </a:r>
            <a:r>
              <a:rPr sz="635" spc="18" dirty="0">
                <a:solidFill>
                  <a:srgbClr val="FFFFFF"/>
                </a:solidFill>
                <a:latin typeface="Calibri"/>
                <a:cs typeface="Calibri"/>
              </a:rPr>
              <a:t>of </a:t>
            </a:r>
            <a:r>
              <a:rPr sz="635" spc="9" dirty="0">
                <a:solidFill>
                  <a:srgbClr val="FFFFFF"/>
                </a:solidFill>
                <a:latin typeface="Calibri"/>
                <a:cs typeface="Calibri"/>
              </a:rPr>
              <a:t>properties </a:t>
            </a:r>
            <a:r>
              <a:rPr sz="635" spc="5" dirty="0">
                <a:solidFill>
                  <a:srgbClr val="FFFFFF"/>
                </a:solidFill>
                <a:latin typeface="Calibri"/>
                <a:cs typeface="Calibri"/>
              </a:rPr>
              <a:t>used </a:t>
            </a:r>
            <a:r>
              <a:rPr sz="635" spc="9" dirty="0">
                <a:solidFill>
                  <a:srgbClr val="FFFFFF"/>
                </a:solidFill>
                <a:latin typeface="Calibri"/>
                <a:cs typeface="Calibri"/>
              </a:rPr>
              <a:t>for </a:t>
            </a:r>
            <a:r>
              <a:rPr sz="635" spc="5" dirty="0">
                <a:solidFill>
                  <a:srgbClr val="FFFFFF"/>
                </a:solidFill>
                <a:latin typeface="Calibri"/>
                <a:cs typeface="Calibri"/>
              </a:rPr>
              <a:t>core operations </a:t>
            </a:r>
            <a:r>
              <a:rPr sz="635" spc="-5" dirty="0">
                <a:solidFill>
                  <a:srgbClr val="FFFFFF"/>
                </a:solidFill>
                <a:latin typeface="Calibri"/>
                <a:cs typeface="Calibri"/>
              </a:rPr>
              <a:t>and  </a:t>
            </a:r>
            <a:r>
              <a:rPr sz="635" spc="5" dirty="0">
                <a:solidFill>
                  <a:srgbClr val="FFFFFF"/>
                </a:solidFill>
                <a:latin typeface="Calibri"/>
                <a:cs typeface="Calibri"/>
              </a:rPr>
              <a:t>investment</a:t>
            </a:r>
            <a:r>
              <a:rPr sz="635" spc="-41" dirty="0">
                <a:solidFill>
                  <a:srgbClr val="FFFFFF"/>
                </a:solidFill>
                <a:latin typeface="Calibri"/>
                <a:cs typeface="Calibri"/>
              </a:rPr>
              <a:t> </a:t>
            </a:r>
            <a:r>
              <a:rPr sz="635" spc="9" dirty="0">
                <a:solidFill>
                  <a:srgbClr val="FFFFFF"/>
                </a:solidFill>
                <a:latin typeface="Calibri"/>
                <a:cs typeface="Calibri"/>
              </a:rPr>
              <a:t>properties</a:t>
            </a:r>
            <a:r>
              <a:rPr sz="635" spc="-41" dirty="0">
                <a:solidFill>
                  <a:srgbClr val="FFFFFF"/>
                </a:solidFill>
                <a:latin typeface="Calibri"/>
                <a:cs typeface="Calibri"/>
              </a:rPr>
              <a:t> </a:t>
            </a:r>
            <a:r>
              <a:rPr sz="635" dirty="0">
                <a:solidFill>
                  <a:srgbClr val="FFFFFF"/>
                </a:solidFill>
                <a:latin typeface="Calibri"/>
                <a:cs typeface="Calibri"/>
              </a:rPr>
              <a:t>generating</a:t>
            </a:r>
            <a:r>
              <a:rPr sz="635" spc="-36" dirty="0">
                <a:solidFill>
                  <a:srgbClr val="FFFFFF"/>
                </a:solidFill>
                <a:latin typeface="Calibri"/>
                <a:cs typeface="Calibri"/>
              </a:rPr>
              <a:t> </a:t>
            </a:r>
            <a:r>
              <a:rPr sz="635" spc="-5" dirty="0">
                <a:solidFill>
                  <a:srgbClr val="FFFFFF"/>
                </a:solidFill>
                <a:latin typeface="Calibri"/>
                <a:cs typeface="Calibri"/>
              </a:rPr>
              <a:t>revenue</a:t>
            </a:r>
            <a:r>
              <a:rPr sz="635" spc="-41" dirty="0">
                <a:solidFill>
                  <a:srgbClr val="FFFFFF"/>
                </a:solidFill>
                <a:latin typeface="Calibri"/>
                <a:cs typeface="Calibri"/>
              </a:rPr>
              <a:t> </a:t>
            </a:r>
            <a:r>
              <a:rPr sz="635" spc="9" dirty="0">
                <a:solidFill>
                  <a:srgbClr val="FFFFFF"/>
                </a:solidFill>
                <a:latin typeface="Calibri"/>
                <a:cs typeface="Calibri"/>
              </a:rPr>
              <a:t>from</a:t>
            </a:r>
            <a:r>
              <a:rPr sz="635" spc="-36" dirty="0">
                <a:solidFill>
                  <a:srgbClr val="FFFFFF"/>
                </a:solidFill>
                <a:latin typeface="Calibri"/>
                <a:cs typeface="Calibri"/>
              </a:rPr>
              <a:t> </a:t>
            </a:r>
            <a:r>
              <a:rPr sz="635" spc="5" dirty="0">
                <a:solidFill>
                  <a:srgbClr val="FFFFFF"/>
                </a:solidFill>
                <a:latin typeface="Calibri"/>
                <a:cs typeface="Calibri"/>
              </a:rPr>
              <a:t>external</a:t>
            </a:r>
            <a:r>
              <a:rPr sz="635" spc="-41" dirty="0">
                <a:solidFill>
                  <a:srgbClr val="FFFFFF"/>
                </a:solidFill>
                <a:latin typeface="Calibri"/>
                <a:cs typeface="Calibri"/>
              </a:rPr>
              <a:t> </a:t>
            </a:r>
            <a:r>
              <a:rPr sz="635" spc="5" dirty="0">
                <a:solidFill>
                  <a:srgbClr val="FFFFFF"/>
                </a:solidFill>
                <a:latin typeface="Calibri"/>
                <a:cs typeface="Calibri"/>
              </a:rPr>
              <a:t>tenants</a:t>
            </a:r>
            <a:endParaRPr sz="635" dirty="0">
              <a:latin typeface="Calibri"/>
              <a:cs typeface="Calibri"/>
            </a:endParaRPr>
          </a:p>
          <a:p>
            <a:pPr marL="62764" marR="30518" indent="-51824">
              <a:lnSpc>
                <a:spcPct val="103699"/>
              </a:lnSpc>
              <a:spcBef>
                <a:spcPts val="263"/>
              </a:spcBef>
              <a:buChar char="•"/>
              <a:tabLst>
                <a:tab pos="63340" algn="l"/>
              </a:tabLst>
            </a:pPr>
            <a:r>
              <a:rPr sz="635" spc="9" dirty="0">
                <a:solidFill>
                  <a:srgbClr val="FFFFFF"/>
                </a:solidFill>
                <a:latin typeface="Calibri"/>
                <a:cs typeface="Calibri"/>
              </a:rPr>
              <a:t>Provides specialised </a:t>
            </a:r>
            <a:r>
              <a:rPr sz="635" spc="5" dirty="0">
                <a:solidFill>
                  <a:srgbClr val="FFFFFF"/>
                </a:solidFill>
                <a:latin typeface="Calibri"/>
                <a:cs typeface="Calibri"/>
              </a:rPr>
              <a:t>property </a:t>
            </a:r>
            <a:r>
              <a:rPr sz="635" spc="14" dirty="0">
                <a:solidFill>
                  <a:srgbClr val="FFFFFF"/>
                </a:solidFill>
                <a:latin typeface="Calibri"/>
                <a:cs typeface="Calibri"/>
              </a:rPr>
              <a:t>services </a:t>
            </a:r>
            <a:r>
              <a:rPr sz="635" dirty="0">
                <a:solidFill>
                  <a:srgbClr val="FFFFFF"/>
                </a:solidFill>
                <a:latin typeface="Calibri"/>
                <a:cs typeface="Calibri"/>
              </a:rPr>
              <a:t>including valuations,  </a:t>
            </a:r>
            <a:r>
              <a:rPr sz="635" spc="-5" dirty="0">
                <a:solidFill>
                  <a:srgbClr val="FFFFFF"/>
                </a:solidFill>
                <a:latin typeface="Calibri"/>
                <a:cs typeface="Calibri"/>
              </a:rPr>
              <a:t>municipal</a:t>
            </a:r>
            <a:r>
              <a:rPr sz="635" spc="-41" dirty="0">
                <a:solidFill>
                  <a:srgbClr val="FFFFFF"/>
                </a:solidFill>
                <a:latin typeface="Calibri"/>
                <a:cs typeface="Calibri"/>
              </a:rPr>
              <a:t> </a:t>
            </a:r>
            <a:r>
              <a:rPr sz="635" dirty="0">
                <a:solidFill>
                  <a:srgbClr val="FFFFFF"/>
                </a:solidFill>
                <a:latin typeface="Calibri"/>
                <a:cs typeface="Calibri"/>
              </a:rPr>
              <a:t>valuations,</a:t>
            </a:r>
            <a:r>
              <a:rPr sz="635" spc="-41" dirty="0">
                <a:solidFill>
                  <a:srgbClr val="FFFFFF"/>
                </a:solidFill>
                <a:latin typeface="Calibri"/>
                <a:cs typeface="Calibri"/>
              </a:rPr>
              <a:t> </a:t>
            </a:r>
            <a:r>
              <a:rPr sz="635" dirty="0">
                <a:solidFill>
                  <a:srgbClr val="FFFFFF"/>
                </a:solidFill>
                <a:latin typeface="Calibri"/>
                <a:cs typeface="Calibri"/>
              </a:rPr>
              <a:t>roll</a:t>
            </a:r>
            <a:r>
              <a:rPr sz="635" spc="-36" dirty="0">
                <a:solidFill>
                  <a:srgbClr val="FFFFFF"/>
                </a:solidFill>
                <a:latin typeface="Calibri"/>
                <a:cs typeface="Calibri"/>
              </a:rPr>
              <a:t> </a:t>
            </a:r>
            <a:r>
              <a:rPr sz="635" spc="5" dirty="0">
                <a:solidFill>
                  <a:srgbClr val="FFFFFF"/>
                </a:solidFill>
                <a:latin typeface="Calibri"/>
                <a:cs typeface="Calibri"/>
              </a:rPr>
              <a:t>analysis,</a:t>
            </a:r>
            <a:r>
              <a:rPr sz="635" spc="-41" dirty="0">
                <a:solidFill>
                  <a:srgbClr val="FFFFFF"/>
                </a:solidFill>
                <a:latin typeface="Calibri"/>
                <a:cs typeface="Calibri"/>
              </a:rPr>
              <a:t> </a:t>
            </a:r>
            <a:r>
              <a:rPr sz="635" spc="-5" dirty="0">
                <a:solidFill>
                  <a:srgbClr val="FFFFFF"/>
                </a:solidFill>
                <a:latin typeface="Calibri"/>
                <a:cs typeface="Calibri"/>
              </a:rPr>
              <a:t>land</a:t>
            </a:r>
            <a:r>
              <a:rPr sz="635" spc="-36" dirty="0">
                <a:solidFill>
                  <a:srgbClr val="FFFFFF"/>
                </a:solidFill>
                <a:latin typeface="Calibri"/>
                <a:cs typeface="Calibri"/>
              </a:rPr>
              <a:t> </a:t>
            </a:r>
            <a:r>
              <a:rPr sz="635" spc="5" dirty="0">
                <a:solidFill>
                  <a:srgbClr val="FFFFFF"/>
                </a:solidFill>
                <a:latin typeface="Calibri"/>
                <a:cs typeface="Calibri"/>
              </a:rPr>
              <a:t>surveys,</a:t>
            </a:r>
            <a:r>
              <a:rPr sz="635" spc="-41" dirty="0">
                <a:solidFill>
                  <a:srgbClr val="FFFFFF"/>
                </a:solidFill>
                <a:latin typeface="Calibri"/>
                <a:cs typeface="Calibri"/>
              </a:rPr>
              <a:t> </a:t>
            </a:r>
            <a:r>
              <a:rPr sz="635" dirty="0">
                <a:solidFill>
                  <a:srgbClr val="FFFFFF"/>
                </a:solidFill>
                <a:latin typeface="Calibri"/>
                <a:cs typeface="Calibri"/>
              </a:rPr>
              <a:t>drawing</a:t>
            </a:r>
            <a:r>
              <a:rPr sz="635" spc="-36" dirty="0">
                <a:solidFill>
                  <a:srgbClr val="FFFFFF"/>
                </a:solidFill>
                <a:latin typeface="Calibri"/>
                <a:cs typeface="Calibri"/>
              </a:rPr>
              <a:t> </a:t>
            </a:r>
            <a:r>
              <a:rPr sz="635" spc="18" dirty="0">
                <a:solidFill>
                  <a:srgbClr val="FFFFFF"/>
                </a:solidFill>
                <a:latin typeface="Calibri"/>
                <a:cs typeface="Calibri"/>
              </a:rPr>
              <a:t>of</a:t>
            </a:r>
            <a:r>
              <a:rPr sz="635" spc="-41" dirty="0">
                <a:solidFill>
                  <a:srgbClr val="FFFFFF"/>
                </a:solidFill>
                <a:latin typeface="Calibri"/>
                <a:cs typeface="Calibri"/>
              </a:rPr>
              <a:t> </a:t>
            </a:r>
            <a:r>
              <a:rPr sz="635" spc="5" dirty="0">
                <a:solidFill>
                  <a:srgbClr val="FFFFFF"/>
                </a:solidFill>
                <a:latin typeface="Calibri"/>
                <a:cs typeface="Calibri"/>
              </a:rPr>
              <a:t>plans  </a:t>
            </a:r>
            <a:r>
              <a:rPr sz="635" spc="-5" dirty="0">
                <a:solidFill>
                  <a:srgbClr val="FFFFFF"/>
                </a:solidFill>
                <a:latin typeface="Calibri"/>
                <a:cs typeface="Calibri"/>
              </a:rPr>
              <a:t>and </a:t>
            </a:r>
            <a:r>
              <a:rPr sz="635" spc="9" dirty="0">
                <a:solidFill>
                  <a:srgbClr val="FFFFFF"/>
                </a:solidFill>
                <a:latin typeface="Calibri"/>
                <a:cs typeface="Calibri"/>
              </a:rPr>
              <a:t>deeds</a:t>
            </a:r>
            <a:r>
              <a:rPr sz="635" spc="-82" dirty="0">
                <a:solidFill>
                  <a:srgbClr val="FFFFFF"/>
                </a:solidFill>
                <a:latin typeface="Calibri"/>
                <a:cs typeface="Calibri"/>
              </a:rPr>
              <a:t> </a:t>
            </a:r>
            <a:r>
              <a:rPr sz="635" dirty="0">
                <a:solidFill>
                  <a:srgbClr val="FFFFFF"/>
                </a:solidFill>
                <a:latin typeface="Calibri"/>
                <a:cs typeface="Calibri"/>
              </a:rPr>
              <a:t>management</a:t>
            </a:r>
            <a:endParaRPr sz="635" dirty="0">
              <a:latin typeface="Calibri"/>
              <a:cs typeface="Calibri"/>
            </a:endParaRPr>
          </a:p>
        </p:txBody>
      </p:sp>
      <p:sp>
        <p:nvSpPr>
          <p:cNvPr id="175" name="object 234">
            <a:extLst>
              <a:ext uri="{FF2B5EF4-FFF2-40B4-BE49-F238E27FC236}">
                <a16:creationId xmlns:a16="http://schemas.microsoft.com/office/drawing/2014/main" id="{336B3F42-EA30-6A4E-B565-1B62A45A311E}"/>
              </a:ext>
            </a:extLst>
          </p:cNvPr>
          <p:cNvSpPr txBox="1"/>
          <p:nvPr userDrawn="1"/>
        </p:nvSpPr>
        <p:spPr>
          <a:xfrm>
            <a:off x="4322717" y="2114578"/>
            <a:ext cx="1377934" cy="172122"/>
          </a:xfrm>
          <a:prstGeom prst="rect">
            <a:avLst/>
          </a:prstGeom>
        </p:spPr>
        <p:txBody>
          <a:bodyPr vert="horz" wrap="square" lIns="0" tIns="11516" rIns="0" bIns="0" rtlCol="0">
            <a:spAutoFit/>
          </a:bodyPr>
          <a:lstStyle/>
          <a:p>
            <a:pPr marL="11516">
              <a:spcBef>
                <a:spcPts val="91"/>
              </a:spcBef>
            </a:pPr>
            <a:r>
              <a:rPr sz="1043" spc="-27" dirty="0">
                <a:solidFill>
                  <a:srgbClr val="3D3C3E"/>
                </a:solidFill>
                <a:latin typeface="Arial Unicode MS"/>
                <a:cs typeface="Arial Unicode MS"/>
              </a:rPr>
              <a:t>Loading </a:t>
            </a:r>
            <a:r>
              <a:rPr sz="1043" spc="36" dirty="0">
                <a:solidFill>
                  <a:srgbClr val="3D3C3E"/>
                </a:solidFill>
                <a:latin typeface="Arial Unicode MS"/>
                <a:cs typeface="Arial Unicode MS"/>
              </a:rPr>
              <a:t>of</a:t>
            </a:r>
            <a:r>
              <a:rPr sz="1043" spc="-145" dirty="0">
                <a:solidFill>
                  <a:srgbClr val="3D3C3E"/>
                </a:solidFill>
                <a:latin typeface="Arial Unicode MS"/>
                <a:cs typeface="Arial Unicode MS"/>
              </a:rPr>
              <a:t> </a:t>
            </a:r>
            <a:r>
              <a:rPr sz="1043" spc="-14" dirty="0">
                <a:solidFill>
                  <a:srgbClr val="3D3C3E"/>
                </a:solidFill>
                <a:latin typeface="Arial Unicode MS"/>
                <a:cs typeface="Arial Unicode MS"/>
              </a:rPr>
              <a:t>commodities</a:t>
            </a:r>
            <a:endParaRPr sz="1043" dirty="0">
              <a:latin typeface="Arial Unicode MS"/>
              <a:cs typeface="Arial Unicode MS"/>
            </a:endParaRPr>
          </a:p>
        </p:txBody>
      </p:sp>
      <p:sp>
        <p:nvSpPr>
          <p:cNvPr id="176" name="object 235">
            <a:extLst>
              <a:ext uri="{FF2B5EF4-FFF2-40B4-BE49-F238E27FC236}">
                <a16:creationId xmlns:a16="http://schemas.microsoft.com/office/drawing/2014/main" id="{4A620E32-3494-8946-8580-D13F9423B256}"/>
              </a:ext>
            </a:extLst>
          </p:cNvPr>
          <p:cNvSpPr txBox="1"/>
          <p:nvPr userDrawn="1"/>
        </p:nvSpPr>
        <p:spPr>
          <a:xfrm>
            <a:off x="2439628" y="5635683"/>
            <a:ext cx="617853" cy="195415"/>
          </a:xfrm>
          <a:prstGeom prst="rect">
            <a:avLst/>
          </a:prstGeom>
        </p:spPr>
        <p:txBody>
          <a:bodyPr vert="horz" wrap="square" lIns="0" tIns="13820" rIns="0" bIns="0" rtlCol="0">
            <a:spAutoFit/>
          </a:bodyPr>
          <a:lstStyle/>
          <a:p>
            <a:pPr marL="11516">
              <a:spcBef>
                <a:spcPts val="109"/>
              </a:spcBef>
            </a:pPr>
            <a:r>
              <a:rPr sz="1179" spc="-14" dirty="0">
                <a:solidFill>
                  <a:srgbClr val="C0AE00"/>
                </a:solidFill>
                <a:latin typeface="Arial Unicode MS"/>
                <a:cs typeface="Arial Unicode MS"/>
              </a:rPr>
              <a:t>Pipelines</a:t>
            </a:r>
            <a:endParaRPr sz="1179" dirty="0">
              <a:latin typeface="Arial Unicode MS"/>
              <a:cs typeface="Arial Unicode MS"/>
            </a:endParaRPr>
          </a:p>
        </p:txBody>
      </p:sp>
      <p:sp>
        <p:nvSpPr>
          <p:cNvPr id="177" name="object 236">
            <a:extLst>
              <a:ext uri="{FF2B5EF4-FFF2-40B4-BE49-F238E27FC236}">
                <a16:creationId xmlns:a16="http://schemas.microsoft.com/office/drawing/2014/main" id="{144A6A96-7627-2E4D-B68A-BE660DECA8DF}"/>
              </a:ext>
            </a:extLst>
          </p:cNvPr>
          <p:cNvSpPr txBox="1"/>
          <p:nvPr userDrawn="1"/>
        </p:nvSpPr>
        <p:spPr>
          <a:xfrm>
            <a:off x="3297233" y="4119835"/>
            <a:ext cx="797509" cy="195415"/>
          </a:xfrm>
          <a:prstGeom prst="rect">
            <a:avLst/>
          </a:prstGeom>
        </p:spPr>
        <p:txBody>
          <a:bodyPr vert="horz" wrap="square" lIns="0" tIns="13820" rIns="0" bIns="0" rtlCol="0">
            <a:spAutoFit/>
          </a:bodyPr>
          <a:lstStyle/>
          <a:p>
            <a:pPr marL="11516">
              <a:spcBef>
                <a:spcPts val="109"/>
              </a:spcBef>
            </a:pPr>
            <a:r>
              <a:rPr sz="1179" spc="-18" dirty="0">
                <a:solidFill>
                  <a:srgbClr val="949B50"/>
                </a:solidFill>
                <a:latin typeface="Arial Unicode MS"/>
                <a:cs typeface="Arial Unicode MS"/>
              </a:rPr>
              <a:t>Engineering</a:t>
            </a:r>
            <a:endParaRPr sz="1179" dirty="0">
              <a:latin typeface="Arial Unicode MS"/>
              <a:cs typeface="Arial Unicode MS"/>
            </a:endParaRPr>
          </a:p>
        </p:txBody>
      </p:sp>
      <p:grpSp>
        <p:nvGrpSpPr>
          <p:cNvPr id="178" name="Group 177">
            <a:extLst>
              <a:ext uri="{FF2B5EF4-FFF2-40B4-BE49-F238E27FC236}">
                <a16:creationId xmlns:a16="http://schemas.microsoft.com/office/drawing/2014/main" id="{CBD37272-264D-EC4D-8666-5047771C230F}"/>
              </a:ext>
            </a:extLst>
          </p:cNvPr>
          <p:cNvGrpSpPr/>
          <p:nvPr userDrawn="1"/>
        </p:nvGrpSpPr>
        <p:grpSpPr>
          <a:xfrm>
            <a:off x="1923184" y="1761819"/>
            <a:ext cx="1495694" cy="813092"/>
            <a:chOff x="1923184" y="1761819"/>
            <a:chExt cx="1495694" cy="813092"/>
          </a:xfrm>
        </p:grpSpPr>
        <p:sp>
          <p:nvSpPr>
            <p:cNvPr id="179" name="object 92">
              <a:extLst>
                <a:ext uri="{FF2B5EF4-FFF2-40B4-BE49-F238E27FC236}">
                  <a16:creationId xmlns:a16="http://schemas.microsoft.com/office/drawing/2014/main" id="{456D8651-4DF4-574B-AFED-D2A10B47DEA8}"/>
                </a:ext>
              </a:extLst>
            </p:cNvPr>
            <p:cNvSpPr/>
            <p:nvPr/>
          </p:nvSpPr>
          <p:spPr>
            <a:xfrm>
              <a:off x="2364488" y="2231801"/>
              <a:ext cx="205567" cy="92707"/>
            </a:xfrm>
            <a:custGeom>
              <a:avLst/>
              <a:gdLst/>
              <a:ahLst/>
              <a:cxnLst/>
              <a:rect l="l" t="t" r="r" b="b"/>
              <a:pathLst>
                <a:path w="226694" h="102235">
                  <a:moveTo>
                    <a:pt x="100304" y="51650"/>
                  </a:moveTo>
                  <a:lnTo>
                    <a:pt x="96367" y="32131"/>
                  </a:lnTo>
                  <a:lnTo>
                    <a:pt x="85623" y="16192"/>
                  </a:lnTo>
                  <a:lnTo>
                    <a:pt x="69684" y="5448"/>
                  </a:lnTo>
                  <a:lnTo>
                    <a:pt x="50152" y="1498"/>
                  </a:lnTo>
                  <a:lnTo>
                    <a:pt x="30632" y="5448"/>
                  </a:lnTo>
                  <a:lnTo>
                    <a:pt x="14693" y="16192"/>
                  </a:lnTo>
                  <a:lnTo>
                    <a:pt x="3949" y="32131"/>
                  </a:lnTo>
                  <a:lnTo>
                    <a:pt x="0" y="51650"/>
                  </a:lnTo>
                  <a:lnTo>
                    <a:pt x="3949" y="71183"/>
                  </a:lnTo>
                  <a:lnTo>
                    <a:pt x="14693" y="87122"/>
                  </a:lnTo>
                  <a:lnTo>
                    <a:pt x="30632" y="97866"/>
                  </a:lnTo>
                  <a:lnTo>
                    <a:pt x="50152" y="101803"/>
                  </a:lnTo>
                  <a:lnTo>
                    <a:pt x="69684" y="97866"/>
                  </a:lnTo>
                  <a:lnTo>
                    <a:pt x="85623" y="87122"/>
                  </a:lnTo>
                  <a:lnTo>
                    <a:pt x="96367" y="71183"/>
                  </a:lnTo>
                  <a:lnTo>
                    <a:pt x="100304" y="51650"/>
                  </a:lnTo>
                  <a:close/>
                </a:path>
                <a:path w="226694" h="102235">
                  <a:moveTo>
                    <a:pt x="226682" y="50152"/>
                  </a:moveTo>
                  <a:lnTo>
                    <a:pt x="222745" y="30619"/>
                  </a:lnTo>
                  <a:lnTo>
                    <a:pt x="212001" y="14681"/>
                  </a:lnTo>
                  <a:lnTo>
                    <a:pt x="196062" y="3937"/>
                  </a:lnTo>
                  <a:lnTo>
                    <a:pt x="176530" y="0"/>
                  </a:lnTo>
                  <a:lnTo>
                    <a:pt x="156997" y="3937"/>
                  </a:lnTo>
                  <a:lnTo>
                    <a:pt x="141058" y="14681"/>
                  </a:lnTo>
                  <a:lnTo>
                    <a:pt x="130314" y="30619"/>
                  </a:lnTo>
                  <a:lnTo>
                    <a:pt x="126377" y="50152"/>
                  </a:lnTo>
                  <a:lnTo>
                    <a:pt x="130314" y="69672"/>
                  </a:lnTo>
                  <a:lnTo>
                    <a:pt x="141058" y="85610"/>
                  </a:lnTo>
                  <a:lnTo>
                    <a:pt x="156997" y="96354"/>
                  </a:lnTo>
                  <a:lnTo>
                    <a:pt x="176530" y="100304"/>
                  </a:lnTo>
                  <a:lnTo>
                    <a:pt x="196062" y="96354"/>
                  </a:lnTo>
                  <a:lnTo>
                    <a:pt x="212001" y="85610"/>
                  </a:lnTo>
                  <a:lnTo>
                    <a:pt x="222745" y="69672"/>
                  </a:lnTo>
                  <a:lnTo>
                    <a:pt x="226682" y="50152"/>
                  </a:lnTo>
                  <a:close/>
                </a:path>
              </a:pathLst>
            </a:custGeom>
            <a:solidFill>
              <a:srgbClr val="FFFFFF"/>
            </a:solidFill>
          </p:spPr>
          <p:txBody>
            <a:bodyPr wrap="square" lIns="0" tIns="0" rIns="0" bIns="0" rtlCol="0"/>
            <a:lstStyle/>
            <a:p>
              <a:endParaRPr sz="1632" dirty="0"/>
            </a:p>
          </p:txBody>
        </p:sp>
        <p:sp>
          <p:nvSpPr>
            <p:cNvPr id="180" name="object 93">
              <a:extLst>
                <a:ext uri="{FF2B5EF4-FFF2-40B4-BE49-F238E27FC236}">
                  <a16:creationId xmlns:a16="http://schemas.microsoft.com/office/drawing/2014/main" id="{1EC8843A-4BBE-F04F-8B6E-F22832566CCF}"/>
                </a:ext>
              </a:extLst>
            </p:cNvPr>
            <p:cNvSpPr/>
            <p:nvPr/>
          </p:nvSpPr>
          <p:spPr>
            <a:xfrm>
              <a:off x="2390504" y="2259174"/>
              <a:ext cx="39156" cy="39156"/>
            </a:xfrm>
            <a:custGeom>
              <a:avLst/>
              <a:gdLst/>
              <a:ahLst/>
              <a:cxnLst/>
              <a:rect l="l" t="t" r="r" b="b"/>
              <a:pathLst>
                <a:path w="43180" h="43180">
                  <a:moveTo>
                    <a:pt x="42938" y="21462"/>
                  </a:moveTo>
                  <a:lnTo>
                    <a:pt x="41249" y="13110"/>
                  </a:lnTo>
                  <a:lnTo>
                    <a:pt x="36645" y="6288"/>
                  </a:lnTo>
                  <a:lnTo>
                    <a:pt x="29822" y="1687"/>
                  </a:lnTo>
                  <a:lnTo>
                    <a:pt x="21475" y="0"/>
                  </a:lnTo>
                  <a:lnTo>
                    <a:pt x="13121" y="1687"/>
                  </a:lnTo>
                  <a:lnTo>
                    <a:pt x="6294" y="6288"/>
                  </a:lnTo>
                  <a:lnTo>
                    <a:pt x="1689" y="13110"/>
                  </a:lnTo>
                  <a:lnTo>
                    <a:pt x="0" y="21462"/>
                  </a:lnTo>
                  <a:lnTo>
                    <a:pt x="1689" y="29819"/>
                  </a:lnTo>
                  <a:lnTo>
                    <a:pt x="6294" y="36650"/>
                  </a:lnTo>
                  <a:lnTo>
                    <a:pt x="13121" y="41260"/>
                  </a:lnTo>
                  <a:lnTo>
                    <a:pt x="21475" y="42951"/>
                  </a:lnTo>
                  <a:lnTo>
                    <a:pt x="29822" y="41260"/>
                  </a:lnTo>
                  <a:lnTo>
                    <a:pt x="36645" y="36650"/>
                  </a:lnTo>
                  <a:lnTo>
                    <a:pt x="41249" y="29819"/>
                  </a:lnTo>
                  <a:lnTo>
                    <a:pt x="42938" y="21462"/>
                  </a:lnTo>
                  <a:close/>
                </a:path>
              </a:pathLst>
            </a:custGeom>
            <a:ln w="9067">
              <a:solidFill>
                <a:srgbClr val="656F30"/>
              </a:solidFill>
            </a:ln>
          </p:spPr>
          <p:txBody>
            <a:bodyPr wrap="square" lIns="0" tIns="0" rIns="0" bIns="0" rtlCol="0"/>
            <a:lstStyle/>
            <a:p>
              <a:endParaRPr sz="1632" dirty="0"/>
            </a:p>
          </p:txBody>
        </p:sp>
        <p:sp>
          <p:nvSpPr>
            <p:cNvPr id="181" name="object 94">
              <a:extLst>
                <a:ext uri="{FF2B5EF4-FFF2-40B4-BE49-F238E27FC236}">
                  <a16:creationId xmlns:a16="http://schemas.microsoft.com/office/drawing/2014/main" id="{1CF610C3-F7C5-7D47-9F43-6C58A5A28B7D}"/>
                </a:ext>
              </a:extLst>
            </p:cNvPr>
            <p:cNvSpPr/>
            <p:nvPr/>
          </p:nvSpPr>
          <p:spPr>
            <a:xfrm>
              <a:off x="2505095" y="2257786"/>
              <a:ext cx="39156" cy="39156"/>
            </a:xfrm>
            <a:custGeom>
              <a:avLst/>
              <a:gdLst/>
              <a:ahLst/>
              <a:cxnLst/>
              <a:rect l="l" t="t" r="r" b="b"/>
              <a:pathLst>
                <a:path w="43180" h="43180">
                  <a:moveTo>
                    <a:pt x="21475" y="0"/>
                  </a:moveTo>
                  <a:lnTo>
                    <a:pt x="13121" y="1689"/>
                  </a:lnTo>
                  <a:lnTo>
                    <a:pt x="6294" y="6296"/>
                  </a:lnTo>
                  <a:lnTo>
                    <a:pt x="1689" y="13126"/>
                  </a:lnTo>
                  <a:lnTo>
                    <a:pt x="0" y="21488"/>
                  </a:lnTo>
                  <a:lnTo>
                    <a:pt x="1689" y="29840"/>
                  </a:lnTo>
                  <a:lnTo>
                    <a:pt x="6294" y="36663"/>
                  </a:lnTo>
                  <a:lnTo>
                    <a:pt x="13121" y="41264"/>
                  </a:lnTo>
                  <a:lnTo>
                    <a:pt x="21475" y="42951"/>
                  </a:lnTo>
                  <a:lnTo>
                    <a:pt x="29822" y="41264"/>
                  </a:lnTo>
                  <a:lnTo>
                    <a:pt x="36645" y="36663"/>
                  </a:lnTo>
                  <a:lnTo>
                    <a:pt x="41249" y="29840"/>
                  </a:lnTo>
                  <a:lnTo>
                    <a:pt x="42938" y="21488"/>
                  </a:lnTo>
                  <a:lnTo>
                    <a:pt x="41249" y="13126"/>
                  </a:lnTo>
                  <a:lnTo>
                    <a:pt x="36645" y="6296"/>
                  </a:lnTo>
                  <a:lnTo>
                    <a:pt x="29822" y="1689"/>
                  </a:lnTo>
                  <a:lnTo>
                    <a:pt x="21475" y="0"/>
                  </a:lnTo>
                  <a:close/>
                </a:path>
              </a:pathLst>
            </a:custGeom>
            <a:solidFill>
              <a:srgbClr val="FFFFFF"/>
            </a:solidFill>
          </p:spPr>
          <p:txBody>
            <a:bodyPr wrap="square" lIns="0" tIns="0" rIns="0" bIns="0" rtlCol="0"/>
            <a:lstStyle/>
            <a:p>
              <a:endParaRPr sz="1632" dirty="0"/>
            </a:p>
          </p:txBody>
        </p:sp>
        <p:sp>
          <p:nvSpPr>
            <p:cNvPr id="182" name="object 95">
              <a:extLst>
                <a:ext uri="{FF2B5EF4-FFF2-40B4-BE49-F238E27FC236}">
                  <a16:creationId xmlns:a16="http://schemas.microsoft.com/office/drawing/2014/main" id="{4793B61D-48FF-564E-9D21-727852759EC4}"/>
                </a:ext>
              </a:extLst>
            </p:cNvPr>
            <p:cNvSpPr/>
            <p:nvPr/>
          </p:nvSpPr>
          <p:spPr>
            <a:xfrm>
              <a:off x="2505095" y="2257786"/>
              <a:ext cx="39156" cy="39156"/>
            </a:xfrm>
            <a:custGeom>
              <a:avLst/>
              <a:gdLst/>
              <a:ahLst/>
              <a:cxnLst/>
              <a:rect l="l" t="t" r="r" b="b"/>
              <a:pathLst>
                <a:path w="43180" h="43180">
                  <a:moveTo>
                    <a:pt x="42938" y="21488"/>
                  </a:moveTo>
                  <a:lnTo>
                    <a:pt x="41249" y="13126"/>
                  </a:lnTo>
                  <a:lnTo>
                    <a:pt x="36645" y="6296"/>
                  </a:lnTo>
                  <a:lnTo>
                    <a:pt x="29822" y="1689"/>
                  </a:lnTo>
                  <a:lnTo>
                    <a:pt x="21475" y="0"/>
                  </a:lnTo>
                  <a:lnTo>
                    <a:pt x="13121" y="1689"/>
                  </a:lnTo>
                  <a:lnTo>
                    <a:pt x="6294" y="6296"/>
                  </a:lnTo>
                  <a:lnTo>
                    <a:pt x="1689" y="13126"/>
                  </a:lnTo>
                  <a:lnTo>
                    <a:pt x="0" y="21488"/>
                  </a:lnTo>
                  <a:lnTo>
                    <a:pt x="1689" y="29840"/>
                  </a:lnTo>
                  <a:lnTo>
                    <a:pt x="6294" y="36663"/>
                  </a:lnTo>
                  <a:lnTo>
                    <a:pt x="13121" y="41264"/>
                  </a:lnTo>
                  <a:lnTo>
                    <a:pt x="21475" y="42951"/>
                  </a:lnTo>
                  <a:lnTo>
                    <a:pt x="29822" y="41264"/>
                  </a:lnTo>
                  <a:lnTo>
                    <a:pt x="36645" y="36663"/>
                  </a:lnTo>
                  <a:lnTo>
                    <a:pt x="41249" y="29840"/>
                  </a:lnTo>
                  <a:lnTo>
                    <a:pt x="42938" y="21488"/>
                  </a:lnTo>
                  <a:close/>
                </a:path>
              </a:pathLst>
            </a:custGeom>
            <a:ln w="9067">
              <a:solidFill>
                <a:srgbClr val="656F30"/>
              </a:solidFill>
            </a:ln>
          </p:spPr>
          <p:txBody>
            <a:bodyPr wrap="square" lIns="0" tIns="0" rIns="0" bIns="0" rtlCol="0"/>
            <a:lstStyle/>
            <a:p>
              <a:endParaRPr sz="1632" dirty="0"/>
            </a:p>
          </p:txBody>
        </p:sp>
        <p:sp>
          <p:nvSpPr>
            <p:cNvPr id="183" name="object 96">
              <a:extLst>
                <a:ext uri="{FF2B5EF4-FFF2-40B4-BE49-F238E27FC236}">
                  <a16:creationId xmlns:a16="http://schemas.microsoft.com/office/drawing/2014/main" id="{6350F356-F5FD-8B44-93CE-259D372EB71F}"/>
                </a:ext>
              </a:extLst>
            </p:cNvPr>
            <p:cNvSpPr/>
            <p:nvPr/>
          </p:nvSpPr>
          <p:spPr>
            <a:xfrm>
              <a:off x="2191789" y="1840959"/>
              <a:ext cx="196930" cy="471020"/>
            </a:xfrm>
            <a:custGeom>
              <a:avLst/>
              <a:gdLst/>
              <a:ahLst/>
              <a:cxnLst/>
              <a:rect l="l" t="t" r="r" b="b"/>
              <a:pathLst>
                <a:path w="217169" h="519430">
                  <a:moveTo>
                    <a:pt x="216941" y="0"/>
                  </a:moveTo>
                  <a:lnTo>
                    <a:pt x="0" y="0"/>
                  </a:lnTo>
                  <a:lnTo>
                    <a:pt x="0" y="519252"/>
                  </a:lnTo>
                  <a:lnTo>
                    <a:pt x="216941" y="519252"/>
                  </a:lnTo>
                  <a:lnTo>
                    <a:pt x="216941" y="0"/>
                  </a:lnTo>
                  <a:close/>
                </a:path>
              </a:pathLst>
            </a:custGeom>
            <a:solidFill>
              <a:srgbClr val="FFFFFF"/>
            </a:solidFill>
          </p:spPr>
          <p:txBody>
            <a:bodyPr wrap="square" lIns="0" tIns="0" rIns="0" bIns="0" rtlCol="0"/>
            <a:lstStyle/>
            <a:p>
              <a:endParaRPr sz="1632" dirty="0"/>
            </a:p>
          </p:txBody>
        </p:sp>
        <p:sp>
          <p:nvSpPr>
            <p:cNvPr id="184" name="object 97">
              <a:extLst>
                <a:ext uri="{FF2B5EF4-FFF2-40B4-BE49-F238E27FC236}">
                  <a16:creationId xmlns:a16="http://schemas.microsoft.com/office/drawing/2014/main" id="{B54586E3-E4B7-9845-804D-B6AF4DEB0E1C}"/>
                </a:ext>
              </a:extLst>
            </p:cNvPr>
            <p:cNvSpPr/>
            <p:nvPr/>
          </p:nvSpPr>
          <p:spPr>
            <a:xfrm>
              <a:off x="2191789" y="1840959"/>
              <a:ext cx="196930" cy="471020"/>
            </a:xfrm>
            <a:custGeom>
              <a:avLst/>
              <a:gdLst/>
              <a:ahLst/>
              <a:cxnLst/>
              <a:rect l="l" t="t" r="r" b="b"/>
              <a:pathLst>
                <a:path w="217169" h="519430">
                  <a:moveTo>
                    <a:pt x="216941" y="0"/>
                  </a:moveTo>
                  <a:lnTo>
                    <a:pt x="0" y="0"/>
                  </a:lnTo>
                  <a:lnTo>
                    <a:pt x="0" y="519252"/>
                  </a:lnTo>
                  <a:lnTo>
                    <a:pt x="216941" y="519252"/>
                  </a:lnTo>
                  <a:lnTo>
                    <a:pt x="216941" y="0"/>
                  </a:lnTo>
                  <a:close/>
                </a:path>
              </a:pathLst>
            </a:custGeom>
            <a:ln w="18110">
              <a:solidFill>
                <a:srgbClr val="656F30"/>
              </a:solidFill>
            </a:ln>
          </p:spPr>
          <p:txBody>
            <a:bodyPr wrap="square" lIns="0" tIns="0" rIns="0" bIns="0" rtlCol="0"/>
            <a:lstStyle/>
            <a:p>
              <a:endParaRPr sz="1632" dirty="0"/>
            </a:p>
          </p:txBody>
        </p:sp>
        <p:sp>
          <p:nvSpPr>
            <p:cNvPr id="185" name="object 98">
              <a:extLst>
                <a:ext uri="{FF2B5EF4-FFF2-40B4-BE49-F238E27FC236}">
                  <a16:creationId xmlns:a16="http://schemas.microsoft.com/office/drawing/2014/main" id="{8F403599-BA4D-F044-A1FF-042A56D2301B}"/>
                </a:ext>
              </a:extLst>
            </p:cNvPr>
            <p:cNvSpPr/>
            <p:nvPr/>
          </p:nvSpPr>
          <p:spPr>
            <a:xfrm>
              <a:off x="2932187" y="2233161"/>
              <a:ext cx="90979" cy="90979"/>
            </a:xfrm>
            <a:custGeom>
              <a:avLst/>
              <a:gdLst/>
              <a:ahLst/>
              <a:cxnLst/>
              <a:rect l="l" t="t" r="r" b="b"/>
              <a:pathLst>
                <a:path w="100330" h="100330">
                  <a:moveTo>
                    <a:pt x="100304" y="50152"/>
                  </a:moveTo>
                  <a:lnTo>
                    <a:pt x="96367" y="30632"/>
                  </a:lnTo>
                  <a:lnTo>
                    <a:pt x="85623" y="14693"/>
                  </a:lnTo>
                  <a:lnTo>
                    <a:pt x="69684" y="3949"/>
                  </a:lnTo>
                  <a:lnTo>
                    <a:pt x="50152" y="0"/>
                  </a:lnTo>
                  <a:lnTo>
                    <a:pt x="30619" y="3949"/>
                  </a:lnTo>
                  <a:lnTo>
                    <a:pt x="14681" y="14693"/>
                  </a:lnTo>
                  <a:lnTo>
                    <a:pt x="3937" y="30632"/>
                  </a:lnTo>
                  <a:lnTo>
                    <a:pt x="0" y="50152"/>
                  </a:lnTo>
                  <a:lnTo>
                    <a:pt x="3937" y="69684"/>
                  </a:lnTo>
                  <a:lnTo>
                    <a:pt x="14681" y="85623"/>
                  </a:lnTo>
                  <a:lnTo>
                    <a:pt x="30619" y="96367"/>
                  </a:lnTo>
                  <a:lnTo>
                    <a:pt x="50152" y="100304"/>
                  </a:lnTo>
                  <a:lnTo>
                    <a:pt x="69684" y="96367"/>
                  </a:lnTo>
                  <a:lnTo>
                    <a:pt x="85623" y="85623"/>
                  </a:lnTo>
                  <a:lnTo>
                    <a:pt x="96367" y="69684"/>
                  </a:lnTo>
                  <a:lnTo>
                    <a:pt x="100304" y="50152"/>
                  </a:lnTo>
                  <a:close/>
                </a:path>
              </a:pathLst>
            </a:custGeom>
            <a:solidFill>
              <a:srgbClr val="FFFFFF"/>
            </a:solidFill>
          </p:spPr>
          <p:txBody>
            <a:bodyPr wrap="square" lIns="0" tIns="0" rIns="0" bIns="0" rtlCol="0"/>
            <a:lstStyle/>
            <a:p>
              <a:endParaRPr sz="1632" dirty="0"/>
            </a:p>
          </p:txBody>
        </p:sp>
        <p:sp>
          <p:nvSpPr>
            <p:cNvPr id="186" name="object 99">
              <a:extLst>
                <a:ext uri="{FF2B5EF4-FFF2-40B4-BE49-F238E27FC236}">
                  <a16:creationId xmlns:a16="http://schemas.microsoft.com/office/drawing/2014/main" id="{C6EA5249-8C58-9D4D-8D4F-B1BF4B627575}"/>
                </a:ext>
              </a:extLst>
            </p:cNvPr>
            <p:cNvSpPr/>
            <p:nvPr/>
          </p:nvSpPr>
          <p:spPr>
            <a:xfrm>
              <a:off x="2958200" y="2259174"/>
              <a:ext cx="39156" cy="39156"/>
            </a:xfrm>
            <a:custGeom>
              <a:avLst/>
              <a:gdLst/>
              <a:ahLst/>
              <a:cxnLst/>
              <a:rect l="l" t="t" r="r" b="b"/>
              <a:pathLst>
                <a:path w="43180" h="43180">
                  <a:moveTo>
                    <a:pt x="42938" y="21462"/>
                  </a:moveTo>
                  <a:lnTo>
                    <a:pt x="41252" y="13110"/>
                  </a:lnTo>
                  <a:lnTo>
                    <a:pt x="36652" y="6288"/>
                  </a:lnTo>
                  <a:lnTo>
                    <a:pt x="29822" y="1687"/>
                  </a:lnTo>
                  <a:lnTo>
                    <a:pt x="21450" y="0"/>
                  </a:lnTo>
                  <a:lnTo>
                    <a:pt x="13099" y="1687"/>
                  </a:lnTo>
                  <a:lnTo>
                    <a:pt x="6281" y="6288"/>
                  </a:lnTo>
                  <a:lnTo>
                    <a:pt x="1685" y="13110"/>
                  </a:lnTo>
                  <a:lnTo>
                    <a:pt x="0" y="21462"/>
                  </a:lnTo>
                  <a:lnTo>
                    <a:pt x="1685" y="29819"/>
                  </a:lnTo>
                  <a:lnTo>
                    <a:pt x="6281" y="36650"/>
                  </a:lnTo>
                  <a:lnTo>
                    <a:pt x="13099" y="41260"/>
                  </a:lnTo>
                  <a:lnTo>
                    <a:pt x="21450" y="42951"/>
                  </a:lnTo>
                  <a:lnTo>
                    <a:pt x="29822" y="41260"/>
                  </a:lnTo>
                  <a:lnTo>
                    <a:pt x="36652" y="36650"/>
                  </a:lnTo>
                  <a:lnTo>
                    <a:pt x="41252" y="29819"/>
                  </a:lnTo>
                  <a:lnTo>
                    <a:pt x="42938" y="21462"/>
                  </a:lnTo>
                  <a:close/>
                </a:path>
              </a:pathLst>
            </a:custGeom>
            <a:ln w="9067">
              <a:solidFill>
                <a:srgbClr val="656F30"/>
              </a:solidFill>
            </a:ln>
          </p:spPr>
          <p:txBody>
            <a:bodyPr wrap="square" lIns="0" tIns="0" rIns="0" bIns="0" rtlCol="0"/>
            <a:lstStyle/>
            <a:p>
              <a:endParaRPr sz="1632" dirty="0"/>
            </a:p>
          </p:txBody>
        </p:sp>
        <p:sp>
          <p:nvSpPr>
            <p:cNvPr id="187" name="object 100">
              <a:extLst>
                <a:ext uri="{FF2B5EF4-FFF2-40B4-BE49-F238E27FC236}">
                  <a16:creationId xmlns:a16="http://schemas.microsoft.com/office/drawing/2014/main" id="{9AD88525-2C7B-0D49-A346-3D4F2A342083}"/>
                </a:ext>
              </a:extLst>
            </p:cNvPr>
            <p:cNvSpPr/>
            <p:nvPr/>
          </p:nvSpPr>
          <p:spPr>
            <a:xfrm>
              <a:off x="3072793" y="2257786"/>
              <a:ext cx="39156" cy="39156"/>
            </a:xfrm>
            <a:custGeom>
              <a:avLst/>
              <a:gdLst/>
              <a:ahLst/>
              <a:cxnLst/>
              <a:rect l="l" t="t" r="r" b="b"/>
              <a:pathLst>
                <a:path w="43180" h="43180">
                  <a:moveTo>
                    <a:pt x="42938" y="21488"/>
                  </a:moveTo>
                  <a:lnTo>
                    <a:pt x="41249" y="13126"/>
                  </a:lnTo>
                  <a:lnTo>
                    <a:pt x="36642" y="6296"/>
                  </a:lnTo>
                  <a:lnTo>
                    <a:pt x="29812" y="1689"/>
                  </a:lnTo>
                  <a:lnTo>
                    <a:pt x="21450" y="0"/>
                  </a:lnTo>
                  <a:lnTo>
                    <a:pt x="13099" y="1689"/>
                  </a:lnTo>
                  <a:lnTo>
                    <a:pt x="6281" y="6296"/>
                  </a:lnTo>
                  <a:lnTo>
                    <a:pt x="1685" y="13126"/>
                  </a:lnTo>
                  <a:lnTo>
                    <a:pt x="0" y="21488"/>
                  </a:lnTo>
                  <a:lnTo>
                    <a:pt x="1685" y="29840"/>
                  </a:lnTo>
                  <a:lnTo>
                    <a:pt x="6281" y="36663"/>
                  </a:lnTo>
                  <a:lnTo>
                    <a:pt x="13099" y="41264"/>
                  </a:lnTo>
                  <a:lnTo>
                    <a:pt x="21450" y="42951"/>
                  </a:lnTo>
                  <a:lnTo>
                    <a:pt x="29812" y="41264"/>
                  </a:lnTo>
                  <a:lnTo>
                    <a:pt x="36642" y="36663"/>
                  </a:lnTo>
                  <a:lnTo>
                    <a:pt x="41249" y="29840"/>
                  </a:lnTo>
                  <a:lnTo>
                    <a:pt x="42938" y="21488"/>
                  </a:lnTo>
                  <a:close/>
                </a:path>
              </a:pathLst>
            </a:custGeom>
            <a:ln w="9067">
              <a:solidFill>
                <a:srgbClr val="656F30"/>
              </a:solidFill>
            </a:ln>
          </p:spPr>
          <p:txBody>
            <a:bodyPr wrap="square" lIns="0" tIns="0" rIns="0" bIns="0" rtlCol="0"/>
            <a:lstStyle/>
            <a:p>
              <a:endParaRPr sz="1632" dirty="0"/>
            </a:p>
          </p:txBody>
        </p:sp>
        <p:sp>
          <p:nvSpPr>
            <p:cNvPr id="188" name="object 101">
              <a:extLst>
                <a:ext uri="{FF2B5EF4-FFF2-40B4-BE49-F238E27FC236}">
                  <a16:creationId xmlns:a16="http://schemas.microsoft.com/office/drawing/2014/main" id="{50AADAB9-3FAE-FE4E-9EFB-8F448DFE76D0}"/>
                </a:ext>
              </a:extLst>
            </p:cNvPr>
            <p:cNvSpPr/>
            <p:nvPr/>
          </p:nvSpPr>
          <p:spPr>
            <a:xfrm>
              <a:off x="2502750" y="1840971"/>
              <a:ext cx="916128" cy="489446"/>
            </a:xfrm>
            <a:custGeom>
              <a:avLst/>
              <a:gdLst/>
              <a:ahLst/>
              <a:cxnLst/>
              <a:rect l="l" t="t" r="r" b="b"/>
              <a:pathLst>
                <a:path w="1010285" h="539750">
                  <a:moveTo>
                    <a:pt x="166458" y="0"/>
                  </a:moveTo>
                  <a:lnTo>
                    <a:pt x="0" y="0"/>
                  </a:lnTo>
                  <a:lnTo>
                    <a:pt x="843572" y="539267"/>
                  </a:lnTo>
                  <a:lnTo>
                    <a:pt x="1010056" y="539267"/>
                  </a:lnTo>
                  <a:lnTo>
                    <a:pt x="166458" y="0"/>
                  </a:lnTo>
                  <a:close/>
                </a:path>
              </a:pathLst>
            </a:custGeom>
            <a:solidFill>
              <a:srgbClr val="FFFFFF"/>
            </a:solidFill>
          </p:spPr>
          <p:txBody>
            <a:bodyPr wrap="square" lIns="0" tIns="0" rIns="0" bIns="0" rtlCol="0"/>
            <a:lstStyle/>
            <a:p>
              <a:endParaRPr sz="1632" dirty="0"/>
            </a:p>
          </p:txBody>
        </p:sp>
        <p:sp>
          <p:nvSpPr>
            <p:cNvPr id="189" name="object 102">
              <a:extLst>
                <a:ext uri="{FF2B5EF4-FFF2-40B4-BE49-F238E27FC236}">
                  <a16:creationId xmlns:a16="http://schemas.microsoft.com/office/drawing/2014/main" id="{C4A76AB5-8391-EB45-8D72-3F2E9E8301A5}"/>
                </a:ext>
              </a:extLst>
            </p:cNvPr>
            <p:cNvSpPr/>
            <p:nvPr/>
          </p:nvSpPr>
          <p:spPr>
            <a:xfrm>
              <a:off x="2502750" y="1840971"/>
              <a:ext cx="916128" cy="489446"/>
            </a:xfrm>
            <a:custGeom>
              <a:avLst/>
              <a:gdLst/>
              <a:ahLst/>
              <a:cxnLst/>
              <a:rect l="l" t="t" r="r" b="b"/>
              <a:pathLst>
                <a:path w="1010285" h="539750">
                  <a:moveTo>
                    <a:pt x="166458" y="0"/>
                  </a:moveTo>
                  <a:lnTo>
                    <a:pt x="0" y="0"/>
                  </a:lnTo>
                  <a:lnTo>
                    <a:pt x="843572" y="539267"/>
                  </a:lnTo>
                  <a:lnTo>
                    <a:pt x="1010056" y="539267"/>
                  </a:lnTo>
                  <a:lnTo>
                    <a:pt x="166458" y="0"/>
                  </a:lnTo>
                  <a:close/>
                </a:path>
              </a:pathLst>
            </a:custGeom>
            <a:ln w="18110">
              <a:solidFill>
                <a:srgbClr val="656F30"/>
              </a:solidFill>
            </a:ln>
          </p:spPr>
          <p:txBody>
            <a:bodyPr wrap="square" lIns="0" tIns="0" rIns="0" bIns="0" rtlCol="0"/>
            <a:lstStyle/>
            <a:p>
              <a:endParaRPr sz="1632" dirty="0"/>
            </a:p>
          </p:txBody>
        </p:sp>
        <p:sp>
          <p:nvSpPr>
            <p:cNvPr id="190" name="object 103">
              <a:extLst>
                <a:ext uri="{FF2B5EF4-FFF2-40B4-BE49-F238E27FC236}">
                  <a16:creationId xmlns:a16="http://schemas.microsoft.com/office/drawing/2014/main" id="{7403E251-28E9-5D4B-A5C9-3E7616207C69}"/>
                </a:ext>
              </a:extLst>
            </p:cNvPr>
            <p:cNvSpPr/>
            <p:nvPr/>
          </p:nvSpPr>
          <p:spPr>
            <a:xfrm>
              <a:off x="2152025" y="1840971"/>
              <a:ext cx="403073" cy="333399"/>
            </a:xfrm>
            <a:custGeom>
              <a:avLst/>
              <a:gdLst/>
              <a:ahLst/>
              <a:cxnLst/>
              <a:rect l="l" t="t" r="r" b="b"/>
              <a:pathLst>
                <a:path w="444500" h="367664">
                  <a:moveTo>
                    <a:pt x="444030" y="0"/>
                  </a:moveTo>
                  <a:lnTo>
                    <a:pt x="366903" y="0"/>
                  </a:lnTo>
                  <a:lnTo>
                    <a:pt x="0" y="367118"/>
                  </a:lnTo>
                  <a:lnTo>
                    <a:pt x="77139" y="367118"/>
                  </a:lnTo>
                  <a:lnTo>
                    <a:pt x="444030" y="0"/>
                  </a:lnTo>
                  <a:close/>
                </a:path>
              </a:pathLst>
            </a:custGeom>
            <a:solidFill>
              <a:srgbClr val="FFFFFF"/>
            </a:solidFill>
          </p:spPr>
          <p:txBody>
            <a:bodyPr wrap="square" lIns="0" tIns="0" rIns="0" bIns="0" rtlCol="0"/>
            <a:lstStyle/>
            <a:p>
              <a:endParaRPr sz="1632" dirty="0"/>
            </a:p>
          </p:txBody>
        </p:sp>
        <p:sp>
          <p:nvSpPr>
            <p:cNvPr id="191" name="object 104">
              <a:extLst>
                <a:ext uri="{FF2B5EF4-FFF2-40B4-BE49-F238E27FC236}">
                  <a16:creationId xmlns:a16="http://schemas.microsoft.com/office/drawing/2014/main" id="{97099728-3BC4-BB4B-B05F-C649FE7732A1}"/>
                </a:ext>
              </a:extLst>
            </p:cNvPr>
            <p:cNvSpPr/>
            <p:nvPr/>
          </p:nvSpPr>
          <p:spPr>
            <a:xfrm>
              <a:off x="2152025" y="1840971"/>
              <a:ext cx="403073" cy="333399"/>
            </a:xfrm>
            <a:custGeom>
              <a:avLst/>
              <a:gdLst/>
              <a:ahLst/>
              <a:cxnLst/>
              <a:rect l="l" t="t" r="r" b="b"/>
              <a:pathLst>
                <a:path w="444500" h="367664">
                  <a:moveTo>
                    <a:pt x="444030" y="0"/>
                  </a:moveTo>
                  <a:lnTo>
                    <a:pt x="366903" y="0"/>
                  </a:lnTo>
                  <a:lnTo>
                    <a:pt x="0" y="367118"/>
                  </a:lnTo>
                  <a:lnTo>
                    <a:pt x="77139" y="367118"/>
                  </a:lnTo>
                  <a:lnTo>
                    <a:pt x="444030" y="0"/>
                  </a:lnTo>
                  <a:close/>
                </a:path>
              </a:pathLst>
            </a:custGeom>
            <a:ln w="18110">
              <a:solidFill>
                <a:srgbClr val="656F30"/>
              </a:solidFill>
            </a:ln>
          </p:spPr>
          <p:txBody>
            <a:bodyPr wrap="square" lIns="0" tIns="0" rIns="0" bIns="0" rtlCol="0"/>
            <a:lstStyle/>
            <a:p>
              <a:endParaRPr sz="1632" dirty="0"/>
            </a:p>
          </p:txBody>
        </p:sp>
        <p:sp>
          <p:nvSpPr>
            <p:cNvPr id="192" name="object 105">
              <a:extLst>
                <a:ext uri="{FF2B5EF4-FFF2-40B4-BE49-F238E27FC236}">
                  <a16:creationId xmlns:a16="http://schemas.microsoft.com/office/drawing/2014/main" id="{922C10AB-D54E-7545-B9C1-7DCD7E92FC92}"/>
                </a:ext>
              </a:extLst>
            </p:cNvPr>
            <p:cNvSpPr/>
            <p:nvPr/>
          </p:nvSpPr>
          <p:spPr>
            <a:xfrm>
              <a:off x="2477947" y="1761819"/>
              <a:ext cx="196930" cy="550483"/>
            </a:xfrm>
            <a:custGeom>
              <a:avLst/>
              <a:gdLst/>
              <a:ahLst/>
              <a:cxnLst/>
              <a:rect l="l" t="t" r="r" b="b"/>
              <a:pathLst>
                <a:path w="217169" h="607060">
                  <a:moveTo>
                    <a:pt x="216941" y="0"/>
                  </a:moveTo>
                  <a:lnTo>
                    <a:pt x="0" y="0"/>
                  </a:lnTo>
                  <a:lnTo>
                    <a:pt x="0" y="606539"/>
                  </a:lnTo>
                  <a:lnTo>
                    <a:pt x="216941" y="606539"/>
                  </a:lnTo>
                  <a:lnTo>
                    <a:pt x="216941" y="0"/>
                  </a:lnTo>
                  <a:close/>
                </a:path>
              </a:pathLst>
            </a:custGeom>
            <a:solidFill>
              <a:srgbClr val="FFFFFF"/>
            </a:solidFill>
          </p:spPr>
          <p:txBody>
            <a:bodyPr wrap="square" lIns="0" tIns="0" rIns="0" bIns="0" rtlCol="0"/>
            <a:lstStyle/>
            <a:p>
              <a:endParaRPr sz="1632" dirty="0"/>
            </a:p>
          </p:txBody>
        </p:sp>
        <p:sp>
          <p:nvSpPr>
            <p:cNvPr id="193" name="object 106">
              <a:extLst>
                <a:ext uri="{FF2B5EF4-FFF2-40B4-BE49-F238E27FC236}">
                  <a16:creationId xmlns:a16="http://schemas.microsoft.com/office/drawing/2014/main" id="{39555FDB-9929-3347-8D2B-E0BDA8D367C3}"/>
                </a:ext>
              </a:extLst>
            </p:cNvPr>
            <p:cNvSpPr/>
            <p:nvPr/>
          </p:nvSpPr>
          <p:spPr>
            <a:xfrm>
              <a:off x="2477959" y="1761819"/>
              <a:ext cx="196930" cy="550483"/>
            </a:xfrm>
            <a:custGeom>
              <a:avLst/>
              <a:gdLst/>
              <a:ahLst/>
              <a:cxnLst/>
              <a:rect l="l" t="t" r="r" b="b"/>
              <a:pathLst>
                <a:path w="217169" h="607060">
                  <a:moveTo>
                    <a:pt x="216941" y="0"/>
                  </a:moveTo>
                  <a:lnTo>
                    <a:pt x="0" y="0"/>
                  </a:lnTo>
                  <a:lnTo>
                    <a:pt x="0" y="606539"/>
                  </a:lnTo>
                  <a:lnTo>
                    <a:pt x="216941" y="606539"/>
                  </a:lnTo>
                  <a:lnTo>
                    <a:pt x="216941" y="0"/>
                  </a:lnTo>
                  <a:close/>
                </a:path>
              </a:pathLst>
            </a:custGeom>
            <a:ln w="18110">
              <a:solidFill>
                <a:srgbClr val="656F30"/>
              </a:solidFill>
            </a:ln>
          </p:spPr>
          <p:txBody>
            <a:bodyPr wrap="square" lIns="0" tIns="0" rIns="0" bIns="0" rtlCol="0"/>
            <a:lstStyle/>
            <a:p>
              <a:endParaRPr sz="1632" dirty="0"/>
            </a:p>
          </p:txBody>
        </p:sp>
        <p:sp>
          <p:nvSpPr>
            <p:cNvPr id="194" name="object 107">
              <a:extLst>
                <a:ext uri="{FF2B5EF4-FFF2-40B4-BE49-F238E27FC236}">
                  <a16:creationId xmlns:a16="http://schemas.microsoft.com/office/drawing/2014/main" id="{282803F4-E628-444D-976F-98505CDEB318}"/>
                </a:ext>
              </a:extLst>
            </p:cNvPr>
            <p:cNvSpPr/>
            <p:nvPr/>
          </p:nvSpPr>
          <p:spPr>
            <a:xfrm>
              <a:off x="2265528" y="2213975"/>
              <a:ext cx="522268" cy="116315"/>
            </a:xfrm>
            <a:custGeom>
              <a:avLst/>
              <a:gdLst/>
              <a:ahLst/>
              <a:cxnLst/>
              <a:rect l="l" t="t" r="r" b="b"/>
              <a:pathLst>
                <a:path w="575944" h="128269">
                  <a:moveTo>
                    <a:pt x="575830" y="0"/>
                  </a:moveTo>
                  <a:lnTo>
                    <a:pt x="0" y="0"/>
                  </a:lnTo>
                  <a:lnTo>
                    <a:pt x="0" y="127952"/>
                  </a:lnTo>
                  <a:lnTo>
                    <a:pt x="575830" y="127952"/>
                  </a:lnTo>
                  <a:lnTo>
                    <a:pt x="575830" y="0"/>
                  </a:lnTo>
                  <a:close/>
                </a:path>
              </a:pathLst>
            </a:custGeom>
            <a:solidFill>
              <a:srgbClr val="FFFFFF"/>
            </a:solidFill>
          </p:spPr>
          <p:txBody>
            <a:bodyPr wrap="square" lIns="0" tIns="0" rIns="0" bIns="0" rtlCol="0"/>
            <a:lstStyle/>
            <a:p>
              <a:endParaRPr sz="1632" dirty="0"/>
            </a:p>
          </p:txBody>
        </p:sp>
        <p:sp>
          <p:nvSpPr>
            <p:cNvPr id="195" name="object 108">
              <a:extLst>
                <a:ext uri="{FF2B5EF4-FFF2-40B4-BE49-F238E27FC236}">
                  <a16:creationId xmlns:a16="http://schemas.microsoft.com/office/drawing/2014/main" id="{C7E306B0-2783-4441-95DB-265ED49C6A5C}"/>
                </a:ext>
              </a:extLst>
            </p:cNvPr>
            <p:cNvSpPr/>
            <p:nvPr/>
          </p:nvSpPr>
          <p:spPr>
            <a:xfrm>
              <a:off x="2265528" y="2213975"/>
              <a:ext cx="522268" cy="116315"/>
            </a:xfrm>
            <a:custGeom>
              <a:avLst/>
              <a:gdLst/>
              <a:ahLst/>
              <a:cxnLst/>
              <a:rect l="l" t="t" r="r" b="b"/>
              <a:pathLst>
                <a:path w="575944" h="128269">
                  <a:moveTo>
                    <a:pt x="575830" y="0"/>
                  </a:moveTo>
                  <a:lnTo>
                    <a:pt x="0" y="0"/>
                  </a:lnTo>
                  <a:lnTo>
                    <a:pt x="0" y="127952"/>
                  </a:lnTo>
                  <a:lnTo>
                    <a:pt x="575830" y="127952"/>
                  </a:lnTo>
                  <a:lnTo>
                    <a:pt x="575830" y="0"/>
                  </a:lnTo>
                  <a:close/>
                </a:path>
              </a:pathLst>
            </a:custGeom>
            <a:ln w="18110">
              <a:solidFill>
                <a:srgbClr val="656F30"/>
              </a:solidFill>
            </a:ln>
          </p:spPr>
          <p:txBody>
            <a:bodyPr wrap="square" lIns="0" tIns="0" rIns="0" bIns="0" rtlCol="0"/>
            <a:lstStyle/>
            <a:p>
              <a:endParaRPr sz="1632" dirty="0"/>
            </a:p>
          </p:txBody>
        </p:sp>
        <p:sp>
          <p:nvSpPr>
            <p:cNvPr id="196" name="object 109">
              <a:extLst>
                <a:ext uri="{FF2B5EF4-FFF2-40B4-BE49-F238E27FC236}">
                  <a16:creationId xmlns:a16="http://schemas.microsoft.com/office/drawing/2014/main" id="{16FB5D7B-3237-0043-BED4-2170DDD782FC}"/>
                </a:ext>
              </a:extLst>
            </p:cNvPr>
            <p:cNvSpPr/>
            <p:nvPr/>
          </p:nvSpPr>
          <p:spPr>
            <a:xfrm>
              <a:off x="2265524" y="2193920"/>
              <a:ext cx="522268" cy="48369"/>
            </a:xfrm>
            <a:custGeom>
              <a:avLst/>
              <a:gdLst/>
              <a:ahLst/>
              <a:cxnLst/>
              <a:rect l="l" t="t" r="r" b="b"/>
              <a:pathLst>
                <a:path w="575944" h="53339">
                  <a:moveTo>
                    <a:pt x="575830" y="0"/>
                  </a:moveTo>
                  <a:lnTo>
                    <a:pt x="0" y="25"/>
                  </a:lnTo>
                  <a:lnTo>
                    <a:pt x="0" y="53149"/>
                  </a:lnTo>
                  <a:lnTo>
                    <a:pt x="575830" y="53149"/>
                  </a:lnTo>
                  <a:lnTo>
                    <a:pt x="575830" y="0"/>
                  </a:lnTo>
                  <a:close/>
                </a:path>
              </a:pathLst>
            </a:custGeom>
            <a:solidFill>
              <a:srgbClr val="FFFFFF"/>
            </a:solidFill>
          </p:spPr>
          <p:txBody>
            <a:bodyPr wrap="square" lIns="0" tIns="0" rIns="0" bIns="0" rtlCol="0"/>
            <a:lstStyle/>
            <a:p>
              <a:endParaRPr sz="1632" dirty="0"/>
            </a:p>
          </p:txBody>
        </p:sp>
        <p:sp>
          <p:nvSpPr>
            <p:cNvPr id="197" name="object 110">
              <a:extLst>
                <a:ext uri="{FF2B5EF4-FFF2-40B4-BE49-F238E27FC236}">
                  <a16:creationId xmlns:a16="http://schemas.microsoft.com/office/drawing/2014/main" id="{5ADA3107-290A-A74F-8664-8E9FC9550FAD}"/>
                </a:ext>
              </a:extLst>
            </p:cNvPr>
            <p:cNvSpPr/>
            <p:nvPr/>
          </p:nvSpPr>
          <p:spPr>
            <a:xfrm>
              <a:off x="2265524" y="2193920"/>
              <a:ext cx="522268" cy="48369"/>
            </a:xfrm>
            <a:custGeom>
              <a:avLst/>
              <a:gdLst/>
              <a:ahLst/>
              <a:cxnLst/>
              <a:rect l="l" t="t" r="r" b="b"/>
              <a:pathLst>
                <a:path w="575944" h="53339">
                  <a:moveTo>
                    <a:pt x="575830" y="53149"/>
                  </a:moveTo>
                  <a:lnTo>
                    <a:pt x="575830" y="0"/>
                  </a:lnTo>
                  <a:lnTo>
                    <a:pt x="0" y="25"/>
                  </a:lnTo>
                  <a:lnTo>
                    <a:pt x="0" y="53149"/>
                  </a:lnTo>
                </a:path>
              </a:pathLst>
            </a:custGeom>
            <a:ln w="18110">
              <a:solidFill>
                <a:srgbClr val="656F30"/>
              </a:solidFill>
            </a:ln>
          </p:spPr>
          <p:txBody>
            <a:bodyPr wrap="square" lIns="0" tIns="0" rIns="0" bIns="0" rtlCol="0"/>
            <a:lstStyle/>
            <a:p>
              <a:endParaRPr sz="1632" dirty="0"/>
            </a:p>
          </p:txBody>
        </p:sp>
        <p:sp>
          <p:nvSpPr>
            <p:cNvPr id="198" name="object 111">
              <a:extLst>
                <a:ext uri="{FF2B5EF4-FFF2-40B4-BE49-F238E27FC236}">
                  <a16:creationId xmlns:a16="http://schemas.microsoft.com/office/drawing/2014/main" id="{C4D824E5-589E-4B4F-A237-7C1EC2812CA7}"/>
                </a:ext>
              </a:extLst>
            </p:cNvPr>
            <p:cNvSpPr/>
            <p:nvPr/>
          </p:nvSpPr>
          <p:spPr>
            <a:xfrm>
              <a:off x="2829162" y="2247741"/>
              <a:ext cx="213053" cy="82342"/>
            </a:xfrm>
            <a:custGeom>
              <a:avLst/>
              <a:gdLst/>
              <a:ahLst/>
              <a:cxnLst/>
              <a:rect l="l" t="t" r="r" b="b"/>
              <a:pathLst>
                <a:path w="234950" h="90805">
                  <a:moveTo>
                    <a:pt x="234873" y="90703"/>
                  </a:moveTo>
                  <a:lnTo>
                    <a:pt x="0" y="90703"/>
                  </a:lnTo>
                  <a:lnTo>
                    <a:pt x="0" y="0"/>
                  </a:lnTo>
                  <a:lnTo>
                    <a:pt x="234873" y="0"/>
                  </a:lnTo>
                  <a:lnTo>
                    <a:pt x="234873" y="90703"/>
                  </a:lnTo>
                  <a:close/>
                </a:path>
              </a:pathLst>
            </a:custGeom>
            <a:ln w="18110">
              <a:solidFill>
                <a:srgbClr val="656F30"/>
              </a:solidFill>
            </a:ln>
          </p:spPr>
          <p:txBody>
            <a:bodyPr wrap="square" lIns="0" tIns="0" rIns="0" bIns="0" rtlCol="0"/>
            <a:lstStyle/>
            <a:p>
              <a:endParaRPr sz="1632" dirty="0"/>
            </a:p>
          </p:txBody>
        </p:sp>
        <p:sp>
          <p:nvSpPr>
            <p:cNvPr id="199" name="object 113">
              <a:extLst>
                <a:ext uri="{FF2B5EF4-FFF2-40B4-BE49-F238E27FC236}">
                  <a16:creationId xmlns:a16="http://schemas.microsoft.com/office/drawing/2014/main" id="{42362AE5-1D9A-3940-A83B-F7C48656881C}"/>
                </a:ext>
              </a:extLst>
            </p:cNvPr>
            <p:cNvSpPr/>
            <p:nvPr/>
          </p:nvSpPr>
          <p:spPr>
            <a:xfrm>
              <a:off x="1923184" y="2101745"/>
              <a:ext cx="449139" cy="224569"/>
            </a:xfrm>
            <a:custGeom>
              <a:avLst/>
              <a:gdLst/>
              <a:ahLst/>
              <a:cxnLst/>
              <a:rect l="l" t="t" r="r" b="b"/>
              <a:pathLst>
                <a:path w="495300" h="247650">
                  <a:moveTo>
                    <a:pt x="247535" y="0"/>
                  </a:moveTo>
                  <a:lnTo>
                    <a:pt x="0" y="247535"/>
                  </a:lnTo>
                  <a:lnTo>
                    <a:pt x="495071" y="247535"/>
                  </a:lnTo>
                  <a:lnTo>
                    <a:pt x="247535" y="0"/>
                  </a:lnTo>
                  <a:close/>
                </a:path>
              </a:pathLst>
            </a:custGeom>
            <a:solidFill>
              <a:srgbClr val="FFFFFF"/>
            </a:solidFill>
          </p:spPr>
          <p:txBody>
            <a:bodyPr wrap="square" lIns="0" tIns="0" rIns="0" bIns="0" rtlCol="0"/>
            <a:lstStyle/>
            <a:p>
              <a:endParaRPr sz="1632" dirty="0"/>
            </a:p>
          </p:txBody>
        </p:sp>
        <p:sp>
          <p:nvSpPr>
            <p:cNvPr id="200" name="object 114">
              <a:extLst>
                <a:ext uri="{FF2B5EF4-FFF2-40B4-BE49-F238E27FC236}">
                  <a16:creationId xmlns:a16="http://schemas.microsoft.com/office/drawing/2014/main" id="{69637E75-3821-8441-A609-7ACF779EF2A4}"/>
                </a:ext>
              </a:extLst>
            </p:cNvPr>
            <p:cNvSpPr/>
            <p:nvPr/>
          </p:nvSpPr>
          <p:spPr>
            <a:xfrm>
              <a:off x="1923184" y="2101745"/>
              <a:ext cx="449139" cy="224569"/>
            </a:xfrm>
            <a:custGeom>
              <a:avLst/>
              <a:gdLst/>
              <a:ahLst/>
              <a:cxnLst/>
              <a:rect l="l" t="t" r="r" b="b"/>
              <a:pathLst>
                <a:path w="495300" h="247650">
                  <a:moveTo>
                    <a:pt x="247535" y="0"/>
                  </a:moveTo>
                  <a:lnTo>
                    <a:pt x="0" y="247535"/>
                  </a:lnTo>
                  <a:lnTo>
                    <a:pt x="495071" y="247535"/>
                  </a:lnTo>
                  <a:lnTo>
                    <a:pt x="247535" y="0"/>
                  </a:lnTo>
                  <a:close/>
                </a:path>
              </a:pathLst>
            </a:custGeom>
            <a:ln w="18110">
              <a:solidFill>
                <a:srgbClr val="656F30"/>
              </a:solidFill>
            </a:ln>
          </p:spPr>
          <p:txBody>
            <a:bodyPr wrap="square" lIns="0" tIns="0" rIns="0" bIns="0" rtlCol="0"/>
            <a:lstStyle/>
            <a:p>
              <a:endParaRPr sz="1632" dirty="0"/>
            </a:p>
          </p:txBody>
        </p:sp>
        <p:sp>
          <p:nvSpPr>
            <p:cNvPr id="201" name="object 115">
              <a:extLst>
                <a:ext uri="{FF2B5EF4-FFF2-40B4-BE49-F238E27FC236}">
                  <a16:creationId xmlns:a16="http://schemas.microsoft.com/office/drawing/2014/main" id="{ED95C63E-849C-7946-AEB2-9590DE9ACD00}"/>
                </a:ext>
              </a:extLst>
            </p:cNvPr>
            <p:cNvSpPr/>
            <p:nvPr/>
          </p:nvSpPr>
          <p:spPr>
            <a:xfrm>
              <a:off x="2262490" y="2147909"/>
              <a:ext cx="357008" cy="178504"/>
            </a:xfrm>
            <a:custGeom>
              <a:avLst/>
              <a:gdLst/>
              <a:ahLst/>
              <a:cxnLst/>
              <a:rect l="l" t="t" r="r" b="b"/>
              <a:pathLst>
                <a:path w="393700" h="196850">
                  <a:moveTo>
                    <a:pt x="196634" y="0"/>
                  </a:moveTo>
                  <a:lnTo>
                    <a:pt x="0" y="196634"/>
                  </a:lnTo>
                  <a:lnTo>
                    <a:pt x="393268" y="196634"/>
                  </a:lnTo>
                  <a:lnTo>
                    <a:pt x="196634" y="0"/>
                  </a:lnTo>
                  <a:close/>
                </a:path>
              </a:pathLst>
            </a:custGeom>
            <a:solidFill>
              <a:srgbClr val="FFFFFF"/>
            </a:solidFill>
          </p:spPr>
          <p:txBody>
            <a:bodyPr wrap="square" lIns="0" tIns="0" rIns="0" bIns="0" rtlCol="0"/>
            <a:lstStyle/>
            <a:p>
              <a:endParaRPr sz="1632" dirty="0"/>
            </a:p>
          </p:txBody>
        </p:sp>
        <p:sp>
          <p:nvSpPr>
            <p:cNvPr id="202" name="object 116">
              <a:extLst>
                <a:ext uri="{FF2B5EF4-FFF2-40B4-BE49-F238E27FC236}">
                  <a16:creationId xmlns:a16="http://schemas.microsoft.com/office/drawing/2014/main" id="{379D47B1-CBEE-9041-8CBB-AFDD688866BD}"/>
                </a:ext>
              </a:extLst>
            </p:cNvPr>
            <p:cNvSpPr/>
            <p:nvPr/>
          </p:nvSpPr>
          <p:spPr>
            <a:xfrm>
              <a:off x="2262490" y="2147909"/>
              <a:ext cx="357008" cy="178504"/>
            </a:xfrm>
            <a:custGeom>
              <a:avLst/>
              <a:gdLst/>
              <a:ahLst/>
              <a:cxnLst/>
              <a:rect l="l" t="t" r="r" b="b"/>
              <a:pathLst>
                <a:path w="393700" h="196850">
                  <a:moveTo>
                    <a:pt x="196634" y="0"/>
                  </a:moveTo>
                  <a:lnTo>
                    <a:pt x="0" y="196634"/>
                  </a:lnTo>
                  <a:lnTo>
                    <a:pt x="393268" y="196634"/>
                  </a:lnTo>
                  <a:lnTo>
                    <a:pt x="196634" y="0"/>
                  </a:lnTo>
                  <a:close/>
                </a:path>
              </a:pathLst>
            </a:custGeom>
            <a:ln w="18110">
              <a:solidFill>
                <a:srgbClr val="656F30"/>
              </a:solidFill>
            </a:ln>
          </p:spPr>
          <p:txBody>
            <a:bodyPr wrap="square" lIns="0" tIns="0" rIns="0" bIns="0" rtlCol="0"/>
            <a:lstStyle/>
            <a:p>
              <a:endParaRPr sz="1632" dirty="0"/>
            </a:p>
          </p:txBody>
        </p:sp>
        <p:sp>
          <p:nvSpPr>
            <p:cNvPr id="203" name="object 117">
              <a:extLst>
                <a:ext uri="{FF2B5EF4-FFF2-40B4-BE49-F238E27FC236}">
                  <a16:creationId xmlns:a16="http://schemas.microsoft.com/office/drawing/2014/main" id="{A8A14DE4-5379-8F48-99F9-639A0D49351E}"/>
                </a:ext>
              </a:extLst>
            </p:cNvPr>
            <p:cNvSpPr/>
            <p:nvPr/>
          </p:nvSpPr>
          <p:spPr>
            <a:xfrm>
              <a:off x="3275134" y="2159825"/>
              <a:ext cx="135893" cy="172746"/>
            </a:xfrm>
            <a:custGeom>
              <a:avLst/>
              <a:gdLst/>
              <a:ahLst/>
              <a:cxnLst/>
              <a:rect l="l" t="t" r="r" b="b"/>
              <a:pathLst>
                <a:path w="149860" h="190500">
                  <a:moveTo>
                    <a:pt x="149415" y="0"/>
                  </a:moveTo>
                  <a:lnTo>
                    <a:pt x="0" y="0"/>
                  </a:lnTo>
                  <a:lnTo>
                    <a:pt x="0" y="190449"/>
                  </a:lnTo>
                  <a:lnTo>
                    <a:pt x="149415" y="190449"/>
                  </a:lnTo>
                  <a:lnTo>
                    <a:pt x="149415" y="0"/>
                  </a:lnTo>
                  <a:close/>
                </a:path>
              </a:pathLst>
            </a:custGeom>
            <a:solidFill>
              <a:srgbClr val="FFFFFF"/>
            </a:solidFill>
          </p:spPr>
          <p:txBody>
            <a:bodyPr wrap="square" lIns="0" tIns="0" rIns="0" bIns="0" rtlCol="0"/>
            <a:lstStyle/>
            <a:p>
              <a:endParaRPr sz="1632" dirty="0"/>
            </a:p>
          </p:txBody>
        </p:sp>
        <p:sp>
          <p:nvSpPr>
            <p:cNvPr id="204" name="object 118">
              <a:extLst>
                <a:ext uri="{FF2B5EF4-FFF2-40B4-BE49-F238E27FC236}">
                  <a16:creationId xmlns:a16="http://schemas.microsoft.com/office/drawing/2014/main" id="{200FB82E-ED5A-5541-8B78-9F147917A6DB}"/>
                </a:ext>
              </a:extLst>
            </p:cNvPr>
            <p:cNvSpPr/>
            <p:nvPr/>
          </p:nvSpPr>
          <p:spPr>
            <a:xfrm>
              <a:off x="3275134" y="2159836"/>
              <a:ext cx="135893" cy="172746"/>
            </a:xfrm>
            <a:custGeom>
              <a:avLst/>
              <a:gdLst/>
              <a:ahLst/>
              <a:cxnLst/>
              <a:rect l="l" t="t" r="r" b="b"/>
              <a:pathLst>
                <a:path w="149860" h="190500">
                  <a:moveTo>
                    <a:pt x="149415" y="0"/>
                  </a:moveTo>
                  <a:lnTo>
                    <a:pt x="0" y="0"/>
                  </a:lnTo>
                  <a:lnTo>
                    <a:pt x="0" y="190449"/>
                  </a:lnTo>
                  <a:lnTo>
                    <a:pt x="149415" y="190449"/>
                  </a:lnTo>
                  <a:lnTo>
                    <a:pt x="149415" y="0"/>
                  </a:lnTo>
                  <a:close/>
                </a:path>
              </a:pathLst>
            </a:custGeom>
            <a:ln w="18110">
              <a:solidFill>
                <a:srgbClr val="656F30"/>
              </a:solidFill>
            </a:ln>
          </p:spPr>
          <p:txBody>
            <a:bodyPr wrap="square" lIns="0" tIns="0" rIns="0" bIns="0" rtlCol="0"/>
            <a:lstStyle/>
            <a:p>
              <a:endParaRPr sz="1632" dirty="0"/>
            </a:p>
          </p:txBody>
        </p:sp>
        <p:sp>
          <p:nvSpPr>
            <p:cNvPr id="205" name="object 119">
              <a:extLst>
                <a:ext uri="{FF2B5EF4-FFF2-40B4-BE49-F238E27FC236}">
                  <a16:creationId xmlns:a16="http://schemas.microsoft.com/office/drawing/2014/main" id="{54910459-91C9-664F-BB5D-73AFCE62368E}"/>
                </a:ext>
              </a:extLst>
            </p:cNvPr>
            <p:cNvSpPr/>
            <p:nvPr/>
          </p:nvSpPr>
          <p:spPr>
            <a:xfrm>
              <a:off x="2477953" y="1797976"/>
              <a:ext cx="196930" cy="0"/>
            </a:xfrm>
            <a:custGeom>
              <a:avLst/>
              <a:gdLst/>
              <a:ahLst/>
              <a:cxnLst/>
              <a:rect l="l" t="t" r="r" b="b"/>
              <a:pathLst>
                <a:path w="217169">
                  <a:moveTo>
                    <a:pt x="216941" y="0"/>
                  </a:moveTo>
                  <a:lnTo>
                    <a:pt x="0" y="0"/>
                  </a:lnTo>
                </a:path>
              </a:pathLst>
            </a:custGeom>
            <a:solidFill>
              <a:srgbClr val="FFFFFF"/>
            </a:solidFill>
          </p:spPr>
          <p:txBody>
            <a:bodyPr wrap="square" lIns="0" tIns="0" rIns="0" bIns="0" rtlCol="0"/>
            <a:lstStyle/>
            <a:p>
              <a:endParaRPr sz="1632" dirty="0"/>
            </a:p>
          </p:txBody>
        </p:sp>
        <p:sp>
          <p:nvSpPr>
            <p:cNvPr id="206" name="object 120">
              <a:extLst>
                <a:ext uri="{FF2B5EF4-FFF2-40B4-BE49-F238E27FC236}">
                  <a16:creationId xmlns:a16="http://schemas.microsoft.com/office/drawing/2014/main" id="{F97511DA-76EA-3F43-9A1C-D7389079E88D}"/>
                </a:ext>
              </a:extLst>
            </p:cNvPr>
            <p:cNvSpPr/>
            <p:nvPr/>
          </p:nvSpPr>
          <p:spPr>
            <a:xfrm>
              <a:off x="2477955" y="1797972"/>
              <a:ext cx="196930" cy="0"/>
            </a:xfrm>
            <a:custGeom>
              <a:avLst/>
              <a:gdLst/>
              <a:ahLst/>
              <a:cxnLst/>
              <a:rect l="l" t="t" r="r" b="b"/>
              <a:pathLst>
                <a:path w="217169">
                  <a:moveTo>
                    <a:pt x="216941" y="0"/>
                  </a:moveTo>
                  <a:lnTo>
                    <a:pt x="0" y="0"/>
                  </a:lnTo>
                </a:path>
              </a:pathLst>
            </a:custGeom>
            <a:ln w="9067">
              <a:solidFill>
                <a:srgbClr val="656F30"/>
              </a:solidFill>
            </a:ln>
          </p:spPr>
          <p:txBody>
            <a:bodyPr wrap="square" lIns="0" tIns="0" rIns="0" bIns="0" rtlCol="0"/>
            <a:lstStyle/>
            <a:p>
              <a:endParaRPr sz="1632" dirty="0"/>
            </a:p>
          </p:txBody>
        </p:sp>
        <p:sp>
          <p:nvSpPr>
            <p:cNvPr id="207" name="object 121">
              <a:extLst>
                <a:ext uri="{FF2B5EF4-FFF2-40B4-BE49-F238E27FC236}">
                  <a16:creationId xmlns:a16="http://schemas.microsoft.com/office/drawing/2014/main" id="{0473E6FC-109E-BB40-B0BA-A1AEABA5E15E}"/>
                </a:ext>
              </a:extLst>
            </p:cNvPr>
            <p:cNvSpPr/>
            <p:nvPr/>
          </p:nvSpPr>
          <p:spPr>
            <a:xfrm>
              <a:off x="2477953" y="1859055"/>
              <a:ext cx="196930" cy="0"/>
            </a:xfrm>
            <a:custGeom>
              <a:avLst/>
              <a:gdLst/>
              <a:ahLst/>
              <a:cxnLst/>
              <a:rect l="l" t="t" r="r" b="b"/>
              <a:pathLst>
                <a:path w="217169">
                  <a:moveTo>
                    <a:pt x="216941" y="0"/>
                  </a:moveTo>
                  <a:lnTo>
                    <a:pt x="0" y="0"/>
                  </a:lnTo>
                </a:path>
              </a:pathLst>
            </a:custGeom>
            <a:solidFill>
              <a:srgbClr val="FFFFFF"/>
            </a:solidFill>
          </p:spPr>
          <p:txBody>
            <a:bodyPr wrap="square" lIns="0" tIns="0" rIns="0" bIns="0" rtlCol="0"/>
            <a:lstStyle/>
            <a:p>
              <a:endParaRPr sz="1632" dirty="0"/>
            </a:p>
          </p:txBody>
        </p:sp>
        <p:sp>
          <p:nvSpPr>
            <p:cNvPr id="208" name="object 122">
              <a:extLst>
                <a:ext uri="{FF2B5EF4-FFF2-40B4-BE49-F238E27FC236}">
                  <a16:creationId xmlns:a16="http://schemas.microsoft.com/office/drawing/2014/main" id="{0B494E50-FA83-0B46-BE7B-6628694D4FF7}"/>
                </a:ext>
              </a:extLst>
            </p:cNvPr>
            <p:cNvSpPr/>
            <p:nvPr/>
          </p:nvSpPr>
          <p:spPr>
            <a:xfrm>
              <a:off x="2477955" y="1859055"/>
              <a:ext cx="196930" cy="0"/>
            </a:xfrm>
            <a:custGeom>
              <a:avLst/>
              <a:gdLst/>
              <a:ahLst/>
              <a:cxnLst/>
              <a:rect l="l" t="t" r="r" b="b"/>
              <a:pathLst>
                <a:path w="217169">
                  <a:moveTo>
                    <a:pt x="216941" y="0"/>
                  </a:moveTo>
                  <a:lnTo>
                    <a:pt x="0" y="0"/>
                  </a:lnTo>
                </a:path>
              </a:pathLst>
            </a:custGeom>
            <a:ln w="9067">
              <a:solidFill>
                <a:srgbClr val="656F30"/>
              </a:solidFill>
            </a:ln>
          </p:spPr>
          <p:txBody>
            <a:bodyPr wrap="square" lIns="0" tIns="0" rIns="0" bIns="0" rtlCol="0"/>
            <a:lstStyle/>
            <a:p>
              <a:endParaRPr sz="1632" dirty="0"/>
            </a:p>
          </p:txBody>
        </p:sp>
        <p:sp>
          <p:nvSpPr>
            <p:cNvPr id="209" name="object 123">
              <a:extLst>
                <a:ext uri="{FF2B5EF4-FFF2-40B4-BE49-F238E27FC236}">
                  <a16:creationId xmlns:a16="http://schemas.microsoft.com/office/drawing/2014/main" id="{D99F08B7-6B50-B84C-82A8-9A9AA25DB418}"/>
                </a:ext>
              </a:extLst>
            </p:cNvPr>
            <p:cNvSpPr/>
            <p:nvPr/>
          </p:nvSpPr>
          <p:spPr>
            <a:xfrm>
              <a:off x="3275136" y="2206429"/>
              <a:ext cx="135893" cy="0"/>
            </a:xfrm>
            <a:custGeom>
              <a:avLst/>
              <a:gdLst/>
              <a:ahLst/>
              <a:cxnLst/>
              <a:rect l="l" t="t" r="r" b="b"/>
              <a:pathLst>
                <a:path w="149860">
                  <a:moveTo>
                    <a:pt x="149390" y="0"/>
                  </a:moveTo>
                  <a:lnTo>
                    <a:pt x="0" y="0"/>
                  </a:lnTo>
                </a:path>
              </a:pathLst>
            </a:custGeom>
            <a:solidFill>
              <a:srgbClr val="FFFFFF"/>
            </a:solidFill>
          </p:spPr>
          <p:txBody>
            <a:bodyPr wrap="square" lIns="0" tIns="0" rIns="0" bIns="0" rtlCol="0"/>
            <a:lstStyle/>
            <a:p>
              <a:endParaRPr sz="1632" dirty="0"/>
            </a:p>
          </p:txBody>
        </p:sp>
        <p:sp>
          <p:nvSpPr>
            <p:cNvPr id="210" name="object 124">
              <a:extLst>
                <a:ext uri="{FF2B5EF4-FFF2-40B4-BE49-F238E27FC236}">
                  <a16:creationId xmlns:a16="http://schemas.microsoft.com/office/drawing/2014/main" id="{70BDFEF7-F9CF-0947-ADDE-01586C45AFB3}"/>
                </a:ext>
              </a:extLst>
            </p:cNvPr>
            <p:cNvSpPr/>
            <p:nvPr/>
          </p:nvSpPr>
          <p:spPr>
            <a:xfrm>
              <a:off x="3275134" y="2206412"/>
              <a:ext cx="135893" cy="0"/>
            </a:xfrm>
            <a:custGeom>
              <a:avLst/>
              <a:gdLst/>
              <a:ahLst/>
              <a:cxnLst/>
              <a:rect l="l" t="t" r="r" b="b"/>
              <a:pathLst>
                <a:path w="149860">
                  <a:moveTo>
                    <a:pt x="149415" y="0"/>
                  </a:moveTo>
                  <a:lnTo>
                    <a:pt x="0" y="0"/>
                  </a:lnTo>
                </a:path>
              </a:pathLst>
            </a:custGeom>
            <a:ln w="9067">
              <a:solidFill>
                <a:srgbClr val="656F30"/>
              </a:solidFill>
            </a:ln>
          </p:spPr>
          <p:txBody>
            <a:bodyPr wrap="square" lIns="0" tIns="0" rIns="0" bIns="0" rtlCol="0"/>
            <a:lstStyle/>
            <a:p>
              <a:endParaRPr sz="1632" dirty="0"/>
            </a:p>
          </p:txBody>
        </p:sp>
        <p:sp>
          <p:nvSpPr>
            <p:cNvPr id="211" name="object 125">
              <a:extLst>
                <a:ext uri="{FF2B5EF4-FFF2-40B4-BE49-F238E27FC236}">
                  <a16:creationId xmlns:a16="http://schemas.microsoft.com/office/drawing/2014/main" id="{5A40C131-F119-5B4D-B5CE-5191F0B42B6D}"/>
                </a:ext>
              </a:extLst>
            </p:cNvPr>
            <p:cNvSpPr/>
            <p:nvPr/>
          </p:nvSpPr>
          <p:spPr>
            <a:xfrm>
              <a:off x="2674892" y="1905018"/>
              <a:ext cx="570061" cy="364493"/>
            </a:xfrm>
            <a:custGeom>
              <a:avLst/>
              <a:gdLst/>
              <a:ahLst/>
              <a:cxnLst/>
              <a:rect l="l" t="t" r="r" b="b"/>
              <a:pathLst>
                <a:path w="628650" h="401955">
                  <a:moveTo>
                    <a:pt x="628230" y="401624"/>
                  </a:moveTo>
                  <a:lnTo>
                    <a:pt x="0" y="0"/>
                  </a:lnTo>
                </a:path>
              </a:pathLst>
            </a:custGeom>
            <a:ln w="9067">
              <a:solidFill>
                <a:srgbClr val="656F30"/>
              </a:solidFill>
            </a:ln>
          </p:spPr>
          <p:txBody>
            <a:bodyPr wrap="square" lIns="0" tIns="0" rIns="0" bIns="0" rtlCol="0"/>
            <a:lstStyle/>
            <a:p>
              <a:endParaRPr sz="1632" dirty="0"/>
            </a:p>
          </p:txBody>
        </p:sp>
        <p:sp>
          <p:nvSpPr>
            <p:cNvPr id="212" name="object 126">
              <a:extLst>
                <a:ext uri="{FF2B5EF4-FFF2-40B4-BE49-F238E27FC236}">
                  <a16:creationId xmlns:a16="http://schemas.microsoft.com/office/drawing/2014/main" id="{FACCFD09-6F22-9444-BC39-C93C2FDC2F01}"/>
                </a:ext>
              </a:extLst>
            </p:cNvPr>
            <p:cNvSpPr/>
            <p:nvPr/>
          </p:nvSpPr>
          <p:spPr>
            <a:xfrm>
              <a:off x="2191782" y="1880220"/>
              <a:ext cx="196930" cy="0"/>
            </a:xfrm>
            <a:custGeom>
              <a:avLst/>
              <a:gdLst/>
              <a:ahLst/>
              <a:cxnLst/>
              <a:rect l="l" t="t" r="r" b="b"/>
              <a:pathLst>
                <a:path w="217169">
                  <a:moveTo>
                    <a:pt x="216928" y="0"/>
                  </a:moveTo>
                  <a:lnTo>
                    <a:pt x="0" y="0"/>
                  </a:lnTo>
                </a:path>
              </a:pathLst>
            </a:custGeom>
            <a:solidFill>
              <a:srgbClr val="FFFFFF"/>
            </a:solidFill>
          </p:spPr>
          <p:txBody>
            <a:bodyPr wrap="square" lIns="0" tIns="0" rIns="0" bIns="0" rtlCol="0"/>
            <a:lstStyle/>
            <a:p>
              <a:endParaRPr sz="1632" dirty="0"/>
            </a:p>
          </p:txBody>
        </p:sp>
        <p:sp>
          <p:nvSpPr>
            <p:cNvPr id="213" name="object 127">
              <a:extLst>
                <a:ext uri="{FF2B5EF4-FFF2-40B4-BE49-F238E27FC236}">
                  <a16:creationId xmlns:a16="http://schemas.microsoft.com/office/drawing/2014/main" id="{1861CAC1-8574-A546-A543-9229BE63A7E9}"/>
                </a:ext>
              </a:extLst>
            </p:cNvPr>
            <p:cNvSpPr/>
            <p:nvPr/>
          </p:nvSpPr>
          <p:spPr>
            <a:xfrm>
              <a:off x="2191768" y="1880222"/>
              <a:ext cx="196930" cy="0"/>
            </a:xfrm>
            <a:custGeom>
              <a:avLst/>
              <a:gdLst/>
              <a:ahLst/>
              <a:cxnLst/>
              <a:rect l="l" t="t" r="r" b="b"/>
              <a:pathLst>
                <a:path w="217169">
                  <a:moveTo>
                    <a:pt x="216941" y="0"/>
                  </a:moveTo>
                  <a:lnTo>
                    <a:pt x="0" y="0"/>
                  </a:lnTo>
                </a:path>
              </a:pathLst>
            </a:custGeom>
            <a:ln w="9067">
              <a:solidFill>
                <a:srgbClr val="656F30"/>
              </a:solidFill>
            </a:ln>
          </p:spPr>
          <p:txBody>
            <a:bodyPr wrap="square" lIns="0" tIns="0" rIns="0" bIns="0" rtlCol="0"/>
            <a:lstStyle/>
            <a:p>
              <a:endParaRPr sz="1632" dirty="0"/>
            </a:p>
          </p:txBody>
        </p:sp>
        <p:sp>
          <p:nvSpPr>
            <p:cNvPr id="214" name="object 128">
              <a:extLst>
                <a:ext uri="{FF2B5EF4-FFF2-40B4-BE49-F238E27FC236}">
                  <a16:creationId xmlns:a16="http://schemas.microsoft.com/office/drawing/2014/main" id="{FC6A05E0-663C-8144-AD18-57788DD733A4}"/>
                </a:ext>
              </a:extLst>
            </p:cNvPr>
            <p:cNvSpPr/>
            <p:nvPr/>
          </p:nvSpPr>
          <p:spPr>
            <a:xfrm>
              <a:off x="2403045" y="2115752"/>
              <a:ext cx="698468" cy="171018"/>
            </a:xfrm>
            <a:custGeom>
              <a:avLst/>
              <a:gdLst/>
              <a:ahLst/>
              <a:cxnLst/>
              <a:rect l="l" t="t" r="r" b="b"/>
              <a:pathLst>
                <a:path w="770255" h="188594">
                  <a:moveTo>
                    <a:pt x="769874" y="0"/>
                  </a:moveTo>
                  <a:lnTo>
                    <a:pt x="0" y="0"/>
                  </a:lnTo>
                  <a:lnTo>
                    <a:pt x="0" y="188442"/>
                  </a:lnTo>
                  <a:lnTo>
                    <a:pt x="769874" y="188442"/>
                  </a:lnTo>
                  <a:lnTo>
                    <a:pt x="769874" y="0"/>
                  </a:lnTo>
                  <a:close/>
                </a:path>
              </a:pathLst>
            </a:custGeom>
            <a:solidFill>
              <a:srgbClr val="FFFFFF"/>
            </a:solidFill>
          </p:spPr>
          <p:txBody>
            <a:bodyPr wrap="square" lIns="0" tIns="0" rIns="0" bIns="0" rtlCol="0"/>
            <a:lstStyle/>
            <a:p>
              <a:endParaRPr sz="1632" dirty="0"/>
            </a:p>
          </p:txBody>
        </p:sp>
        <p:sp>
          <p:nvSpPr>
            <p:cNvPr id="215" name="object 129">
              <a:extLst>
                <a:ext uri="{FF2B5EF4-FFF2-40B4-BE49-F238E27FC236}">
                  <a16:creationId xmlns:a16="http://schemas.microsoft.com/office/drawing/2014/main" id="{FAD3CC34-5DD7-4447-8A8D-BA998D81EE8E}"/>
                </a:ext>
              </a:extLst>
            </p:cNvPr>
            <p:cNvSpPr/>
            <p:nvPr/>
          </p:nvSpPr>
          <p:spPr>
            <a:xfrm>
              <a:off x="2403045" y="2115752"/>
              <a:ext cx="698468" cy="171018"/>
            </a:xfrm>
            <a:custGeom>
              <a:avLst/>
              <a:gdLst/>
              <a:ahLst/>
              <a:cxnLst/>
              <a:rect l="l" t="t" r="r" b="b"/>
              <a:pathLst>
                <a:path w="770255" h="188594">
                  <a:moveTo>
                    <a:pt x="769874" y="188442"/>
                  </a:moveTo>
                  <a:lnTo>
                    <a:pt x="0" y="188442"/>
                  </a:lnTo>
                  <a:lnTo>
                    <a:pt x="0" y="0"/>
                  </a:lnTo>
                  <a:lnTo>
                    <a:pt x="769874" y="0"/>
                  </a:lnTo>
                  <a:lnTo>
                    <a:pt x="769874" y="188442"/>
                  </a:lnTo>
                  <a:close/>
                </a:path>
              </a:pathLst>
            </a:custGeom>
            <a:ln w="18110">
              <a:solidFill>
                <a:srgbClr val="656F30"/>
              </a:solidFill>
            </a:ln>
          </p:spPr>
          <p:txBody>
            <a:bodyPr wrap="square" lIns="0" tIns="0" rIns="0" bIns="0" rtlCol="0"/>
            <a:lstStyle/>
            <a:p>
              <a:endParaRPr sz="1632" dirty="0"/>
            </a:p>
          </p:txBody>
        </p:sp>
        <p:sp>
          <p:nvSpPr>
            <p:cNvPr id="216" name="object 130">
              <a:extLst>
                <a:ext uri="{FF2B5EF4-FFF2-40B4-BE49-F238E27FC236}">
                  <a16:creationId xmlns:a16="http://schemas.microsoft.com/office/drawing/2014/main" id="{DC414D79-7363-A247-905B-4E8A723638D3}"/>
                </a:ext>
              </a:extLst>
            </p:cNvPr>
            <p:cNvSpPr/>
            <p:nvPr/>
          </p:nvSpPr>
          <p:spPr>
            <a:xfrm>
              <a:off x="2356287" y="2223581"/>
              <a:ext cx="221969" cy="108745"/>
            </a:xfrm>
            <a:prstGeom prst="rect">
              <a:avLst/>
            </a:prstGeom>
            <a:blipFill>
              <a:blip r:embed="rId15" cstate="print"/>
              <a:stretch>
                <a:fillRect/>
              </a:stretch>
            </a:blipFill>
          </p:spPr>
          <p:txBody>
            <a:bodyPr wrap="square" lIns="0" tIns="0" rIns="0" bIns="0" rtlCol="0"/>
            <a:lstStyle/>
            <a:p>
              <a:endParaRPr sz="1632" dirty="0"/>
            </a:p>
          </p:txBody>
        </p:sp>
        <p:sp>
          <p:nvSpPr>
            <p:cNvPr id="217" name="object 131">
              <a:extLst>
                <a:ext uri="{FF2B5EF4-FFF2-40B4-BE49-F238E27FC236}">
                  <a16:creationId xmlns:a16="http://schemas.microsoft.com/office/drawing/2014/main" id="{AFB2F0A5-7047-CE42-A9F8-D2046F0F68B2}"/>
                </a:ext>
              </a:extLst>
            </p:cNvPr>
            <p:cNvSpPr/>
            <p:nvPr/>
          </p:nvSpPr>
          <p:spPr>
            <a:xfrm>
              <a:off x="2923982" y="2223581"/>
              <a:ext cx="221969" cy="108745"/>
            </a:xfrm>
            <a:prstGeom prst="rect">
              <a:avLst/>
            </a:prstGeom>
            <a:blipFill>
              <a:blip r:embed="rId16" cstate="print"/>
              <a:stretch>
                <a:fillRect/>
              </a:stretch>
            </a:blipFill>
          </p:spPr>
          <p:txBody>
            <a:bodyPr wrap="square" lIns="0" tIns="0" rIns="0" bIns="0" rtlCol="0"/>
            <a:lstStyle/>
            <a:p>
              <a:endParaRPr sz="1632" dirty="0"/>
            </a:p>
          </p:txBody>
        </p:sp>
        <p:sp>
          <p:nvSpPr>
            <p:cNvPr id="218" name="object 132">
              <a:extLst>
                <a:ext uri="{FF2B5EF4-FFF2-40B4-BE49-F238E27FC236}">
                  <a16:creationId xmlns:a16="http://schemas.microsoft.com/office/drawing/2014/main" id="{F8F9F74D-92FE-234D-A217-2E9FE4D8A568}"/>
                </a:ext>
              </a:extLst>
            </p:cNvPr>
            <p:cNvSpPr/>
            <p:nvPr/>
          </p:nvSpPr>
          <p:spPr>
            <a:xfrm>
              <a:off x="2310903" y="2069483"/>
              <a:ext cx="882730" cy="184838"/>
            </a:xfrm>
            <a:custGeom>
              <a:avLst/>
              <a:gdLst/>
              <a:ahLst/>
              <a:cxnLst/>
              <a:rect l="l" t="t" r="r" b="b"/>
              <a:pathLst>
                <a:path w="973455" h="203835">
                  <a:moveTo>
                    <a:pt x="973137" y="0"/>
                  </a:moveTo>
                  <a:lnTo>
                    <a:pt x="0" y="0"/>
                  </a:lnTo>
                  <a:lnTo>
                    <a:pt x="0" y="203403"/>
                  </a:lnTo>
                  <a:lnTo>
                    <a:pt x="973137" y="203377"/>
                  </a:lnTo>
                  <a:lnTo>
                    <a:pt x="973137" y="0"/>
                  </a:lnTo>
                  <a:close/>
                </a:path>
              </a:pathLst>
            </a:custGeom>
            <a:solidFill>
              <a:srgbClr val="FFFFFF"/>
            </a:solidFill>
          </p:spPr>
          <p:txBody>
            <a:bodyPr wrap="square" lIns="0" tIns="0" rIns="0" bIns="0" rtlCol="0"/>
            <a:lstStyle/>
            <a:p>
              <a:endParaRPr sz="1632" dirty="0"/>
            </a:p>
          </p:txBody>
        </p:sp>
        <p:sp>
          <p:nvSpPr>
            <p:cNvPr id="219" name="object 133">
              <a:extLst>
                <a:ext uri="{FF2B5EF4-FFF2-40B4-BE49-F238E27FC236}">
                  <a16:creationId xmlns:a16="http://schemas.microsoft.com/office/drawing/2014/main" id="{923630E8-C383-0344-87CA-C0679DA50ED5}"/>
                </a:ext>
              </a:extLst>
            </p:cNvPr>
            <p:cNvSpPr/>
            <p:nvPr/>
          </p:nvSpPr>
          <p:spPr>
            <a:xfrm>
              <a:off x="2310903" y="2069483"/>
              <a:ext cx="882730" cy="184838"/>
            </a:xfrm>
            <a:custGeom>
              <a:avLst/>
              <a:gdLst/>
              <a:ahLst/>
              <a:cxnLst/>
              <a:rect l="l" t="t" r="r" b="b"/>
              <a:pathLst>
                <a:path w="973455" h="203835">
                  <a:moveTo>
                    <a:pt x="973137" y="203377"/>
                  </a:moveTo>
                  <a:lnTo>
                    <a:pt x="0" y="203403"/>
                  </a:lnTo>
                  <a:lnTo>
                    <a:pt x="0" y="0"/>
                  </a:lnTo>
                  <a:lnTo>
                    <a:pt x="973137" y="0"/>
                  </a:lnTo>
                  <a:lnTo>
                    <a:pt x="973137" y="203377"/>
                  </a:lnTo>
                  <a:close/>
                </a:path>
              </a:pathLst>
            </a:custGeom>
            <a:ln w="18110">
              <a:solidFill>
                <a:srgbClr val="656F30"/>
              </a:solidFill>
            </a:ln>
          </p:spPr>
          <p:txBody>
            <a:bodyPr wrap="square" lIns="0" tIns="0" rIns="0" bIns="0" rtlCol="0"/>
            <a:lstStyle/>
            <a:p>
              <a:endParaRPr sz="1632" dirty="0"/>
            </a:p>
          </p:txBody>
        </p:sp>
        <p:sp>
          <p:nvSpPr>
            <p:cNvPr id="220" name="object 134">
              <a:extLst>
                <a:ext uri="{FF2B5EF4-FFF2-40B4-BE49-F238E27FC236}">
                  <a16:creationId xmlns:a16="http://schemas.microsoft.com/office/drawing/2014/main" id="{4A781BB9-2F9C-E145-816D-8500AA155EB0}"/>
                </a:ext>
              </a:extLst>
            </p:cNvPr>
            <p:cNvSpPr/>
            <p:nvPr/>
          </p:nvSpPr>
          <p:spPr>
            <a:xfrm>
              <a:off x="2345823" y="2222499"/>
              <a:ext cx="816511" cy="0"/>
            </a:xfrm>
            <a:custGeom>
              <a:avLst/>
              <a:gdLst/>
              <a:ahLst/>
              <a:cxnLst/>
              <a:rect l="l" t="t" r="r" b="b"/>
              <a:pathLst>
                <a:path w="900430">
                  <a:moveTo>
                    <a:pt x="0" y="0"/>
                  </a:moveTo>
                  <a:lnTo>
                    <a:pt x="900099" y="0"/>
                  </a:lnTo>
                </a:path>
              </a:pathLst>
            </a:custGeom>
            <a:ln w="9067">
              <a:solidFill>
                <a:srgbClr val="656F30"/>
              </a:solidFill>
            </a:ln>
          </p:spPr>
          <p:txBody>
            <a:bodyPr wrap="square" lIns="0" tIns="0" rIns="0" bIns="0" rtlCol="0"/>
            <a:lstStyle/>
            <a:p>
              <a:endParaRPr sz="1632" dirty="0"/>
            </a:p>
          </p:txBody>
        </p:sp>
        <p:sp>
          <p:nvSpPr>
            <p:cNvPr id="221" name="object 237">
              <a:extLst>
                <a:ext uri="{FF2B5EF4-FFF2-40B4-BE49-F238E27FC236}">
                  <a16:creationId xmlns:a16="http://schemas.microsoft.com/office/drawing/2014/main" id="{D458372D-09EE-D748-AEB0-EA54CB3D9441}"/>
                </a:ext>
              </a:extLst>
            </p:cNvPr>
            <p:cNvSpPr txBox="1"/>
            <p:nvPr/>
          </p:nvSpPr>
          <p:spPr>
            <a:xfrm>
              <a:off x="2283976" y="2379496"/>
              <a:ext cx="775052" cy="195415"/>
            </a:xfrm>
            <a:prstGeom prst="rect">
              <a:avLst/>
            </a:prstGeom>
          </p:spPr>
          <p:txBody>
            <a:bodyPr vert="horz" wrap="square" lIns="0" tIns="13820" rIns="0" bIns="0" rtlCol="0">
              <a:spAutoFit/>
            </a:bodyPr>
            <a:lstStyle/>
            <a:p>
              <a:pPr marL="11516">
                <a:spcBef>
                  <a:spcPts val="109"/>
                </a:spcBef>
              </a:pPr>
              <a:r>
                <a:rPr sz="1179" spc="5" dirty="0">
                  <a:solidFill>
                    <a:srgbClr val="656F30"/>
                  </a:solidFill>
                  <a:latin typeface="Arial Unicode MS"/>
                  <a:cs typeface="Arial Unicode MS"/>
                </a:rPr>
                <a:t>Freight</a:t>
              </a:r>
              <a:r>
                <a:rPr sz="1179" spc="-131" dirty="0">
                  <a:solidFill>
                    <a:srgbClr val="656F30"/>
                  </a:solidFill>
                  <a:latin typeface="Arial Unicode MS"/>
                  <a:cs typeface="Arial Unicode MS"/>
                </a:rPr>
                <a:t> </a:t>
              </a:r>
              <a:r>
                <a:rPr sz="1179" spc="-23" dirty="0">
                  <a:solidFill>
                    <a:srgbClr val="656F30"/>
                  </a:solidFill>
                  <a:latin typeface="Arial Unicode MS"/>
                  <a:cs typeface="Arial Unicode MS"/>
                </a:rPr>
                <a:t>Rail</a:t>
              </a:r>
              <a:endParaRPr sz="1179" dirty="0">
                <a:latin typeface="Arial Unicode MS"/>
                <a:cs typeface="Arial Unicode MS"/>
              </a:endParaRPr>
            </a:p>
          </p:txBody>
        </p:sp>
      </p:grpSp>
      <p:sp>
        <p:nvSpPr>
          <p:cNvPr id="222" name="object 239">
            <a:extLst>
              <a:ext uri="{FF2B5EF4-FFF2-40B4-BE49-F238E27FC236}">
                <a16:creationId xmlns:a16="http://schemas.microsoft.com/office/drawing/2014/main" id="{49AC6C86-1EC1-5E4A-BB16-81408EBE318F}"/>
              </a:ext>
            </a:extLst>
          </p:cNvPr>
          <p:cNvSpPr txBox="1"/>
          <p:nvPr userDrawn="1"/>
        </p:nvSpPr>
        <p:spPr>
          <a:xfrm>
            <a:off x="9634735" y="4635187"/>
            <a:ext cx="951252" cy="371724"/>
          </a:xfrm>
          <a:prstGeom prst="rect">
            <a:avLst/>
          </a:prstGeom>
        </p:spPr>
        <p:txBody>
          <a:bodyPr vert="horz" wrap="square" lIns="0" tIns="10941" rIns="0" bIns="0" rtlCol="0">
            <a:spAutoFit/>
          </a:bodyPr>
          <a:lstStyle/>
          <a:p>
            <a:pPr marL="162956" marR="4607" indent="-152016">
              <a:lnSpc>
                <a:spcPct val="101699"/>
              </a:lnSpc>
              <a:spcBef>
                <a:spcPts val="86"/>
              </a:spcBef>
            </a:pPr>
            <a:r>
              <a:rPr sz="1179" spc="-5" dirty="0">
                <a:solidFill>
                  <a:srgbClr val="5D87A1"/>
                </a:solidFill>
                <a:latin typeface="Arial Unicode MS"/>
                <a:cs typeface="Arial Unicode MS"/>
              </a:rPr>
              <a:t>National</a:t>
            </a:r>
            <a:r>
              <a:rPr sz="1179" spc="-154" dirty="0">
                <a:solidFill>
                  <a:srgbClr val="5D87A1"/>
                </a:solidFill>
                <a:latin typeface="Arial Unicode MS"/>
                <a:cs typeface="Arial Unicode MS"/>
              </a:rPr>
              <a:t> </a:t>
            </a:r>
            <a:r>
              <a:rPr sz="1179" dirty="0">
                <a:solidFill>
                  <a:srgbClr val="5D87A1"/>
                </a:solidFill>
                <a:latin typeface="Arial Unicode MS"/>
                <a:cs typeface="Arial Unicode MS"/>
              </a:rPr>
              <a:t>Ports  </a:t>
            </a:r>
            <a:r>
              <a:rPr sz="1179" spc="27" dirty="0">
                <a:solidFill>
                  <a:srgbClr val="5D87A1"/>
                </a:solidFill>
                <a:latin typeface="Arial Unicode MS"/>
                <a:cs typeface="Arial Unicode MS"/>
              </a:rPr>
              <a:t>Authority</a:t>
            </a:r>
            <a:endParaRPr sz="1179" dirty="0">
              <a:latin typeface="Arial Unicode MS"/>
              <a:cs typeface="Arial Unicode MS"/>
            </a:endParaRPr>
          </a:p>
        </p:txBody>
      </p:sp>
      <p:sp>
        <p:nvSpPr>
          <p:cNvPr id="223" name="object 240">
            <a:extLst>
              <a:ext uri="{FF2B5EF4-FFF2-40B4-BE49-F238E27FC236}">
                <a16:creationId xmlns:a16="http://schemas.microsoft.com/office/drawing/2014/main" id="{46A21BA2-4C6D-BF4F-8A5A-CD19A74C215C}"/>
              </a:ext>
            </a:extLst>
          </p:cNvPr>
          <p:cNvSpPr txBox="1"/>
          <p:nvPr userDrawn="1"/>
        </p:nvSpPr>
        <p:spPr>
          <a:xfrm>
            <a:off x="9427149" y="3135635"/>
            <a:ext cx="958162" cy="195415"/>
          </a:xfrm>
          <a:prstGeom prst="rect">
            <a:avLst/>
          </a:prstGeom>
        </p:spPr>
        <p:txBody>
          <a:bodyPr vert="horz" wrap="square" lIns="0" tIns="13820" rIns="0" bIns="0" rtlCol="0">
            <a:spAutoFit/>
          </a:bodyPr>
          <a:lstStyle/>
          <a:p>
            <a:pPr marL="11516">
              <a:spcBef>
                <a:spcPts val="109"/>
              </a:spcBef>
            </a:pPr>
            <a:r>
              <a:rPr sz="1179" spc="5" dirty="0">
                <a:solidFill>
                  <a:srgbClr val="73AFB6"/>
                </a:solidFill>
                <a:latin typeface="Arial Unicode MS"/>
                <a:cs typeface="Arial Unicode MS"/>
              </a:rPr>
              <a:t>Port</a:t>
            </a:r>
            <a:r>
              <a:rPr sz="1179" spc="-163" dirty="0">
                <a:solidFill>
                  <a:srgbClr val="73AFB6"/>
                </a:solidFill>
                <a:latin typeface="Arial Unicode MS"/>
                <a:cs typeface="Arial Unicode MS"/>
              </a:rPr>
              <a:t> </a:t>
            </a:r>
            <a:r>
              <a:rPr sz="1179" spc="-27" dirty="0">
                <a:solidFill>
                  <a:srgbClr val="73AFB6"/>
                </a:solidFill>
                <a:latin typeface="Arial Unicode MS"/>
                <a:cs typeface="Arial Unicode MS"/>
              </a:rPr>
              <a:t>Terminals</a:t>
            </a:r>
            <a:endParaRPr sz="1179" dirty="0">
              <a:latin typeface="Arial Unicode MS"/>
              <a:cs typeface="Arial Unicode MS"/>
            </a:endParaRPr>
          </a:p>
        </p:txBody>
      </p:sp>
      <p:sp>
        <p:nvSpPr>
          <p:cNvPr id="224" name="object 241">
            <a:extLst>
              <a:ext uri="{FF2B5EF4-FFF2-40B4-BE49-F238E27FC236}">
                <a16:creationId xmlns:a16="http://schemas.microsoft.com/office/drawing/2014/main" id="{E66FEA90-4F0A-894A-ADF6-D04A97339599}"/>
              </a:ext>
            </a:extLst>
          </p:cNvPr>
          <p:cNvSpPr txBox="1"/>
          <p:nvPr userDrawn="1"/>
        </p:nvSpPr>
        <p:spPr>
          <a:xfrm>
            <a:off x="9108224" y="3790225"/>
            <a:ext cx="817087" cy="565242"/>
          </a:xfrm>
          <a:prstGeom prst="rect">
            <a:avLst/>
          </a:prstGeom>
        </p:spPr>
        <p:txBody>
          <a:bodyPr vert="horz" wrap="square" lIns="0" tIns="11516" rIns="0" bIns="0" rtlCol="0">
            <a:spAutoFit/>
          </a:bodyPr>
          <a:lstStyle/>
          <a:p>
            <a:pPr marL="11516" marR="4607" indent="85221">
              <a:lnSpc>
                <a:spcPct val="114700"/>
              </a:lnSpc>
              <a:spcBef>
                <a:spcPts val="91"/>
              </a:spcBef>
            </a:pPr>
            <a:r>
              <a:rPr sz="1043" spc="-27" dirty="0">
                <a:solidFill>
                  <a:srgbClr val="3D3C3E"/>
                </a:solidFill>
                <a:latin typeface="Arial Unicode MS"/>
                <a:cs typeface="Arial Unicode MS"/>
              </a:rPr>
              <a:t>Reclaiming  </a:t>
            </a:r>
            <a:r>
              <a:rPr lang="en-ZA" sz="1043" spc="68" dirty="0">
                <a:solidFill>
                  <a:srgbClr val="3D3C3E"/>
                </a:solidFill>
                <a:latin typeface="Arial Unicode MS"/>
                <a:cs typeface="Arial Unicode MS"/>
              </a:rPr>
              <a:t>and</a:t>
            </a:r>
            <a:r>
              <a:rPr sz="1043" spc="-145" dirty="0">
                <a:solidFill>
                  <a:srgbClr val="3D3C3E"/>
                </a:solidFill>
                <a:latin typeface="Arial Unicode MS"/>
                <a:cs typeface="Arial Unicode MS"/>
              </a:rPr>
              <a:t> </a:t>
            </a:r>
            <a:r>
              <a:rPr sz="1043" spc="-18" dirty="0">
                <a:solidFill>
                  <a:srgbClr val="3D3C3E"/>
                </a:solidFill>
                <a:latin typeface="Arial Unicode MS"/>
                <a:cs typeface="Arial Unicode MS"/>
              </a:rPr>
              <a:t>Shiploading</a:t>
            </a:r>
            <a:endParaRPr sz="1043" dirty="0">
              <a:latin typeface="Arial Unicode MS"/>
              <a:cs typeface="Arial Unicode MS"/>
            </a:endParaRPr>
          </a:p>
        </p:txBody>
      </p:sp>
      <p:sp>
        <p:nvSpPr>
          <p:cNvPr id="225" name="object 242">
            <a:extLst>
              <a:ext uri="{FF2B5EF4-FFF2-40B4-BE49-F238E27FC236}">
                <a16:creationId xmlns:a16="http://schemas.microsoft.com/office/drawing/2014/main" id="{51513D18-0ADC-3045-A4C9-D05216AE8591}"/>
              </a:ext>
            </a:extLst>
          </p:cNvPr>
          <p:cNvSpPr txBox="1"/>
          <p:nvPr userDrawn="1"/>
        </p:nvSpPr>
        <p:spPr>
          <a:xfrm>
            <a:off x="8182358" y="2812038"/>
            <a:ext cx="642614" cy="493107"/>
          </a:xfrm>
          <a:prstGeom prst="rect">
            <a:avLst/>
          </a:prstGeom>
        </p:spPr>
        <p:txBody>
          <a:bodyPr vert="horz" wrap="square" lIns="0" tIns="11516" rIns="0" bIns="0" rtlCol="0">
            <a:spAutoFit/>
          </a:bodyPr>
          <a:lstStyle/>
          <a:p>
            <a:pPr marL="11516" marR="4607">
              <a:spcBef>
                <a:spcPts val="91"/>
              </a:spcBef>
            </a:pPr>
            <a:r>
              <a:rPr sz="1043" spc="-5" dirty="0">
                <a:solidFill>
                  <a:srgbClr val="3D3C3E"/>
                </a:solidFill>
                <a:latin typeface="Arial Unicode MS"/>
                <a:cs typeface="Arial Unicode MS"/>
              </a:rPr>
              <a:t>Offloading  </a:t>
            </a:r>
            <a:r>
              <a:rPr lang="en-ZA" sz="1043" spc="68" dirty="0">
                <a:solidFill>
                  <a:srgbClr val="3D3C3E"/>
                </a:solidFill>
                <a:latin typeface="Arial Unicode MS"/>
                <a:cs typeface="Arial Unicode MS"/>
              </a:rPr>
              <a:t>and</a:t>
            </a:r>
            <a:r>
              <a:rPr sz="1043" spc="-159" dirty="0">
                <a:solidFill>
                  <a:srgbClr val="3D3C3E"/>
                </a:solidFill>
                <a:latin typeface="Arial Unicode MS"/>
                <a:cs typeface="Arial Unicode MS"/>
              </a:rPr>
              <a:t> </a:t>
            </a:r>
            <a:r>
              <a:rPr sz="1043" spc="-14" dirty="0">
                <a:solidFill>
                  <a:srgbClr val="3D3C3E"/>
                </a:solidFill>
                <a:latin typeface="Arial Unicode MS"/>
                <a:cs typeface="Arial Unicode MS"/>
              </a:rPr>
              <a:t>Stacking</a:t>
            </a:r>
            <a:endParaRPr sz="1043" dirty="0">
              <a:latin typeface="Arial Unicode MS"/>
              <a:cs typeface="Arial Unicode MS"/>
            </a:endParaRPr>
          </a:p>
        </p:txBody>
      </p:sp>
      <p:sp>
        <p:nvSpPr>
          <p:cNvPr id="226" name="object 243">
            <a:extLst>
              <a:ext uri="{FF2B5EF4-FFF2-40B4-BE49-F238E27FC236}">
                <a16:creationId xmlns:a16="http://schemas.microsoft.com/office/drawing/2014/main" id="{F4106181-5895-DE47-90B2-F231324B0981}"/>
              </a:ext>
            </a:extLst>
          </p:cNvPr>
          <p:cNvSpPr txBox="1"/>
          <p:nvPr userDrawn="1"/>
        </p:nvSpPr>
        <p:spPr>
          <a:xfrm>
            <a:off x="9102136" y="2971395"/>
            <a:ext cx="1578319" cy="172122"/>
          </a:xfrm>
          <a:prstGeom prst="rect">
            <a:avLst/>
          </a:prstGeom>
        </p:spPr>
        <p:txBody>
          <a:bodyPr vert="horz" wrap="square" lIns="0" tIns="11516" rIns="0" bIns="0" rtlCol="0">
            <a:spAutoFit/>
          </a:bodyPr>
          <a:lstStyle/>
          <a:p>
            <a:pPr marL="11516">
              <a:spcBef>
                <a:spcPts val="91"/>
              </a:spcBef>
              <a:tabLst>
                <a:tab pos="1566225" algn="l"/>
              </a:tabLst>
            </a:pPr>
            <a:r>
              <a:rPr sz="1043" u="heavy" spc="-82" dirty="0">
                <a:solidFill>
                  <a:srgbClr val="3D3C3E"/>
                </a:solidFill>
                <a:uFill>
                  <a:solidFill>
                    <a:srgbClr val="73AFB7"/>
                  </a:solidFill>
                </a:uFill>
                <a:latin typeface="Arial Unicode MS"/>
                <a:cs typeface="Arial Unicode MS"/>
              </a:rPr>
              <a:t> 	</a:t>
            </a:r>
            <a:endParaRPr sz="1043" dirty="0">
              <a:latin typeface="Arial Unicode MS"/>
              <a:cs typeface="Arial Unicode MS"/>
            </a:endParaRPr>
          </a:p>
        </p:txBody>
      </p:sp>
      <p:sp>
        <p:nvSpPr>
          <p:cNvPr id="227" name="object 244">
            <a:extLst>
              <a:ext uri="{FF2B5EF4-FFF2-40B4-BE49-F238E27FC236}">
                <a16:creationId xmlns:a16="http://schemas.microsoft.com/office/drawing/2014/main" id="{17B06FEB-AA34-A54A-AC25-9E5FCC25CF3F}"/>
              </a:ext>
            </a:extLst>
          </p:cNvPr>
          <p:cNvSpPr txBox="1"/>
          <p:nvPr userDrawn="1"/>
        </p:nvSpPr>
        <p:spPr>
          <a:xfrm>
            <a:off x="4639319" y="2703144"/>
            <a:ext cx="653554" cy="172122"/>
          </a:xfrm>
          <a:prstGeom prst="rect">
            <a:avLst/>
          </a:prstGeom>
        </p:spPr>
        <p:txBody>
          <a:bodyPr vert="horz" wrap="square" lIns="0" tIns="11516" rIns="0" bIns="0" rtlCol="0">
            <a:spAutoFit/>
          </a:bodyPr>
          <a:lstStyle/>
          <a:p>
            <a:pPr marL="11516">
              <a:spcBef>
                <a:spcPts val="91"/>
              </a:spcBef>
            </a:pPr>
            <a:r>
              <a:rPr sz="1043" spc="-27" dirty="0">
                <a:solidFill>
                  <a:srgbClr val="3D3C3E"/>
                </a:solidFill>
                <a:latin typeface="Arial Unicode MS"/>
                <a:cs typeface="Arial Unicode MS"/>
              </a:rPr>
              <a:t>Rail</a:t>
            </a:r>
            <a:r>
              <a:rPr sz="1043" spc="-154" dirty="0">
                <a:solidFill>
                  <a:srgbClr val="3D3C3E"/>
                </a:solidFill>
                <a:latin typeface="Arial Unicode MS"/>
                <a:cs typeface="Arial Unicode MS"/>
              </a:rPr>
              <a:t> </a:t>
            </a:r>
            <a:r>
              <a:rPr sz="1043" spc="-18" dirty="0">
                <a:solidFill>
                  <a:srgbClr val="3D3C3E"/>
                </a:solidFill>
                <a:latin typeface="Arial Unicode MS"/>
                <a:cs typeface="Arial Unicode MS"/>
              </a:rPr>
              <a:t>Transit</a:t>
            </a:r>
            <a:endParaRPr sz="1043" dirty="0">
              <a:latin typeface="Arial Unicode MS"/>
              <a:cs typeface="Arial Unicode MS"/>
            </a:endParaRPr>
          </a:p>
        </p:txBody>
      </p:sp>
      <p:grpSp>
        <p:nvGrpSpPr>
          <p:cNvPr id="228" name="object 245">
            <a:extLst>
              <a:ext uri="{FF2B5EF4-FFF2-40B4-BE49-F238E27FC236}">
                <a16:creationId xmlns:a16="http://schemas.microsoft.com/office/drawing/2014/main" id="{A91E9EA6-2521-494A-9E1C-2F5ADDC95C72}"/>
              </a:ext>
            </a:extLst>
          </p:cNvPr>
          <p:cNvGrpSpPr/>
          <p:nvPr userDrawn="1"/>
        </p:nvGrpSpPr>
        <p:grpSpPr>
          <a:xfrm>
            <a:off x="5412796" y="2736001"/>
            <a:ext cx="1418817" cy="139924"/>
            <a:chOff x="4593278" y="2782784"/>
            <a:chExt cx="1564640" cy="154305"/>
          </a:xfrm>
        </p:grpSpPr>
        <p:sp>
          <p:nvSpPr>
            <p:cNvPr id="229" name="object 246">
              <a:extLst>
                <a:ext uri="{FF2B5EF4-FFF2-40B4-BE49-F238E27FC236}">
                  <a16:creationId xmlns:a16="http://schemas.microsoft.com/office/drawing/2014/main" id="{43E860DC-44A4-124E-BC96-F3CE0E676954}"/>
                </a:ext>
              </a:extLst>
            </p:cNvPr>
            <p:cNvSpPr/>
            <p:nvPr/>
          </p:nvSpPr>
          <p:spPr>
            <a:xfrm>
              <a:off x="4613681" y="2859683"/>
              <a:ext cx="1524000" cy="0"/>
            </a:xfrm>
            <a:custGeom>
              <a:avLst/>
              <a:gdLst/>
              <a:ahLst/>
              <a:cxnLst/>
              <a:rect l="l" t="t" r="r" b="b"/>
              <a:pathLst>
                <a:path w="1524000">
                  <a:moveTo>
                    <a:pt x="0" y="0"/>
                  </a:moveTo>
                  <a:lnTo>
                    <a:pt x="1523593" y="0"/>
                  </a:lnTo>
                </a:path>
              </a:pathLst>
            </a:custGeom>
            <a:ln w="18808">
              <a:solidFill>
                <a:srgbClr val="3D3C3E"/>
              </a:solidFill>
            </a:ln>
          </p:spPr>
          <p:txBody>
            <a:bodyPr wrap="square" lIns="0" tIns="0" rIns="0" bIns="0" rtlCol="0"/>
            <a:lstStyle/>
            <a:p>
              <a:endParaRPr sz="1632" dirty="0"/>
            </a:p>
          </p:txBody>
        </p:sp>
        <p:sp>
          <p:nvSpPr>
            <p:cNvPr id="230" name="object 247">
              <a:extLst>
                <a:ext uri="{FF2B5EF4-FFF2-40B4-BE49-F238E27FC236}">
                  <a16:creationId xmlns:a16="http://schemas.microsoft.com/office/drawing/2014/main" id="{B20FB5AF-86F0-FA44-83CF-0A67525DEE6C}"/>
                </a:ext>
              </a:extLst>
            </p:cNvPr>
            <p:cNvSpPr/>
            <p:nvPr/>
          </p:nvSpPr>
          <p:spPr>
            <a:xfrm>
              <a:off x="4593278" y="2782784"/>
              <a:ext cx="95529" cy="153809"/>
            </a:xfrm>
            <a:prstGeom prst="rect">
              <a:avLst/>
            </a:prstGeom>
            <a:blipFill>
              <a:blip r:embed="rId17" cstate="print"/>
              <a:stretch>
                <a:fillRect/>
              </a:stretch>
            </a:blipFill>
          </p:spPr>
          <p:txBody>
            <a:bodyPr wrap="square" lIns="0" tIns="0" rIns="0" bIns="0" rtlCol="0"/>
            <a:lstStyle/>
            <a:p>
              <a:endParaRPr sz="1632" dirty="0"/>
            </a:p>
          </p:txBody>
        </p:sp>
        <p:sp>
          <p:nvSpPr>
            <p:cNvPr id="231" name="object 248">
              <a:extLst>
                <a:ext uri="{FF2B5EF4-FFF2-40B4-BE49-F238E27FC236}">
                  <a16:creationId xmlns:a16="http://schemas.microsoft.com/office/drawing/2014/main" id="{9D3EE63F-78C5-F343-878F-BAF8464C03E1}"/>
                </a:ext>
              </a:extLst>
            </p:cNvPr>
            <p:cNvSpPr/>
            <p:nvPr/>
          </p:nvSpPr>
          <p:spPr>
            <a:xfrm>
              <a:off x="6062091" y="2782784"/>
              <a:ext cx="95529" cy="153809"/>
            </a:xfrm>
            <a:prstGeom prst="rect">
              <a:avLst/>
            </a:prstGeom>
            <a:blipFill>
              <a:blip r:embed="rId18" cstate="print"/>
              <a:stretch>
                <a:fillRect/>
              </a:stretch>
            </a:blipFill>
          </p:spPr>
          <p:txBody>
            <a:bodyPr wrap="square" lIns="0" tIns="0" rIns="0" bIns="0" rtlCol="0"/>
            <a:lstStyle/>
            <a:p>
              <a:endParaRPr sz="1632" dirty="0"/>
            </a:p>
          </p:txBody>
        </p:sp>
      </p:grpSp>
      <p:sp>
        <p:nvSpPr>
          <p:cNvPr id="232" name="object 249">
            <a:extLst>
              <a:ext uri="{FF2B5EF4-FFF2-40B4-BE49-F238E27FC236}">
                <a16:creationId xmlns:a16="http://schemas.microsoft.com/office/drawing/2014/main" id="{70B6DCEE-4B70-7C4B-AEF5-C59FDD89FB67}"/>
              </a:ext>
            </a:extLst>
          </p:cNvPr>
          <p:cNvSpPr txBox="1"/>
          <p:nvPr userDrawn="1"/>
        </p:nvSpPr>
        <p:spPr>
          <a:xfrm>
            <a:off x="6034603" y="2587929"/>
            <a:ext cx="233782" cy="172122"/>
          </a:xfrm>
          <a:prstGeom prst="rect">
            <a:avLst/>
          </a:prstGeom>
        </p:spPr>
        <p:txBody>
          <a:bodyPr vert="horz" wrap="square" lIns="0" tIns="11516" rIns="0" bIns="0" rtlCol="0">
            <a:spAutoFit/>
          </a:bodyPr>
          <a:lstStyle/>
          <a:p>
            <a:pPr marL="11516">
              <a:spcBef>
                <a:spcPts val="91"/>
              </a:spcBef>
            </a:pPr>
            <a:r>
              <a:rPr sz="1043" spc="-41" dirty="0">
                <a:solidFill>
                  <a:srgbClr val="3D3C3E"/>
                </a:solidFill>
                <a:latin typeface="Arial Unicode MS"/>
                <a:cs typeface="Arial Unicode MS"/>
              </a:rPr>
              <a:t>IN</a:t>
            </a:r>
            <a:r>
              <a:rPr sz="1043" spc="-141" dirty="0">
                <a:solidFill>
                  <a:srgbClr val="3D3C3E"/>
                </a:solidFill>
                <a:latin typeface="Arial Unicode MS"/>
                <a:cs typeface="Arial Unicode MS"/>
              </a:rPr>
              <a:t> </a:t>
            </a:r>
            <a:r>
              <a:rPr sz="1043" spc="190" dirty="0">
                <a:solidFill>
                  <a:srgbClr val="3D3C3E"/>
                </a:solidFill>
                <a:latin typeface="Arial Unicode MS"/>
                <a:cs typeface="Arial Unicode MS"/>
              </a:rPr>
              <a:t>/</a:t>
            </a:r>
            <a:endParaRPr sz="1043" dirty="0">
              <a:latin typeface="Arial Unicode MS"/>
              <a:cs typeface="Arial Unicode MS"/>
            </a:endParaRPr>
          </a:p>
        </p:txBody>
      </p:sp>
      <p:sp>
        <p:nvSpPr>
          <p:cNvPr id="233" name="object 250">
            <a:extLst>
              <a:ext uri="{FF2B5EF4-FFF2-40B4-BE49-F238E27FC236}">
                <a16:creationId xmlns:a16="http://schemas.microsoft.com/office/drawing/2014/main" id="{2B312E68-38CD-5B4E-BF83-9111B945E10E}"/>
              </a:ext>
            </a:extLst>
          </p:cNvPr>
          <p:cNvSpPr txBox="1"/>
          <p:nvPr userDrawn="1"/>
        </p:nvSpPr>
        <p:spPr>
          <a:xfrm>
            <a:off x="5798490" y="2824043"/>
            <a:ext cx="706529" cy="172122"/>
          </a:xfrm>
          <a:prstGeom prst="rect">
            <a:avLst/>
          </a:prstGeom>
        </p:spPr>
        <p:txBody>
          <a:bodyPr vert="horz" wrap="square" lIns="0" tIns="11516" rIns="0" bIns="0" rtlCol="0">
            <a:spAutoFit/>
          </a:bodyPr>
          <a:lstStyle/>
          <a:p>
            <a:pPr marL="11516">
              <a:spcBef>
                <a:spcPts val="91"/>
              </a:spcBef>
            </a:pPr>
            <a:r>
              <a:rPr sz="1043" spc="-77" dirty="0">
                <a:solidFill>
                  <a:srgbClr val="3D3C3E"/>
                </a:solidFill>
                <a:latin typeface="Arial Unicode MS"/>
                <a:cs typeface="Arial Unicode MS"/>
              </a:rPr>
              <a:t>OUTBOUND</a:t>
            </a:r>
            <a:endParaRPr sz="1043" dirty="0">
              <a:latin typeface="Arial Unicode MS"/>
              <a:cs typeface="Arial Unicode MS"/>
            </a:endParaRPr>
          </a:p>
        </p:txBody>
      </p:sp>
      <p:sp>
        <p:nvSpPr>
          <p:cNvPr id="234" name="object 251">
            <a:extLst>
              <a:ext uri="{FF2B5EF4-FFF2-40B4-BE49-F238E27FC236}">
                <a16:creationId xmlns:a16="http://schemas.microsoft.com/office/drawing/2014/main" id="{E610CDF1-D0D7-3543-863C-0BFAD6EB0467}"/>
              </a:ext>
            </a:extLst>
          </p:cNvPr>
          <p:cNvSpPr txBox="1"/>
          <p:nvPr userDrawn="1"/>
        </p:nvSpPr>
        <p:spPr>
          <a:xfrm>
            <a:off x="5920100" y="3422025"/>
            <a:ext cx="594245" cy="195415"/>
          </a:xfrm>
          <a:prstGeom prst="rect">
            <a:avLst/>
          </a:prstGeom>
        </p:spPr>
        <p:txBody>
          <a:bodyPr vert="horz" wrap="square" lIns="0" tIns="13820" rIns="0" bIns="0" rtlCol="0">
            <a:spAutoFit/>
          </a:bodyPr>
          <a:lstStyle/>
          <a:p>
            <a:pPr marL="11516">
              <a:spcBef>
                <a:spcPts val="109"/>
              </a:spcBef>
            </a:pPr>
            <a:r>
              <a:rPr sz="1179" spc="-122" dirty="0">
                <a:solidFill>
                  <a:srgbClr val="F1240E"/>
                </a:solidFill>
                <a:latin typeface="Arial Unicode MS"/>
                <a:cs typeface="Arial Unicode MS"/>
              </a:rPr>
              <a:t>P</a:t>
            </a:r>
            <a:r>
              <a:rPr sz="1179" spc="18" dirty="0">
                <a:solidFill>
                  <a:srgbClr val="F1240E"/>
                </a:solidFill>
                <a:latin typeface="Arial Unicode MS"/>
                <a:cs typeface="Arial Unicode MS"/>
              </a:rPr>
              <a:t>roperty</a:t>
            </a:r>
            <a:endParaRPr sz="1179" dirty="0">
              <a:solidFill>
                <a:srgbClr val="F1240E"/>
              </a:solidFill>
              <a:latin typeface="Arial Unicode MS"/>
              <a:cs typeface="Arial Unicode MS"/>
            </a:endParaRPr>
          </a:p>
        </p:txBody>
      </p:sp>
      <p:grpSp>
        <p:nvGrpSpPr>
          <p:cNvPr id="235" name="object 252">
            <a:extLst>
              <a:ext uri="{FF2B5EF4-FFF2-40B4-BE49-F238E27FC236}">
                <a16:creationId xmlns:a16="http://schemas.microsoft.com/office/drawing/2014/main" id="{18154B13-ADE1-6E44-93F8-4306687A8124}"/>
              </a:ext>
            </a:extLst>
          </p:cNvPr>
          <p:cNvGrpSpPr/>
          <p:nvPr userDrawn="1"/>
        </p:nvGrpSpPr>
        <p:grpSpPr>
          <a:xfrm>
            <a:off x="7286901" y="2035758"/>
            <a:ext cx="639735" cy="639735"/>
            <a:chOff x="6659999" y="2010572"/>
            <a:chExt cx="705485" cy="705485"/>
          </a:xfrm>
        </p:grpSpPr>
        <p:sp>
          <p:nvSpPr>
            <p:cNvPr id="236" name="object 253">
              <a:extLst>
                <a:ext uri="{FF2B5EF4-FFF2-40B4-BE49-F238E27FC236}">
                  <a16:creationId xmlns:a16="http://schemas.microsoft.com/office/drawing/2014/main" id="{839D5EE6-99F4-CD41-BAC2-C0388F7367C6}"/>
                </a:ext>
              </a:extLst>
            </p:cNvPr>
            <p:cNvSpPr/>
            <p:nvPr/>
          </p:nvSpPr>
          <p:spPr>
            <a:xfrm>
              <a:off x="6688206" y="2038779"/>
              <a:ext cx="649605" cy="649605"/>
            </a:xfrm>
            <a:custGeom>
              <a:avLst/>
              <a:gdLst/>
              <a:ahLst/>
              <a:cxnLst/>
              <a:rect l="l" t="t" r="r" b="b"/>
              <a:pathLst>
                <a:path w="649604" h="649605">
                  <a:moveTo>
                    <a:pt x="324510" y="0"/>
                  </a:moveTo>
                  <a:lnTo>
                    <a:pt x="276559" y="3518"/>
                  </a:lnTo>
                  <a:lnTo>
                    <a:pt x="230792" y="13739"/>
                  </a:lnTo>
                  <a:lnTo>
                    <a:pt x="187710" y="30160"/>
                  </a:lnTo>
                  <a:lnTo>
                    <a:pt x="147816" y="52279"/>
                  </a:lnTo>
                  <a:lnTo>
                    <a:pt x="111612" y="79594"/>
                  </a:lnTo>
                  <a:lnTo>
                    <a:pt x="79601" y="111603"/>
                  </a:lnTo>
                  <a:lnTo>
                    <a:pt x="52283" y="147804"/>
                  </a:lnTo>
                  <a:lnTo>
                    <a:pt x="30162" y="187695"/>
                  </a:lnTo>
                  <a:lnTo>
                    <a:pt x="13740" y="230773"/>
                  </a:lnTo>
                  <a:lnTo>
                    <a:pt x="3518" y="276537"/>
                  </a:lnTo>
                  <a:lnTo>
                    <a:pt x="0" y="324485"/>
                  </a:lnTo>
                  <a:lnTo>
                    <a:pt x="3518" y="372435"/>
                  </a:lnTo>
                  <a:lnTo>
                    <a:pt x="13740" y="418203"/>
                  </a:lnTo>
                  <a:lnTo>
                    <a:pt x="30162" y="461285"/>
                  </a:lnTo>
                  <a:lnTo>
                    <a:pt x="52283" y="501178"/>
                  </a:lnTo>
                  <a:lnTo>
                    <a:pt x="79601" y="537382"/>
                  </a:lnTo>
                  <a:lnTo>
                    <a:pt x="111612" y="569394"/>
                  </a:lnTo>
                  <a:lnTo>
                    <a:pt x="147816" y="596711"/>
                  </a:lnTo>
                  <a:lnTo>
                    <a:pt x="187710" y="618832"/>
                  </a:lnTo>
                  <a:lnTo>
                    <a:pt x="230792" y="635254"/>
                  </a:lnTo>
                  <a:lnTo>
                    <a:pt x="276559" y="645476"/>
                  </a:lnTo>
                  <a:lnTo>
                    <a:pt x="324510" y="648995"/>
                  </a:lnTo>
                  <a:lnTo>
                    <a:pt x="372461" y="645476"/>
                  </a:lnTo>
                  <a:lnTo>
                    <a:pt x="418228" y="635254"/>
                  </a:lnTo>
                  <a:lnTo>
                    <a:pt x="461310" y="618832"/>
                  </a:lnTo>
                  <a:lnTo>
                    <a:pt x="501204" y="596711"/>
                  </a:lnTo>
                  <a:lnTo>
                    <a:pt x="537408" y="569394"/>
                  </a:lnTo>
                  <a:lnTo>
                    <a:pt x="569419" y="537382"/>
                  </a:lnTo>
                  <a:lnTo>
                    <a:pt x="596737" y="501178"/>
                  </a:lnTo>
                  <a:lnTo>
                    <a:pt x="618857" y="461285"/>
                  </a:lnTo>
                  <a:lnTo>
                    <a:pt x="635280" y="418203"/>
                  </a:lnTo>
                  <a:lnTo>
                    <a:pt x="645501" y="372435"/>
                  </a:lnTo>
                  <a:lnTo>
                    <a:pt x="649020" y="324485"/>
                  </a:lnTo>
                  <a:lnTo>
                    <a:pt x="645501" y="276537"/>
                  </a:lnTo>
                  <a:lnTo>
                    <a:pt x="635280" y="230773"/>
                  </a:lnTo>
                  <a:lnTo>
                    <a:pt x="618857" y="187695"/>
                  </a:lnTo>
                  <a:lnTo>
                    <a:pt x="596737" y="147804"/>
                  </a:lnTo>
                  <a:lnTo>
                    <a:pt x="569419" y="111603"/>
                  </a:lnTo>
                  <a:lnTo>
                    <a:pt x="537408" y="79594"/>
                  </a:lnTo>
                  <a:lnTo>
                    <a:pt x="501204" y="52279"/>
                  </a:lnTo>
                  <a:lnTo>
                    <a:pt x="461310" y="30160"/>
                  </a:lnTo>
                  <a:lnTo>
                    <a:pt x="418228" y="13739"/>
                  </a:lnTo>
                  <a:lnTo>
                    <a:pt x="372461" y="3518"/>
                  </a:lnTo>
                  <a:lnTo>
                    <a:pt x="324510" y="0"/>
                  </a:lnTo>
                  <a:close/>
                </a:path>
              </a:pathLst>
            </a:custGeom>
            <a:solidFill>
              <a:srgbClr val="FFFFFF"/>
            </a:solidFill>
          </p:spPr>
          <p:txBody>
            <a:bodyPr wrap="square" lIns="0" tIns="0" rIns="0" bIns="0" rtlCol="0"/>
            <a:lstStyle/>
            <a:p>
              <a:endParaRPr sz="1632" dirty="0"/>
            </a:p>
          </p:txBody>
        </p:sp>
        <p:sp>
          <p:nvSpPr>
            <p:cNvPr id="237" name="object 254">
              <a:extLst>
                <a:ext uri="{FF2B5EF4-FFF2-40B4-BE49-F238E27FC236}">
                  <a16:creationId xmlns:a16="http://schemas.microsoft.com/office/drawing/2014/main" id="{84B6AD65-3392-AA4F-8C7F-BD130CA38DF4}"/>
                </a:ext>
              </a:extLst>
            </p:cNvPr>
            <p:cNvSpPr/>
            <p:nvPr/>
          </p:nvSpPr>
          <p:spPr>
            <a:xfrm>
              <a:off x="6688206" y="2038779"/>
              <a:ext cx="649605" cy="649605"/>
            </a:xfrm>
            <a:custGeom>
              <a:avLst/>
              <a:gdLst/>
              <a:ahLst/>
              <a:cxnLst/>
              <a:rect l="l" t="t" r="r" b="b"/>
              <a:pathLst>
                <a:path w="649604" h="649605">
                  <a:moveTo>
                    <a:pt x="649020" y="324485"/>
                  </a:moveTo>
                  <a:lnTo>
                    <a:pt x="645501" y="276537"/>
                  </a:lnTo>
                  <a:lnTo>
                    <a:pt x="635280" y="230773"/>
                  </a:lnTo>
                  <a:lnTo>
                    <a:pt x="618857" y="187695"/>
                  </a:lnTo>
                  <a:lnTo>
                    <a:pt x="596737" y="147804"/>
                  </a:lnTo>
                  <a:lnTo>
                    <a:pt x="569419" y="111603"/>
                  </a:lnTo>
                  <a:lnTo>
                    <a:pt x="537408" y="79594"/>
                  </a:lnTo>
                  <a:lnTo>
                    <a:pt x="501204" y="52279"/>
                  </a:lnTo>
                  <a:lnTo>
                    <a:pt x="461310" y="30160"/>
                  </a:lnTo>
                  <a:lnTo>
                    <a:pt x="418228" y="13739"/>
                  </a:lnTo>
                  <a:lnTo>
                    <a:pt x="372461" y="3518"/>
                  </a:lnTo>
                  <a:lnTo>
                    <a:pt x="324510" y="0"/>
                  </a:lnTo>
                  <a:lnTo>
                    <a:pt x="276559" y="3518"/>
                  </a:lnTo>
                  <a:lnTo>
                    <a:pt x="230792" y="13739"/>
                  </a:lnTo>
                  <a:lnTo>
                    <a:pt x="187710" y="30160"/>
                  </a:lnTo>
                  <a:lnTo>
                    <a:pt x="147816" y="52279"/>
                  </a:lnTo>
                  <a:lnTo>
                    <a:pt x="111612" y="79594"/>
                  </a:lnTo>
                  <a:lnTo>
                    <a:pt x="79601" y="111603"/>
                  </a:lnTo>
                  <a:lnTo>
                    <a:pt x="52283" y="147804"/>
                  </a:lnTo>
                  <a:lnTo>
                    <a:pt x="30162" y="187695"/>
                  </a:lnTo>
                  <a:lnTo>
                    <a:pt x="13740" y="230773"/>
                  </a:lnTo>
                  <a:lnTo>
                    <a:pt x="3518" y="276537"/>
                  </a:lnTo>
                  <a:lnTo>
                    <a:pt x="0" y="324485"/>
                  </a:lnTo>
                  <a:lnTo>
                    <a:pt x="3518" y="372435"/>
                  </a:lnTo>
                  <a:lnTo>
                    <a:pt x="13740" y="418203"/>
                  </a:lnTo>
                  <a:lnTo>
                    <a:pt x="30162" y="461285"/>
                  </a:lnTo>
                  <a:lnTo>
                    <a:pt x="52283" y="501178"/>
                  </a:lnTo>
                  <a:lnTo>
                    <a:pt x="79601" y="537382"/>
                  </a:lnTo>
                  <a:lnTo>
                    <a:pt x="111612" y="569394"/>
                  </a:lnTo>
                  <a:lnTo>
                    <a:pt x="147816" y="596711"/>
                  </a:lnTo>
                  <a:lnTo>
                    <a:pt x="187710" y="618832"/>
                  </a:lnTo>
                  <a:lnTo>
                    <a:pt x="230792" y="635254"/>
                  </a:lnTo>
                  <a:lnTo>
                    <a:pt x="276559" y="645476"/>
                  </a:lnTo>
                  <a:lnTo>
                    <a:pt x="324510" y="648995"/>
                  </a:lnTo>
                  <a:lnTo>
                    <a:pt x="372461" y="645476"/>
                  </a:lnTo>
                  <a:lnTo>
                    <a:pt x="418228" y="635254"/>
                  </a:lnTo>
                  <a:lnTo>
                    <a:pt x="461310" y="618832"/>
                  </a:lnTo>
                  <a:lnTo>
                    <a:pt x="501204" y="596711"/>
                  </a:lnTo>
                  <a:lnTo>
                    <a:pt x="537408" y="569394"/>
                  </a:lnTo>
                  <a:lnTo>
                    <a:pt x="569419" y="537382"/>
                  </a:lnTo>
                  <a:lnTo>
                    <a:pt x="596737" y="501178"/>
                  </a:lnTo>
                  <a:lnTo>
                    <a:pt x="618857" y="461285"/>
                  </a:lnTo>
                  <a:lnTo>
                    <a:pt x="635280" y="418203"/>
                  </a:lnTo>
                  <a:lnTo>
                    <a:pt x="645501" y="372435"/>
                  </a:lnTo>
                  <a:lnTo>
                    <a:pt x="649020" y="324485"/>
                  </a:lnTo>
                  <a:close/>
                </a:path>
              </a:pathLst>
            </a:custGeom>
            <a:ln w="56413">
              <a:solidFill>
                <a:srgbClr val="70752C"/>
              </a:solidFill>
            </a:ln>
          </p:spPr>
          <p:txBody>
            <a:bodyPr wrap="square" lIns="0" tIns="0" rIns="0" bIns="0" rtlCol="0"/>
            <a:lstStyle/>
            <a:p>
              <a:endParaRPr sz="1632" dirty="0"/>
            </a:p>
          </p:txBody>
        </p:sp>
      </p:grpSp>
      <p:sp>
        <p:nvSpPr>
          <p:cNvPr id="238" name="object 255">
            <a:extLst>
              <a:ext uri="{FF2B5EF4-FFF2-40B4-BE49-F238E27FC236}">
                <a16:creationId xmlns:a16="http://schemas.microsoft.com/office/drawing/2014/main" id="{480E05C5-55C3-8B45-B471-156E73A714FC}"/>
              </a:ext>
            </a:extLst>
          </p:cNvPr>
          <p:cNvSpPr txBox="1"/>
          <p:nvPr userDrawn="1"/>
        </p:nvSpPr>
        <p:spPr>
          <a:xfrm>
            <a:off x="7537567" y="2204558"/>
            <a:ext cx="142803" cy="258770"/>
          </a:xfrm>
          <a:prstGeom prst="rect">
            <a:avLst/>
          </a:prstGeom>
        </p:spPr>
        <p:txBody>
          <a:bodyPr vert="horz" wrap="square" lIns="0" tIns="14395" rIns="0" bIns="0" rtlCol="0">
            <a:spAutoFit/>
          </a:bodyPr>
          <a:lstStyle/>
          <a:p>
            <a:pPr marL="11516">
              <a:spcBef>
                <a:spcPts val="113"/>
              </a:spcBef>
            </a:pPr>
            <a:r>
              <a:rPr sz="1587" spc="54" dirty="0">
                <a:solidFill>
                  <a:srgbClr val="3D3C3E"/>
                </a:solidFill>
                <a:latin typeface="Arial Unicode MS"/>
                <a:cs typeface="Arial Unicode MS"/>
              </a:rPr>
              <a:t>3</a:t>
            </a:r>
            <a:endParaRPr sz="1587" dirty="0">
              <a:latin typeface="Arial Unicode MS"/>
              <a:cs typeface="Arial Unicode MS"/>
            </a:endParaRPr>
          </a:p>
        </p:txBody>
      </p:sp>
      <p:sp>
        <p:nvSpPr>
          <p:cNvPr id="239" name="Rectangle 238">
            <a:extLst>
              <a:ext uri="{FF2B5EF4-FFF2-40B4-BE49-F238E27FC236}">
                <a16:creationId xmlns:a16="http://schemas.microsoft.com/office/drawing/2014/main" id="{4CBAE6C3-51B0-EA43-9CA9-B090D2E1560A}"/>
              </a:ext>
            </a:extLst>
          </p:cNvPr>
          <p:cNvSpPr/>
          <p:nvPr userDrawn="1"/>
        </p:nvSpPr>
        <p:spPr>
          <a:xfrm>
            <a:off x="3832120" y="1571072"/>
            <a:ext cx="4069422" cy="286206"/>
          </a:xfrm>
          <a:prstGeom prst="rect">
            <a:avLst/>
          </a:prstGeom>
          <a:solidFill>
            <a:srgbClr val="707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Tahoma" panose="020B0604030504040204" pitchFamily="34" charset="0"/>
                <a:ea typeface="Tahoma" panose="020B0604030504040204" pitchFamily="34" charset="0"/>
                <a:cs typeface="Tahoma" panose="020B0604030504040204" pitchFamily="34" charset="0"/>
              </a:rPr>
              <a:t>Transnet Freight Rail</a:t>
            </a:r>
          </a:p>
        </p:txBody>
      </p:sp>
      <p:sp>
        <p:nvSpPr>
          <p:cNvPr id="240" name="Rectangle 239">
            <a:extLst>
              <a:ext uri="{FF2B5EF4-FFF2-40B4-BE49-F238E27FC236}">
                <a16:creationId xmlns:a16="http://schemas.microsoft.com/office/drawing/2014/main" id="{D6014327-35C0-EB4C-86BF-1442D1D5A02C}"/>
              </a:ext>
            </a:extLst>
          </p:cNvPr>
          <p:cNvSpPr/>
          <p:nvPr userDrawn="1"/>
        </p:nvSpPr>
        <p:spPr>
          <a:xfrm>
            <a:off x="818606" y="4443877"/>
            <a:ext cx="3552990" cy="286184"/>
          </a:xfrm>
          <a:prstGeom prst="rect">
            <a:avLst/>
          </a:prstGeom>
          <a:solidFill>
            <a:srgbClr val="94A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Tahoma" panose="020B0604030504040204" pitchFamily="34" charset="0"/>
                <a:ea typeface="Tahoma" panose="020B0604030504040204" pitchFamily="34" charset="0"/>
                <a:cs typeface="Tahoma" panose="020B0604030504040204" pitchFamily="34" charset="0"/>
              </a:rPr>
              <a:t>Transnet Engineering</a:t>
            </a:r>
          </a:p>
        </p:txBody>
      </p:sp>
      <p:sp>
        <p:nvSpPr>
          <p:cNvPr id="241" name="Rectangle 240">
            <a:extLst>
              <a:ext uri="{FF2B5EF4-FFF2-40B4-BE49-F238E27FC236}">
                <a16:creationId xmlns:a16="http://schemas.microsoft.com/office/drawing/2014/main" id="{4841C85A-0578-A145-9EAD-07345491C413}"/>
              </a:ext>
            </a:extLst>
          </p:cNvPr>
          <p:cNvSpPr/>
          <p:nvPr userDrawn="1"/>
        </p:nvSpPr>
        <p:spPr>
          <a:xfrm>
            <a:off x="4908579" y="4443877"/>
            <a:ext cx="3227356" cy="286184"/>
          </a:xfrm>
          <a:prstGeom prst="rect">
            <a:avLst/>
          </a:prstGeom>
          <a:solidFill>
            <a:srgbClr val="F12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Tahoma" panose="020B0604030504040204" pitchFamily="34" charset="0"/>
                <a:ea typeface="Tahoma" panose="020B0604030504040204" pitchFamily="34" charset="0"/>
                <a:cs typeface="Tahoma" panose="020B0604030504040204" pitchFamily="34" charset="0"/>
              </a:rPr>
              <a:t>Transnet Property</a:t>
            </a:r>
          </a:p>
        </p:txBody>
      </p:sp>
      <p:sp>
        <p:nvSpPr>
          <p:cNvPr id="242" name="Rectangle 241">
            <a:extLst>
              <a:ext uri="{FF2B5EF4-FFF2-40B4-BE49-F238E27FC236}">
                <a16:creationId xmlns:a16="http://schemas.microsoft.com/office/drawing/2014/main" id="{0695B1BF-18D2-2C45-9CBA-A5634B1A0620}"/>
              </a:ext>
            </a:extLst>
          </p:cNvPr>
          <p:cNvSpPr/>
          <p:nvPr userDrawn="1"/>
        </p:nvSpPr>
        <p:spPr>
          <a:xfrm>
            <a:off x="8159574" y="5398344"/>
            <a:ext cx="3623463" cy="271943"/>
          </a:xfrm>
          <a:prstGeom prst="rect">
            <a:avLst/>
          </a:prstGeom>
          <a:solidFill>
            <a:srgbClr val="5D87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Tahoma" panose="020B0604030504040204" pitchFamily="34" charset="0"/>
                <a:ea typeface="Tahoma" panose="020B0604030504040204" pitchFamily="34" charset="0"/>
                <a:cs typeface="Tahoma" panose="020B0604030504040204" pitchFamily="34" charset="0"/>
              </a:rPr>
              <a:t>Transnet National Ports Authority</a:t>
            </a:r>
          </a:p>
        </p:txBody>
      </p:sp>
      <p:sp>
        <p:nvSpPr>
          <p:cNvPr id="243" name="Rectangle 242">
            <a:extLst>
              <a:ext uri="{FF2B5EF4-FFF2-40B4-BE49-F238E27FC236}">
                <a16:creationId xmlns:a16="http://schemas.microsoft.com/office/drawing/2014/main" id="{18497396-1E8D-A946-8A5B-9340E569637E}"/>
              </a:ext>
            </a:extLst>
          </p:cNvPr>
          <p:cNvSpPr/>
          <p:nvPr userDrawn="1"/>
        </p:nvSpPr>
        <p:spPr>
          <a:xfrm>
            <a:off x="8118120" y="1552357"/>
            <a:ext cx="3475075" cy="291016"/>
          </a:xfrm>
          <a:prstGeom prst="rect">
            <a:avLst/>
          </a:prstGeom>
          <a:solidFill>
            <a:srgbClr val="73AF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Tahoma" panose="020B0604030504040204" pitchFamily="34" charset="0"/>
                <a:ea typeface="Tahoma" panose="020B0604030504040204" pitchFamily="34" charset="0"/>
                <a:cs typeface="Tahoma" panose="020B0604030504040204" pitchFamily="34" charset="0"/>
              </a:rPr>
              <a:t>Transnet Port Terminals</a:t>
            </a:r>
          </a:p>
        </p:txBody>
      </p:sp>
      <p:sp>
        <p:nvSpPr>
          <p:cNvPr id="244" name="Rectangle 243">
            <a:extLst>
              <a:ext uri="{FF2B5EF4-FFF2-40B4-BE49-F238E27FC236}">
                <a16:creationId xmlns:a16="http://schemas.microsoft.com/office/drawing/2014/main" id="{5548BEE3-5333-7742-9ABC-64D4565CBB3B}"/>
              </a:ext>
            </a:extLst>
          </p:cNvPr>
          <p:cNvSpPr/>
          <p:nvPr userDrawn="1"/>
        </p:nvSpPr>
        <p:spPr>
          <a:xfrm>
            <a:off x="4276038" y="5538135"/>
            <a:ext cx="3095442" cy="262732"/>
          </a:xfrm>
          <a:prstGeom prst="rect">
            <a:avLst/>
          </a:prstGeom>
          <a:solidFill>
            <a:srgbClr val="C0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Tahoma" panose="020B0604030504040204" pitchFamily="34" charset="0"/>
                <a:ea typeface="Tahoma" panose="020B0604030504040204" pitchFamily="34" charset="0"/>
                <a:cs typeface="Tahoma" panose="020B0604030504040204" pitchFamily="34" charset="0"/>
              </a:rPr>
              <a:t>Transnet Pipelines</a:t>
            </a:r>
          </a:p>
        </p:txBody>
      </p:sp>
      <p:sp>
        <p:nvSpPr>
          <p:cNvPr id="245" name="object 88">
            <a:extLst>
              <a:ext uri="{FF2B5EF4-FFF2-40B4-BE49-F238E27FC236}">
                <a16:creationId xmlns:a16="http://schemas.microsoft.com/office/drawing/2014/main" id="{A0535C66-DC3E-964D-8295-38521EA26270}"/>
              </a:ext>
            </a:extLst>
          </p:cNvPr>
          <p:cNvSpPr txBox="1"/>
          <p:nvPr userDrawn="1"/>
        </p:nvSpPr>
        <p:spPr>
          <a:xfrm>
            <a:off x="3878946" y="2210752"/>
            <a:ext cx="93858" cy="258770"/>
          </a:xfrm>
          <a:prstGeom prst="rect">
            <a:avLst/>
          </a:prstGeom>
        </p:spPr>
        <p:txBody>
          <a:bodyPr vert="horz" wrap="square" lIns="0" tIns="14395" rIns="0" bIns="0" rtlCol="0">
            <a:spAutoFit/>
          </a:bodyPr>
          <a:lstStyle/>
          <a:p>
            <a:pPr marL="11516">
              <a:spcBef>
                <a:spcPts val="113"/>
              </a:spcBef>
            </a:pPr>
            <a:r>
              <a:rPr sz="1587" spc="-331" dirty="0">
                <a:solidFill>
                  <a:srgbClr val="3D3C3E"/>
                </a:solidFill>
                <a:latin typeface="Arial Unicode MS"/>
                <a:cs typeface="Arial Unicode MS"/>
              </a:rPr>
              <a:t>1</a:t>
            </a:r>
            <a:endParaRPr sz="1587" dirty="0">
              <a:latin typeface="Arial Unicode MS"/>
              <a:cs typeface="Arial Unicode MS"/>
            </a:endParaRPr>
          </a:p>
        </p:txBody>
      </p:sp>
      <p:grpSp>
        <p:nvGrpSpPr>
          <p:cNvPr id="246" name="Group 245">
            <a:extLst>
              <a:ext uri="{FF2B5EF4-FFF2-40B4-BE49-F238E27FC236}">
                <a16:creationId xmlns:a16="http://schemas.microsoft.com/office/drawing/2014/main" id="{91592350-437C-6740-831A-F93D2F204134}"/>
              </a:ext>
            </a:extLst>
          </p:cNvPr>
          <p:cNvGrpSpPr/>
          <p:nvPr userDrawn="1"/>
        </p:nvGrpSpPr>
        <p:grpSpPr>
          <a:xfrm>
            <a:off x="9113654" y="2427451"/>
            <a:ext cx="1555286" cy="692178"/>
            <a:chOff x="9113654" y="2214882"/>
            <a:chExt cx="1555286" cy="692178"/>
          </a:xfrm>
        </p:grpSpPr>
        <p:grpSp>
          <p:nvGrpSpPr>
            <p:cNvPr id="247" name="object 137">
              <a:extLst>
                <a:ext uri="{FF2B5EF4-FFF2-40B4-BE49-F238E27FC236}">
                  <a16:creationId xmlns:a16="http://schemas.microsoft.com/office/drawing/2014/main" id="{2C1F0EA5-FE0D-FF4E-84C6-83709C09D75F}"/>
                </a:ext>
              </a:extLst>
            </p:cNvPr>
            <p:cNvGrpSpPr/>
            <p:nvPr/>
          </p:nvGrpSpPr>
          <p:grpSpPr>
            <a:xfrm>
              <a:off x="9113654" y="2430282"/>
              <a:ext cx="1555286" cy="476778"/>
              <a:chOff x="8674501" y="2680061"/>
              <a:chExt cx="1715135" cy="525780"/>
            </a:xfrm>
          </p:grpSpPr>
          <p:sp>
            <p:nvSpPr>
              <p:cNvPr id="249" name="object 138">
                <a:extLst>
                  <a:ext uri="{FF2B5EF4-FFF2-40B4-BE49-F238E27FC236}">
                    <a16:creationId xmlns:a16="http://schemas.microsoft.com/office/drawing/2014/main" id="{7B9500A5-0277-2C4D-81E2-A345F27DDE90}"/>
                  </a:ext>
                </a:extLst>
              </p:cNvPr>
              <p:cNvSpPr/>
              <p:nvPr/>
            </p:nvSpPr>
            <p:spPr>
              <a:xfrm>
                <a:off x="9952685" y="2760268"/>
                <a:ext cx="113030" cy="252095"/>
              </a:xfrm>
              <a:custGeom>
                <a:avLst/>
                <a:gdLst/>
                <a:ahLst/>
                <a:cxnLst/>
                <a:rect l="l" t="t" r="r" b="b"/>
                <a:pathLst>
                  <a:path w="113029" h="252094">
                    <a:moveTo>
                      <a:pt x="112737" y="0"/>
                    </a:moveTo>
                    <a:lnTo>
                      <a:pt x="112737" y="251701"/>
                    </a:lnTo>
                    <a:lnTo>
                      <a:pt x="0" y="251701"/>
                    </a:lnTo>
                    <a:lnTo>
                      <a:pt x="0" y="0"/>
                    </a:lnTo>
                  </a:path>
                </a:pathLst>
              </a:custGeom>
              <a:ln w="18808">
                <a:solidFill>
                  <a:srgbClr val="73AFB7"/>
                </a:solidFill>
              </a:ln>
            </p:spPr>
            <p:txBody>
              <a:bodyPr wrap="square" lIns="0" tIns="0" rIns="0" bIns="0" rtlCol="0"/>
              <a:lstStyle/>
              <a:p>
                <a:endParaRPr sz="1632" dirty="0"/>
              </a:p>
            </p:txBody>
          </p:sp>
          <p:sp>
            <p:nvSpPr>
              <p:cNvPr id="250" name="object 139">
                <a:extLst>
                  <a:ext uri="{FF2B5EF4-FFF2-40B4-BE49-F238E27FC236}">
                    <a16:creationId xmlns:a16="http://schemas.microsoft.com/office/drawing/2014/main" id="{C91E2222-11AF-584E-8CC9-34D971217441}"/>
                  </a:ext>
                </a:extLst>
              </p:cNvPr>
              <p:cNvSpPr/>
              <p:nvPr/>
            </p:nvSpPr>
            <p:spPr>
              <a:xfrm>
                <a:off x="9952684" y="2810085"/>
                <a:ext cx="113030" cy="0"/>
              </a:xfrm>
              <a:custGeom>
                <a:avLst/>
                <a:gdLst/>
                <a:ahLst/>
                <a:cxnLst/>
                <a:rect l="l" t="t" r="r" b="b"/>
                <a:pathLst>
                  <a:path w="113029">
                    <a:moveTo>
                      <a:pt x="112737" y="0"/>
                    </a:moveTo>
                    <a:lnTo>
                      <a:pt x="0" y="0"/>
                    </a:lnTo>
                  </a:path>
                </a:pathLst>
              </a:custGeom>
              <a:solidFill>
                <a:srgbClr val="FFFFFF"/>
              </a:solidFill>
            </p:spPr>
            <p:txBody>
              <a:bodyPr wrap="square" lIns="0" tIns="0" rIns="0" bIns="0" rtlCol="0"/>
              <a:lstStyle/>
              <a:p>
                <a:endParaRPr sz="1632" dirty="0"/>
              </a:p>
            </p:txBody>
          </p:sp>
          <p:sp>
            <p:nvSpPr>
              <p:cNvPr id="251" name="object 140">
                <a:extLst>
                  <a:ext uri="{FF2B5EF4-FFF2-40B4-BE49-F238E27FC236}">
                    <a16:creationId xmlns:a16="http://schemas.microsoft.com/office/drawing/2014/main" id="{09831F06-ED26-794E-913F-AA53AAC0B1C9}"/>
                  </a:ext>
                </a:extLst>
              </p:cNvPr>
              <p:cNvSpPr/>
              <p:nvPr/>
            </p:nvSpPr>
            <p:spPr>
              <a:xfrm>
                <a:off x="9952681" y="2810082"/>
                <a:ext cx="113030" cy="0"/>
              </a:xfrm>
              <a:custGeom>
                <a:avLst/>
                <a:gdLst/>
                <a:ahLst/>
                <a:cxnLst/>
                <a:rect l="l" t="t" r="r" b="b"/>
                <a:pathLst>
                  <a:path w="113029">
                    <a:moveTo>
                      <a:pt x="0" y="0"/>
                    </a:moveTo>
                    <a:lnTo>
                      <a:pt x="112725" y="0"/>
                    </a:lnTo>
                  </a:path>
                </a:pathLst>
              </a:custGeom>
              <a:ln w="9398">
                <a:solidFill>
                  <a:srgbClr val="73AFB7"/>
                </a:solidFill>
              </a:ln>
            </p:spPr>
            <p:txBody>
              <a:bodyPr wrap="square" lIns="0" tIns="0" rIns="0" bIns="0" rtlCol="0"/>
              <a:lstStyle/>
              <a:p>
                <a:endParaRPr sz="1632" dirty="0"/>
              </a:p>
            </p:txBody>
          </p:sp>
          <p:sp>
            <p:nvSpPr>
              <p:cNvPr id="252" name="object 141">
                <a:extLst>
                  <a:ext uri="{FF2B5EF4-FFF2-40B4-BE49-F238E27FC236}">
                    <a16:creationId xmlns:a16="http://schemas.microsoft.com/office/drawing/2014/main" id="{F5C0DB45-33AC-F845-90D2-23655AE70628}"/>
                  </a:ext>
                </a:extLst>
              </p:cNvPr>
              <p:cNvSpPr/>
              <p:nvPr/>
            </p:nvSpPr>
            <p:spPr>
              <a:xfrm>
                <a:off x="9609213" y="2689466"/>
                <a:ext cx="81915" cy="338455"/>
              </a:xfrm>
              <a:custGeom>
                <a:avLst/>
                <a:gdLst/>
                <a:ahLst/>
                <a:cxnLst/>
                <a:rect l="l" t="t" r="r" b="b"/>
                <a:pathLst>
                  <a:path w="81915" h="338455">
                    <a:moveTo>
                      <a:pt x="0" y="0"/>
                    </a:moveTo>
                    <a:lnTo>
                      <a:pt x="81902" y="0"/>
                    </a:lnTo>
                    <a:lnTo>
                      <a:pt x="81902" y="338213"/>
                    </a:lnTo>
                    <a:lnTo>
                      <a:pt x="0" y="338213"/>
                    </a:lnTo>
                    <a:lnTo>
                      <a:pt x="0" y="0"/>
                    </a:lnTo>
                    <a:close/>
                  </a:path>
                </a:pathLst>
              </a:custGeom>
              <a:ln w="18808">
                <a:solidFill>
                  <a:srgbClr val="73AFB7"/>
                </a:solidFill>
              </a:ln>
            </p:spPr>
            <p:txBody>
              <a:bodyPr wrap="square" lIns="0" tIns="0" rIns="0" bIns="0" rtlCol="0"/>
              <a:lstStyle/>
              <a:p>
                <a:endParaRPr sz="1632" dirty="0"/>
              </a:p>
            </p:txBody>
          </p:sp>
          <p:sp>
            <p:nvSpPr>
              <p:cNvPr id="253" name="object 142">
                <a:extLst>
                  <a:ext uri="{FF2B5EF4-FFF2-40B4-BE49-F238E27FC236}">
                    <a16:creationId xmlns:a16="http://schemas.microsoft.com/office/drawing/2014/main" id="{1BE613F9-5BD6-C747-9337-D2B86792D48D}"/>
                  </a:ext>
                </a:extLst>
              </p:cNvPr>
              <p:cNvSpPr/>
              <p:nvPr/>
            </p:nvSpPr>
            <p:spPr>
              <a:xfrm>
                <a:off x="8786612" y="2985762"/>
                <a:ext cx="1507490" cy="210820"/>
              </a:xfrm>
              <a:custGeom>
                <a:avLst/>
                <a:gdLst/>
                <a:ahLst/>
                <a:cxnLst/>
                <a:rect l="l" t="t" r="r" b="b"/>
                <a:pathLst>
                  <a:path w="1507490" h="210819">
                    <a:moveTo>
                      <a:pt x="1506905" y="0"/>
                    </a:moveTo>
                    <a:lnTo>
                      <a:pt x="0" y="0"/>
                    </a:lnTo>
                    <a:lnTo>
                      <a:pt x="133057" y="210553"/>
                    </a:lnTo>
                    <a:lnTo>
                      <a:pt x="1465694" y="210553"/>
                    </a:lnTo>
                    <a:lnTo>
                      <a:pt x="1506905" y="0"/>
                    </a:lnTo>
                    <a:close/>
                  </a:path>
                </a:pathLst>
              </a:custGeom>
              <a:solidFill>
                <a:srgbClr val="FFFFFF"/>
              </a:solidFill>
            </p:spPr>
            <p:txBody>
              <a:bodyPr wrap="square" lIns="0" tIns="0" rIns="0" bIns="0" rtlCol="0"/>
              <a:lstStyle/>
              <a:p>
                <a:endParaRPr sz="1632" dirty="0"/>
              </a:p>
            </p:txBody>
          </p:sp>
          <p:sp>
            <p:nvSpPr>
              <p:cNvPr id="254" name="object 143">
                <a:extLst>
                  <a:ext uri="{FF2B5EF4-FFF2-40B4-BE49-F238E27FC236}">
                    <a16:creationId xmlns:a16="http://schemas.microsoft.com/office/drawing/2014/main" id="{1C6379C0-6B38-1740-8CFE-811DF35500FD}"/>
                  </a:ext>
                </a:extLst>
              </p:cNvPr>
              <p:cNvSpPr/>
              <p:nvPr/>
            </p:nvSpPr>
            <p:spPr>
              <a:xfrm>
                <a:off x="8786612" y="2985762"/>
                <a:ext cx="1507490" cy="210820"/>
              </a:xfrm>
              <a:custGeom>
                <a:avLst/>
                <a:gdLst/>
                <a:ahLst/>
                <a:cxnLst/>
                <a:rect l="l" t="t" r="r" b="b"/>
                <a:pathLst>
                  <a:path w="1507490" h="210819">
                    <a:moveTo>
                      <a:pt x="133057" y="210553"/>
                    </a:moveTo>
                    <a:lnTo>
                      <a:pt x="1465694" y="210553"/>
                    </a:lnTo>
                    <a:lnTo>
                      <a:pt x="1506905" y="0"/>
                    </a:lnTo>
                    <a:lnTo>
                      <a:pt x="0" y="0"/>
                    </a:lnTo>
                    <a:lnTo>
                      <a:pt x="133057" y="210553"/>
                    </a:lnTo>
                    <a:close/>
                  </a:path>
                </a:pathLst>
              </a:custGeom>
              <a:ln w="18808">
                <a:solidFill>
                  <a:srgbClr val="73AFB7"/>
                </a:solidFill>
              </a:ln>
            </p:spPr>
            <p:txBody>
              <a:bodyPr wrap="square" lIns="0" tIns="0" rIns="0" bIns="0" rtlCol="0"/>
              <a:lstStyle/>
              <a:p>
                <a:endParaRPr sz="1632" dirty="0"/>
              </a:p>
            </p:txBody>
          </p:sp>
          <p:sp>
            <p:nvSpPr>
              <p:cNvPr id="255" name="object 144">
                <a:extLst>
                  <a:ext uri="{FF2B5EF4-FFF2-40B4-BE49-F238E27FC236}">
                    <a16:creationId xmlns:a16="http://schemas.microsoft.com/office/drawing/2014/main" id="{4AF3C2FA-A501-8E42-8D02-B0B1FE2F2F89}"/>
                  </a:ext>
                </a:extLst>
              </p:cNvPr>
              <p:cNvSpPr/>
              <p:nvPr/>
            </p:nvSpPr>
            <p:spPr>
              <a:xfrm>
                <a:off x="8674501" y="3196317"/>
                <a:ext cx="1715135" cy="0"/>
              </a:xfrm>
              <a:custGeom>
                <a:avLst/>
                <a:gdLst/>
                <a:ahLst/>
                <a:cxnLst/>
                <a:rect l="l" t="t" r="r" b="b"/>
                <a:pathLst>
                  <a:path w="1715134">
                    <a:moveTo>
                      <a:pt x="1714715" y="0"/>
                    </a:moveTo>
                    <a:lnTo>
                      <a:pt x="0" y="0"/>
                    </a:lnTo>
                  </a:path>
                </a:pathLst>
              </a:custGeom>
              <a:solidFill>
                <a:srgbClr val="FFFFFF"/>
              </a:solidFill>
            </p:spPr>
            <p:txBody>
              <a:bodyPr wrap="square" lIns="0" tIns="0" rIns="0" bIns="0" rtlCol="0"/>
              <a:lstStyle/>
              <a:p>
                <a:endParaRPr sz="1632" dirty="0"/>
              </a:p>
            </p:txBody>
          </p:sp>
          <p:sp>
            <p:nvSpPr>
              <p:cNvPr id="256" name="object 145">
                <a:extLst>
                  <a:ext uri="{FF2B5EF4-FFF2-40B4-BE49-F238E27FC236}">
                    <a16:creationId xmlns:a16="http://schemas.microsoft.com/office/drawing/2014/main" id="{CF7EA155-0598-DE43-A887-9F9E89E50536}"/>
                  </a:ext>
                </a:extLst>
              </p:cNvPr>
              <p:cNvSpPr/>
              <p:nvPr/>
            </p:nvSpPr>
            <p:spPr>
              <a:xfrm>
                <a:off x="9907790" y="2689466"/>
                <a:ext cx="200025" cy="71120"/>
              </a:xfrm>
              <a:custGeom>
                <a:avLst/>
                <a:gdLst/>
                <a:ahLst/>
                <a:cxnLst/>
                <a:rect l="l" t="t" r="r" b="b"/>
                <a:pathLst>
                  <a:path w="200025" h="71119">
                    <a:moveTo>
                      <a:pt x="0" y="0"/>
                    </a:moveTo>
                    <a:lnTo>
                      <a:pt x="199859" y="0"/>
                    </a:lnTo>
                    <a:lnTo>
                      <a:pt x="199859" y="70789"/>
                    </a:lnTo>
                    <a:lnTo>
                      <a:pt x="0" y="70789"/>
                    </a:lnTo>
                    <a:lnTo>
                      <a:pt x="0" y="0"/>
                    </a:lnTo>
                    <a:close/>
                  </a:path>
                </a:pathLst>
              </a:custGeom>
              <a:ln w="18808">
                <a:solidFill>
                  <a:srgbClr val="73AFB7"/>
                </a:solidFill>
              </a:ln>
            </p:spPr>
            <p:txBody>
              <a:bodyPr wrap="square" lIns="0" tIns="0" rIns="0" bIns="0" rtlCol="0"/>
              <a:lstStyle/>
              <a:p>
                <a:endParaRPr sz="1632" dirty="0"/>
              </a:p>
            </p:txBody>
          </p:sp>
          <p:sp>
            <p:nvSpPr>
              <p:cNvPr id="257" name="object 146">
                <a:extLst>
                  <a:ext uri="{FF2B5EF4-FFF2-40B4-BE49-F238E27FC236}">
                    <a16:creationId xmlns:a16="http://schemas.microsoft.com/office/drawing/2014/main" id="{F708C0E3-D7E7-F741-BCDF-88C2E7D45F2D}"/>
                  </a:ext>
                </a:extLst>
              </p:cNvPr>
              <p:cNvSpPr/>
              <p:nvPr/>
            </p:nvSpPr>
            <p:spPr>
              <a:xfrm>
                <a:off x="8884904" y="3114203"/>
                <a:ext cx="1387475" cy="0"/>
              </a:xfrm>
              <a:custGeom>
                <a:avLst/>
                <a:gdLst/>
                <a:ahLst/>
                <a:cxnLst/>
                <a:rect l="l" t="t" r="r" b="b"/>
                <a:pathLst>
                  <a:path w="1387475">
                    <a:moveTo>
                      <a:pt x="1387055" y="0"/>
                    </a:moveTo>
                    <a:lnTo>
                      <a:pt x="0" y="0"/>
                    </a:lnTo>
                  </a:path>
                </a:pathLst>
              </a:custGeom>
              <a:solidFill>
                <a:srgbClr val="FFFFFF"/>
              </a:solidFill>
            </p:spPr>
            <p:txBody>
              <a:bodyPr wrap="square" lIns="0" tIns="0" rIns="0" bIns="0" rtlCol="0"/>
              <a:lstStyle/>
              <a:p>
                <a:endParaRPr sz="1632" dirty="0"/>
              </a:p>
            </p:txBody>
          </p:sp>
          <p:sp>
            <p:nvSpPr>
              <p:cNvPr id="258" name="object 147">
                <a:extLst>
                  <a:ext uri="{FF2B5EF4-FFF2-40B4-BE49-F238E27FC236}">
                    <a16:creationId xmlns:a16="http://schemas.microsoft.com/office/drawing/2014/main" id="{7FF379FB-7C15-104E-9B34-D2ED77945997}"/>
                  </a:ext>
                </a:extLst>
              </p:cNvPr>
              <p:cNvSpPr/>
              <p:nvPr/>
            </p:nvSpPr>
            <p:spPr>
              <a:xfrm>
                <a:off x="8884904" y="3114206"/>
                <a:ext cx="1387475" cy="0"/>
              </a:xfrm>
              <a:custGeom>
                <a:avLst/>
                <a:gdLst/>
                <a:ahLst/>
                <a:cxnLst/>
                <a:rect l="l" t="t" r="r" b="b"/>
                <a:pathLst>
                  <a:path w="1387475">
                    <a:moveTo>
                      <a:pt x="0" y="0"/>
                    </a:moveTo>
                    <a:lnTo>
                      <a:pt x="1387055" y="0"/>
                    </a:lnTo>
                  </a:path>
                </a:pathLst>
              </a:custGeom>
              <a:ln w="9398">
                <a:solidFill>
                  <a:srgbClr val="73AFB7"/>
                </a:solidFill>
              </a:ln>
            </p:spPr>
            <p:txBody>
              <a:bodyPr wrap="square" lIns="0" tIns="0" rIns="0" bIns="0" rtlCol="0"/>
              <a:lstStyle/>
              <a:p>
                <a:endParaRPr sz="1632" dirty="0"/>
              </a:p>
            </p:txBody>
          </p:sp>
          <p:sp>
            <p:nvSpPr>
              <p:cNvPr id="259" name="object 148">
                <a:extLst>
                  <a:ext uri="{FF2B5EF4-FFF2-40B4-BE49-F238E27FC236}">
                    <a16:creationId xmlns:a16="http://schemas.microsoft.com/office/drawing/2014/main" id="{FFA6B40A-C4B8-BA4B-8733-F2BC46629837}"/>
                  </a:ext>
                </a:extLst>
              </p:cNvPr>
              <p:cNvSpPr/>
              <p:nvPr/>
            </p:nvSpPr>
            <p:spPr>
              <a:xfrm>
                <a:off x="9284106" y="2689479"/>
                <a:ext cx="482600" cy="52705"/>
              </a:xfrm>
              <a:custGeom>
                <a:avLst/>
                <a:gdLst/>
                <a:ahLst/>
                <a:cxnLst/>
                <a:rect l="l" t="t" r="r" b="b"/>
                <a:pathLst>
                  <a:path w="482600" h="52705">
                    <a:moveTo>
                      <a:pt x="482409" y="0"/>
                    </a:moveTo>
                    <a:lnTo>
                      <a:pt x="0" y="0"/>
                    </a:lnTo>
                    <a:lnTo>
                      <a:pt x="0" y="52438"/>
                    </a:lnTo>
                    <a:lnTo>
                      <a:pt x="482409" y="52438"/>
                    </a:lnTo>
                    <a:lnTo>
                      <a:pt x="482409" y="0"/>
                    </a:lnTo>
                    <a:close/>
                  </a:path>
                </a:pathLst>
              </a:custGeom>
              <a:solidFill>
                <a:srgbClr val="FFFFFF"/>
              </a:solidFill>
            </p:spPr>
            <p:txBody>
              <a:bodyPr wrap="square" lIns="0" tIns="0" rIns="0" bIns="0" rtlCol="0"/>
              <a:lstStyle/>
              <a:p>
                <a:endParaRPr sz="1632" dirty="0"/>
              </a:p>
            </p:txBody>
          </p:sp>
          <p:sp>
            <p:nvSpPr>
              <p:cNvPr id="260" name="object 149">
                <a:extLst>
                  <a:ext uri="{FF2B5EF4-FFF2-40B4-BE49-F238E27FC236}">
                    <a16:creationId xmlns:a16="http://schemas.microsoft.com/office/drawing/2014/main" id="{081A7040-6A81-4F40-8188-A6F852CBF84B}"/>
                  </a:ext>
                </a:extLst>
              </p:cNvPr>
              <p:cNvSpPr/>
              <p:nvPr/>
            </p:nvSpPr>
            <p:spPr>
              <a:xfrm>
                <a:off x="9284106" y="2689479"/>
                <a:ext cx="482600" cy="52705"/>
              </a:xfrm>
              <a:custGeom>
                <a:avLst/>
                <a:gdLst/>
                <a:ahLst/>
                <a:cxnLst/>
                <a:rect l="l" t="t" r="r" b="b"/>
                <a:pathLst>
                  <a:path w="482600" h="52705">
                    <a:moveTo>
                      <a:pt x="0" y="52438"/>
                    </a:moveTo>
                    <a:lnTo>
                      <a:pt x="482409" y="52438"/>
                    </a:lnTo>
                    <a:lnTo>
                      <a:pt x="482409" y="0"/>
                    </a:lnTo>
                    <a:lnTo>
                      <a:pt x="0" y="0"/>
                    </a:lnTo>
                    <a:lnTo>
                      <a:pt x="0" y="52438"/>
                    </a:lnTo>
                    <a:close/>
                  </a:path>
                </a:pathLst>
              </a:custGeom>
              <a:ln w="18808">
                <a:solidFill>
                  <a:srgbClr val="73AFB7"/>
                </a:solidFill>
              </a:ln>
            </p:spPr>
            <p:txBody>
              <a:bodyPr wrap="square" lIns="0" tIns="0" rIns="0" bIns="0" rtlCol="0"/>
              <a:lstStyle/>
              <a:p>
                <a:endParaRPr sz="1632" dirty="0"/>
              </a:p>
            </p:txBody>
          </p:sp>
          <p:sp>
            <p:nvSpPr>
              <p:cNvPr id="261" name="object 150">
                <a:extLst>
                  <a:ext uri="{FF2B5EF4-FFF2-40B4-BE49-F238E27FC236}">
                    <a16:creationId xmlns:a16="http://schemas.microsoft.com/office/drawing/2014/main" id="{1138C457-3FE7-9C47-B750-8B3958DE15D8}"/>
                  </a:ext>
                </a:extLst>
              </p:cNvPr>
              <p:cNvSpPr/>
              <p:nvPr/>
            </p:nvSpPr>
            <p:spPr>
              <a:xfrm>
                <a:off x="9185186" y="2831058"/>
                <a:ext cx="224154" cy="86995"/>
              </a:xfrm>
              <a:custGeom>
                <a:avLst/>
                <a:gdLst/>
                <a:ahLst/>
                <a:cxnLst/>
                <a:rect l="l" t="t" r="r" b="b"/>
                <a:pathLst>
                  <a:path w="224154" h="86994">
                    <a:moveTo>
                      <a:pt x="0" y="86537"/>
                    </a:moveTo>
                    <a:lnTo>
                      <a:pt x="224015" y="86537"/>
                    </a:lnTo>
                    <a:lnTo>
                      <a:pt x="224015" y="0"/>
                    </a:lnTo>
                    <a:lnTo>
                      <a:pt x="0" y="0"/>
                    </a:lnTo>
                    <a:lnTo>
                      <a:pt x="0" y="86537"/>
                    </a:lnTo>
                    <a:close/>
                  </a:path>
                </a:pathLst>
              </a:custGeom>
              <a:ln w="18808">
                <a:solidFill>
                  <a:srgbClr val="73AFB7"/>
                </a:solidFill>
              </a:ln>
            </p:spPr>
            <p:txBody>
              <a:bodyPr wrap="square" lIns="0" tIns="0" rIns="0" bIns="0" rtlCol="0"/>
              <a:lstStyle/>
              <a:p>
                <a:endParaRPr sz="1632" dirty="0"/>
              </a:p>
            </p:txBody>
          </p:sp>
          <p:sp>
            <p:nvSpPr>
              <p:cNvPr id="262" name="object 151">
                <a:extLst>
                  <a:ext uri="{FF2B5EF4-FFF2-40B4-BE49-F238E27FC236}">
                    <a16:creationId xmlns:a16="http://schemas.microsoft.com/office/drawing/2014/main" id="{5D0813D6-A88D-D64B-92A6-924E436489A1}"/>
                  </a:ext>
                </a:extLst>
              </p:cNvPr>
              <p:cNvSpPr/>
              <p:nvPr/>
            </p:nvSpPr>
            <p:spPr>
              <a:xfrm>
                <a:off x="9185202" y="2751249"/>
                <a:ext cx="224154" cy="80010"/>
              </a:xfrm>
              <a:custGeom>
                <a:avLst/>
                <a:gdLst/>
                <a:ahLst/>
                <a:cxnLst/>
                <a:rect l="l" t="t" r="r" b="b"/>
                <a:pathLst>
                  <a:path w="224154" h="80010">
                    <a:moveTo>
                      <a:pt x="224002" y="79806"/>
                    </a:moveTo>
                    <a:lnTo>
                      <a:pt x="112014" y="0"/>
                    </a:lnTo>
                    <a:lnTo>
                      <a:pt x="0" y="79806"/>
                    </a:lnTo>
                  </a:path>
                </a:pathLst>
              </a:custGeom>
              <a:ln w="9398">
                <a:solidFill>
                  <a:srgbClr val="73AFB7"/>
                </a:solidFill>
              </a:ln>
            </p:spPr>
            <p:txBody>
              <a:bodyPr wrap="square" lIns="0" tIns="0" rIns="0" bIns="0" rtlCol="0"/>
              <a:lstStyle/>
              <a:p>
                <a:endParaRPr sz="1632" dirty="0"/>
              </a:p>
            </p:txBody>
          </p:sp>
          <p:sp>
            <p:nvSpPr>
              <p:cNvPr id="263" name="object 152">
                <a:extLst>
                  <a:ext uri="{FF2B5EF4-FFF2-40B4-BE49-F238E27FC236}">
                    <a16:creationId xmlns:a16="http://schemas.microsoft.com/office/drawing/2014/main" id="{F753CF3B-98EF-854B-B1A8-10FAD291840C}"/>
                  </a:ext>
                </a:extLst>
              </p:cNvPr>
              <p:cNvSpPr/>
              <p:nvPr/>
            </p:nvSpPr>
            <p:spPr>
              <a:xfrm>
                <a:off x="9026499" y="2797629"/>
                <a:ext cx="0" cy="188595"/>
              </a:xfrm>
              <a:custGeom>
                <a:avLst/>
                <a:gdLst/>
                <a:ahLst/>
                <a:cxnLst/>
                <a:rect l="l" t="t" r="r" b="b"/>
                <a:pathLst>
                  <a:path h="188594">
                    <a:moveTo>
                      <a:pt x="0" y="0"/>
                    </a:moveTo>
                    <a:lnTo>
                      <a:pt x="0" y="188112"/>
                    </a:lnTo>
                  </a:path>
                </a:pathLst>
              </a:custGeom>
              <a:solidFill>
                <a:srgbClr val="FFFFFF"/>
              </a:solidFill>
            </p:spPr>
            <p:txBody>
              <a:bodyPr wrap="square" lIns="0" tIns="0" rIns="0" bIns="0" rtlCol="0"/>
              <a:lstStyle/>
              <a:p>
                <a:endParaRPr sz="1632" dirty="0"/>
              </a:p>
            </p:txBody>
          </p:sp>
          <p:sp>
            <p:nvSpPr>
              <p:cNvPr id="264" name="object 153">
                <a:extLst>
                  <a:ext uri="{FF2B5EF4-FFF2-40B4-BE49-F238E27FC236}">
                    <a16:creationId xmlns:a16="http://schemas.microsoft.com/office/drawing/2014/main" id="{4BEB5421-530C-AC48-9B1A-868AAA70AECC}"/>
                  </a:ext>
                </a:extLst>
              </p:cNvPr>
              <p:cNvSpPr/>
              <p:nvPr/>
            </p:nvSpPr>
            <p:spPr>
              <a:xfrm>
                <a:off x="9026498" y="2797632"/>
                <a:ext cx="0" cy="188595"/>
              </a:xfrm>
              <a:custGeom>
                <a:avLst/>
                <a:gdLst/>
                <a:ahLst/>
                <a:cxnLst/>
                <a:rect l="l" t="t" r="r" b="b"/>
                <a:pathLst>
                  <a:path h="188594">
                    <a:moveTo>
                      <a:pt x="0" y="188112"/>
                    </a:moveTo>
                    <a:lnTo>
                      <a:pt x="0" y="0"/>
                    </a:lnTo>
                  </a:path>
                </a:pathLst>
              </a:custGeom>
              <a:ln w="18808">
                <a:solidFill>
                  <a:srgbClr val="73AFB7"/>
                </a:solidFill>
              </a:ln>
            </p:spPr>
            <p:txBody>
              <a:bodyPr wrap="square" lIns="0" tIns="0" rIns="0" bIns="0" rtlCol="0"/>
              <a:lstStyle/>
              <a:p>
                <a:endParaRPr sz="1632" dirty="0"/>
              </a:p>
            </p:txBody>
          </p:sp>
        </p:grpSp>
        <p:sp>
          <p:nvSpPr>
            <p:cNvPr id="248" name="Rectangle 247">
              <a:extLst>
                <a:ext uri="{FF2B5EF4-FFF2-40B4-BE49-F238E27FC236}">
                  <a16:creationId xmlns:a16="http://schemas.microsoft.com/office/drawing/2014/main" id="{3CAE8081-5980-D149-A160-A055FB10D96D}"/>
                </a:ext>
              </a:extLst>
            </p:cNvPr>
            <p:cNvSpPr/>
            <p:nvPr/>
          </p:nvSpPr>
          <p:spPr>
            <a:xfrm rot="1423933" flipH="1">
              <a:off x="9182558" y="2214882"/>
              <a:ext cx="235111" cy="39181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GB" sz="923" dirty="0">
                <a:solidFill>
                  <a:schemeClr val="tx1"/>
                </a:solidFill>
              </a:endParaRPr>
            </a:p>
          </p:txBody>
        </p:sp>
      </p:grpSp>
      <p:sp>
        <p:nvSpPr>
          <p:cNvPr id="265" name="TextBox 264">
            <a:extLst>
              <a:ext uri="{FF2B5EF4-FFF2-40B4-BE49-F238E27FC236}">
                <a16:creationId xmlns:a16="http://schemas.microsoft.com/office/drawing/2014/main" id="{D7CE666B-E479-EA45-A1E5-81AF2BE2C015}"/>
              </a:ext>
            </a:extLst>
          </p:cNvPr>
          <p:cNvSpPr txBox="1"/>
          <p:nvPr userDrawn="1"/>
        </p:nvSpPr>
        <p:spPr>
          <a:xfrm>
            <a:off x="8550538" y="6132863"/>
            <a:ext cx="3267347" cy="276999"/>
          </a:xfrm>
          <a:prstGeom prst="rect">
            <a:avLst/>
          </a:prstGeom>
          <a:noFill/>
        </p:spPr>
        <p:txBody>
          <a:bodyPr wrap="square" rtlCol="0">
            <a:spAutoFit/>
          </a:bodyPr>
          <a:lstStyle/>
          <a:p>
            <a:r>
              <a:rPr lang="en-ZA" sz="1200" i="1" dirty="0">
                <a:latin typeface="+mn-lt"/>
              </a:rPr>
              <a:t>1 – 4: Pit-to-port flow of commodities</a:t>
            </a:r>
            <a:endParaRPr lang="en-GB" sz="1200" i="1" dirty="0">
              <a:latin typeface="+mn-lt"/>
            </a:endParaRPr>
          </a:p>
        </p:txBody>
      </p:sp>
      <p:sp>
        <p:nvSpPr>
          <p:cNvPr id="266" name="object 135">
            <a:extLst>
              <a:ext uri="{FF2B5EF4-FFF2-40B4-BE49-F238E27FC236}">
                <a16:creationId xmlns:a16="http://schemas.microsoft.com/office/drawing/2014/main" id="{2FA66946-7C26-E347-B650-7EA52C995C1F}"/>
              </a:ext>
            </a:extLst>
          </p:cNvPr>
          <p:cNvSpPr/>
          <p:nvPr userDrawn="1"/>
        </p:nvSpPr>
        <p:spPr>
          <a:xfrm>
            <a:off x="8268738" y="5233142"/>
            <a:ext cx="1797130" cy="0"/>
          </a:xfrm>
          <a:custGeom>
            <a:avLst/>
            <a:gdLst/>
            <a:ahLst/>
            <a:cxnLst/>
            <a:rect l="l" t="t" r="r" b="b"/>
            <a:pathLst>
              <a:path w="1981835">
                <a:moveTo>
                  <a:pt x="1981466" y="0"/>
                </a:moveTo>
                <a:lnTo>
                  <a:pt x="0" y="0"/>
                </a:lnTo>
              </a:path>
            </a:pathLst>
          </a:custGeom>
          <a:ln w="37617">
            <a:solidFill>
              <a:srgbClr val="5D87A1"/>
            </a:solidFill>
          </a:ln>
        </p:spPr>
        <p:txBody>
          <a:bodyPr wrap="square" lIns="0" tIns="0" rIns="0" bIns="0" rtlCol="0"/>
          <a:lstStyle/>
          <a:p>
            <a:endParaRPr sz="1632" dirty="0"/>
          </a:p>
        </p:txBody>
      </p:sp>
      <p:pic>
        <p:nvPicPr>
          <p:cNvPr id="267" name="Picture 266">
            <a:extLst>
              <a:ext uri="{FF2B5EF4-FFF2-40B4-BE49-F238E27FC236}">
                <a16:creationId xmlns:a16="http://schemas.microsoft.com/office/drawing/2014/main" id="{6530BF26-C185-F64E-B38C-708AFBA84FF7}"/>
              </a:ext>
            </a:extLst>
          </p:cNvPr>
          <p:cNvPicPr>
            <a:picLocks noChangeAspect="1"/>
          </p:cNvPicPr>
          <p:nvPr userDrawn="1"/>
        </p:nvPicPr>
        <p:blipFill>
          <a:blip r:embed="rId19" cstate="print">
            <a:extLst>
              <a:ext uri="{28A0092B-C50C-407E-A947-70E740481C1C}">
                <a14:useLocalDpi xmlns:a14="http://schemas.microsoft.com/office/drawing/2010/main"/>
              </a:ext>
            </a:extLst>
          </a:blip>
          <a:stretch>
            <a:fillRect/>
          </a:stretch>
        </p:blipFill>
        <p:spPr>
          <a:xfrm>
            <a:off x="10408861" y="116875"/>
            <a:ext cx="1335337" cy="988105"/>
          </a:xfrm>
          <a:prstGeom prst="rect">
            <a:avLst/>
          </a:prstGeom>
        </p:spPr>
      </p:pic>
      <p:sp>
        <p:nvSpPr>
          <p:cNvPr id="268" name="object 6">
            <a:extLst>
              <a:ext uri="{FF2B5EF4-FFF2-40B4-BE49-F238E27FC236}">
                <a16:creationId xmlns:a16="http://schemas.microsoft.com/office/drawing/2014/main" id="{C36D8544-1E74-AB4A-ABEC-2CDFCC2A89E6}"/>
              </a:ext>
            </a:extLst>
          </p:cNvPr>
          <p:cNvSpPr/>
          <p:nvPr userDrawn="1"/>
        </p:nvSpPr>
        <p:spPr>
          <a:xfrm>
            <a:off x="568328" y="1121575"/>
            <a:ext cx="11055343" cy="45719"/>
          </a:xfrm>
          <a:custGeom>
            <a:avLst/>
            <a:gdLst/>
            <a:ahLst/>
            <a:cxnLst/>
            <a:rect l="l" t="t" r="r" b="b"/>
            <a:pathLst>
              <a:path w="18230215">
                <a:moveTo>
                  <a:pt x="0" y="0"/>
                </a:moveTo>
                <a:lnTo>
                  <a:pt x="18229780" y="0"/>
                </a:lnTo>
              </a:path>
            </a:pathLst>
          </a:custGeom>
          <a:ln w="20941">
            <a:solidFill>
              <a:srgbClr val="8B8E91"/>
            </a:solidFill>
          </a:ln>
        </p:spPr>
        <p:txBody>
          <a:bodyPr wrap="square" lIns="0" tIns="0" rIns="0" bIns="0" rtlCol="0"/>
          <a:lstStyle/>
          <a:p>
            <a:endParaRPr sz="637" b="0" i="0" dirty="0">
              <a:latin typeface="Tahoma Regular"/>
            </a:endParaRPr>
          </a:p>
        </p:txBody>
      </p:sp>
      <p:sp>
        <p:nvSpPr>
          <p:cNvPr id="269" name="Rectangle 268">
            <a:extLst>
              <a:ext uri="{FF2B5EF4-FFF2-40B4-BE49-F238E27FC236}">
                <a16:creationId xmlns:a16="http://schemas.microsoft.com/office/drawing/2014/main" id="{E29ECD83-9FF9-2A49-909C-F4761BC74093}"/>
              </a:ext>
            </a:extLst>
          </p:cNvPr>
          <p:cNvSpPr/>
          <p:nvPr userDrawn="1"/>
        </p:nvSpPr>
        <p:spPr>
          <a:xfrm>
            <a:off x="443786" y="62927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tx1">
                    <a:lumMod val="50000"/>
                    <a:lumOff val="50000"/>
                  </a:schemeClr>
                </a:solidFill>
                <a:latin typeface="Tahoma"/>
              </a:rPr>
              <a:pPr algn="r" fontAlgn="auto">
                <a:spcBef>
                  <a:spcPts val="0"/>
                </a:spcBef>
                <a:spcAft>
                  <a:spcPts val="0"/>
                </a:spcAft>
              </a:pPr>
              <a:t>‹#›</a:t>
            </a:fld>
            <a:endParaRPr lang="en-ZA" sz="767" b="1" dirty="0">
              <a:solidFill>
                <a:schemeClr val="tx1">
                  <a:lumMod val="50000"/>
                  <a:lumOff val="50000"/>
                </a:schemeClr>
              </a:solidFill>
              <a:latin typeface="Tahoma"/>
            </a:endParaRPr>
          </a:p>
        </p:txBody>
      </p:sp>
      <p:sp>
        <p:nvSpPr>
          <p:cNvPr id="270" name="object 11">
            <a:extLst>
              <a:ext uri="{FF2B5EF4-FFF2-40B4-BE49-F238E27FC236}">
                <a16:creationId xmlns:a16="http://schemas.microsoft.com/office/drawing/2014/main" id="{1D6418C0-A345-5440-93FD-36EB7E95D7B0}"/>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spTree>
    <p:extLst>
      <p:ext uri="{BB962C8B-B14F-4D97-AF65-F5344CB8AC3E}">
        <p14:creationId xmlns:p14="http://schemas.microsoft.com/office/powerpoint/2010/main" val="1187131043"/>
      </p:ext>
    </p:extLst>
  </p:cSld>
  <p:clrMap bg1="lt1" tx1="dk1" bg2="lt2" tx2="dk2" accent1="accent1" accent2="accent2" accent3="accent3" accent4="accent4" accent5="accent5" accent6="accent6" hlink="hlink" folHlink="folHlink"/>
  <p:sldLayoutIdLst>
    <p:sldLayoutId id="214748372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bject 17">
            <a:extLst>
              <a:ext uri="{FF2B5EF4-FFF2-40B4-BE49-F238E27FC236}">
                <a16:creationId xmlns:a16="http://schemas.microsoft.com/office/drawing/2014/main" id="{1BD67EC4-92C0-2940-8218-D4AECC7DF1A8}"/>
              </a:ext>
            </a:extLst>
          </p:cNvPr>
          <p:cNvSpPr/>
          <p:nvPr userDrawn="1"/>
        </p:nvSpPr>
        <p:spPr>
          <a:xfrm>
            <a:off x="1943190" y="1756830"/>
            <a:ext cx="0" cy="1159834"/>
          </a:xfrm>
          <a:custGeom>
            <a:avLst/>
            <a:gdLst/>
            <a:ahLst/>
            <a:cxnLst/>
            <a:rect l="l" t="t" r="r" b="b"/>
            <a:pathLst>
              <a:path h="2204720">
                <a:moveTo>
                  <a:pt x="0" y="2204487"/>
                </a:moveTo>
                <a:lnTo>
                  <a:pt x="0" y="0"/>
                </a:lnTo>
              </a:path>
            </a:pathLst>
          </a:custGeom>
          <a:ln w="28575">
            <a:solidFill>
              <a:srgbClr val="A1A250"/>
            </a:solid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lstStyle/>
          <a:p>
            <a:pPr marL="0" marR="0" lvl="0" indent="0" algn="l" defTabSz="541508" rtl="0" eaLnBrk="1" fontAlgn="auto" latinLnBrk="0" hangingPunct="1">
              <a:lnSpc>
                <a:spcPct val="100000"/>
              </a:lnSpc>
              <a:spcBef>
                <a:spcPts val="0"/>
              </a:spcBef>
              <a:spcAft>
                <a:spcPts val="0"/>
              </a:spcAft>
              <a:buClrTx/>
              <a:buSzTx/>
              <a:buFontTx/>
              <a:buNone/>
              <a:tabLst/>
              <a:defRPr/>
            </a:pPr>
            <a:endParaRPr kumimoji="0" sz="1066"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7">
            <a:extLst>
              <a:ext uri="{FF2B5EF4-FFF2-40B4-BE49-F238E27FC236}">
                <a16:creationId xmlns:a16="http://schemas.microsoft.com/office/drawing/2014/main" id="{5E9C8798-2216-414C-A9D7-5253F1AB16EF}"/>
              </a:ext>
            </a:extLst>
          </p:cNvPr>
          <p:cNvSpPr/>
          <p:nvPr userDrawn="1"/>
        </p:nvSpPr>
        <p:spPr>
          <a:xfrm>
            <a:off x="1190632" y="2869291"/>
            <a:ext cx="1497756" cy="476081"/>
          </a:xfrm>
          <a:custGeom>
            <a:avLst/>
            <a:gdLst>
              <a:gd name="connsiteX0" fmla="*/ 117902 w 1566794"/>
              <a:gd name="connsiteY0" fmla="*/ 230565 h 484711"/>
              <a:gd name="connsiteX1" fmla="*/ 217464 w 1566794"/>
              <a:gd name="connsiteY1" fmla="*/ 73362 h 484711"/>
              <a:gd name="connsiteX2" fmla="*/ 424449 w 1566794"/>
              <a:gd name="connsiteY2" fmla="*/ 0 h 484711"/>
              <a:gd name="connsiteX3" fmla="*/ 1189506 w 1566794"/>
              <a:gd name="connsiteY3" fmla="*/ 0 h 484711"/>
              <a:gd name="connsiteX4" fmla="*/ 1338849 w 1566794"/>
              <a:gd name="connsiteY4" fmla="*/ 96942 h 484711"/>
              <a:gd name="connsiteX5" fmla="*/ 1417451 w 1566794"/>
              <a:gd name="connsiteY5" fmla="*/ 230565 h 484711"/>
              <a:gd name="connsiteX6" fmla="*/ 1566794 w 1566794"/>
              <a:gd name="connsiteY6" fmla="*/ 484711 h 484711"/>
              <a:gd name="connsiteX7" fmla="*/ 0 w 1566794"/>
              <a:gd name="connsiteY7" fmla="*/ 437550 h 484711"/>
              <a:gd name="connsiteX8" fmla="*/ 117902 w 1566794"/>
              <a:gd name="connsiteY8" fmla="*/ 230565 h 484711"/>
              <a:gd name="connsiteX0" fmla="*/ 141483 w 1590375"/>
              <a:gd name="connsiteY0" fmla="*/ 230565 h 484711"/>
              <a:gd name="connsiteX1" fmla="*/ 241045 w 1590375"/>
              <a:gd name="connsiteY1" fmla="*/ 73362 h 484711"/>
              <a:gd name="connsiteX2" fmla="*/ 448030 w 1590375"/>
              <a:gd name="connsiteY2" fmla="*/ 0 h 484711"/>
              <a:gd name="connsiteX3" fmla="*/ 1213087 w 1590375"/>
              <a:gd name="connsiteY3" fmla="*/ 0 h 484711"/>
              <a:gd name="connsiteX4" fmla="*/ 1362430 w 1590375"/>
              <a:gd name="connsiteY4" fmla="*/ 96942 h 484711"/>
              <a:gd name="connsiteX5" fmla="*/ 1441032 w 1590375"/>
              <a:gd name="connsiteY5" fmla="*/ 230565 h 484711"/>
              <a:gd name="connsiteX6" fmla="*/ 1590375 w 1590375"/>
              <a:gd name="connsiteY6" fmla="*/ 484711 h 484711"/>
              <a:gd name="connsiteX7" fmla="*/ 0 w 1590375"/>
              <a:gd name="connsiteY7" fmla="*/ 471611 h 484711"/>
              <a:gd name="connsiteX8" fmla="*/ 141483 w 1590375"/>
              <a:gd name="connsiteY8" fmla="*/ 230565 h 484711"/>
              <a:gd name="connsiteX0" fmla="*/ 151963 w 1600855"/>
              <a:gd name="connsiteY0" fmla="*/ 230565 h 492571"/>
              <a:gd name="connsiteX1" fmla="*/ 251525 w 1600855"/>
              <a:gd name="connsiteY1" fmla="*/ 73362 h 492571"/>
              <a:gd name="connsiteX2" fmla="*/ 458510 w 1600855"/>
              <a:gd name="connsiteY2" fmla="*/ 0 h 492571"/>
              <a:gd name="connsiteX3" fmla="*/ 1223567 w 1600855"/>
              <a:gd name="connsiteY3" fmla="*/ 0 h 492571"/>
              <a:gd name="connsiteX4" fmla="*/ 1372910 w 1600855"/>
              <a:gd name="connsiteY4" fmla="*/ 96942 h 492571"/>
              <a:gd name="connsiteX5" fmla="*/ 1451512 w 1600855"/>
              <a:gd name="connsiteY5" fmla="*/ 230565 h 492571"/>
              <a:gd name="connsiteX6" fmla="*/ 1600855 w 1600855"/>
              <a:gd name="connsiteY6" fmla="*/ 484711 h 492571"/>
              <a:gd name="connsiteX7" fmla="*/ 0 w 1600855"/>
              <a:gd name="connsiteY7" fmla="*/ 492571 h 492571"/>
              <a:gd name="connsiteX8" fmla="*/ 151963 w 1600855"/>
              <a:gd name="connsiteY8" fmla="*/ 230565 h 492571"/>
              <a:gd name="connsiteX0" fmla="*/ 162443 w 1611335"/>
              <a:gd name="connsiteY0" fmla="*/ 230565 h 516152"/>
              <a:gd name="connsiteX1" fmla="*/ 262005 w 1611335"/>
              <a:gd name="connsiteY1" fmla="*/ 73362 h 516152"/>
              <a:gd name="connsiteX2" fmla="*/ 468990 w 1611335"/>
              <a:gd name="connsiteY2" fmla="*/ 0 h 516152"/>
              <a:gd name="connsiteX3" fmla="*/ 1234047 w 1611335"/>
              <a:gd name="connsiteY3" fmla="*/ 0 h 516152"/>
              <a:gd name="connsiteX4" fmla="*/ 1383390 w 1611335"/>
              <a:gd name="connsiteY4" fmla="*/ 96942 h 516152"/>
              <a:gd name="connsiteX5" fmla="*/ 1461992 w 1611335"/>
              <a:gd name="connsiteY5" fmla="*/ 230565 h 516152"/>
              <a:gd name="connsiteX6" fmla="*/ 1611335 w 1611335"/>
              <a:gd name="connsiteY6" fmla="*/ 484711 h 516152"/>
              <a:gd name="connsiteX7" fmla="*/ 0 w 1611335"/>
              <a:gd name="connsiteY7" fmla="*/ 516152 h 516152"/>
              <a:gd name="connsiteX8" fmla="*/ 162443 w 1611335"/>
              <a:gd name="connsiteY8" fmla="*/ 230565 h 516152"/>
              <a:gd name="connsiteX0" fmla="*/ 162443 w 1621815"/>
              <a:gd name="connsiteY0" fmla="*/ 230565 h 516152"/>
              <a:gd name="connsiteX1" fmla="*/ 262005 w 1621815"/>
              <a:gd name="connsiteY1" fmla="*/ 73362 h 516152"/>
              <a:gd name="connsiteX2" fmla="*/ 468990 w 1621815"/>
              <a:gd name="connsiteY2" fmla="*/ 0 h 516152"/>
              <a:gd name="connsiteX3" fmla="*/ 1234047 w 1621815"/>
              <a:gd name="connsiteY3" fmla="*/ 0 h 516152"/>
              <a:gd name="connsiteX4" fmla="*/ 1383390 w 1621815"/>
              <a:gd name="connsiteY4" fmla="*/ 96942 h 516152"/>
              <a:gd name="connsiteX5" fmla="*/ 1461992 w 1621815"/>
              <a:gd name="connsiteY5" fmla="*/ 230565 h 516152"/>
              <a:gd name="connsiteX6" fmla="*/ 1621815 w 1621815"/>
              <a:gd name="connsiteY6" fmla="*/ 505671 h 516152"/>
              <a:gd name="connsiteX7" fmla="*/ 0 w 1621815"/>
              <a:gd name="connsiteY7" fmla="*/ 516152 h 516152"/>
              <a:gd name="connsiteX8" fmla="*/ 162443 w 1621815"/>
              <a:gd name="connsiteY8" fmla="*/ 230565 h 516152"/>
              <a:gd name="connsiteX0" fmla="*/ 162443 w 1627055"/>
              <a:gd name="connsiteY0" fmla="*/ 230565 h 516152"/>
              <a:gd name="connsiteX1" fmla="*/ 262005 w 1627055"/>
              <a:gd name="connsiteY1" fmla="*/ 73362 h 516152"/>
              <a:gd name="connsiteX2" fmla="*/ 468990 w 1627055"/>
              <a:gd name="connsiteY2" fmla="*/ 0 h 516152"/>
              <a:gd name="connsiteX3" fmla="*/ 1234047 w 1627055"/>
              <a:gd name="connsiteY3" fmla="*/ 0 h 516152"/>
              <a:gd name="connsiteX4" fmla="*/ 1383390 w 1627055"/>
              <a:gd name="connsiteY4" fmla="*/ 96942 h 516152"/>
              <a:gd name="connsiteX5" fmla="*/ 1461992 w 1627055"/>
              <a:gd name="connsiteY5" fmla="*/ 230565 h 516152"/>
              <a:gd name="connsiteX6" fmla="*/ 1627055 w 1627055"/>
              <a:gd name="connsiteY6" fmla="*/ 513532 h 516152"/>
              <a:gd name="connsiteX7" fmla="*/ 0 w 1627055"/>
              <a:gd name="connsiteY7" fmla="*/ 516152 h 516152"/>
              <a:gd name="connsiteX8" fmla="*/ 162443 w 1627055"/>
              <a:gd name="connsiteY8" fmla="*/ 230565 h 516152"/>
              <a:gd name="connsiteX0" fmla="*/ 162443 w 1627055"/>
              <a:gd name="connsiteY0" fmla="*/ 230565 h 516152"/>
              <a:gd name="connsiteX1" fmla="*/ 254145 w 1627055"/>
              <a:gd name="connsiteY1" fmla="*/ 75982 h 516152"/>
              <a:gd name="connsiteX2" fmla="*/ 468990 w 1627055"/>
              <a:gd name="connsiteY2" fmla="*/ 0 h 516152"/>
              <a:gd name="connsiteX3" fmla="*/ 1234047 w 1627055"/>
              <a:gd name="connsiteY3" fmla="*/ 0 h 516152"/>
              <a:gd name="connsiteX4" fmla="*/ 1383390 w 1627055"/>
              <a:gd name="connsiteY4" fmla="*/ 96942 h 516152"/>
              <a:gd name="connsiteX5" fmla="*/ 1461992 w 1627055"/>
              <a:gd name="connsiteY5" fmla="*/ 230565 h 516152"/>
              <a:gd name="connsiteX6" fmla="*/ 1627055 w 1627055"/>
              <a:gd name="connsiteY6" fmla="*/ 513532 h 516152"/>
              <a:gd name="connsiteX7" fmla="*/ 0 w 1627055"/>
              <a:gd name="connsiteY7" fmla="*/ 516152 h 516152"/>
              <a:gd name="connsiteX8" fmla="*/ 162443 w 1627055"/>
              <a:gd name="connsiteY8" fmla="*/ 230565 h 516152"/>
              <a:gd name="connsiteX0" fmla="*/ 162443 w 1627055"/>
              <a:gd name="connsiteY0" fmla="*/ 230565 h 516152"/>
              <a:gd name="connsiteX1" fmla="*/ 254145 w 1627055"/>
              <a:gd name="connsiteY1" fmla="*/ 75982 h 516152"/>
              <a:gd name="connsiteX2" fmla="*/ 468990 w 1627055"/>
              <a:gd name="connsiteY2" fmla="*/ 0 h 516152"/>
              <a:gd name="connsiteX3" fmla="*/ 1234047 w 1627055"/>
              <a:gd name="connsiteY3" fmla="*/ 0 h 516152"/>
              <a:gd name="connsiteX4" fmla="*/ 1383390 w 1627055"/>
              <a:gd name="connsiteY4" fmla="*/ 96942 h 516152"/>
              <a:gd name="connsiteX5" fmla="*/ 1461992 w 1627055"/>
              <a:gd name="connsiteY5" fmla="*/ 230565 h 516152"/>
              <a:gd name="connsiteX6" fmla="*/ 1627055 w 1627055"/>
              <a:gd name="connsiteY6" fmla="*/ 513532 h 516152"/>
              <a:gd name="connsiteX7" fmla="*/ 0 w 1627055"/>
              <a:gd name="connsiteY7" fmla="*/ 516152 h 516152"/>
              <a:gd name="connsiteX8" fmla="*/ 162443 w 1627055"/>
              <a:gd name="connsiteY8" fmla="*/ 230565 h 516152"/>
              <a:gd name="connsiteX0" fmla="*/ 162443 w 1627055"/>
              <a:gd name="connsiteY0" fmla="*/ 231207 h 516794"/>
              <a:gd name="connsiteX1" fmla="*/ 254145 w 1627055"/>
              <a:gd name="connsiteY1" fmla="*/ 76624 h 516794"/>
              <a:gd name="connsiteX2" fmla="*/ 468990 w 1627055"/>
              <a:gd name="connsiteY2" fmla="*/ 642 h 516794"/>
              <a:gd name="connsiteX3" fmla="*/ 1234047 w 1627055"/>
              <a:gd name="connsiteY3" fmla="*/ 642 h 516794"/>
              <a:gd name="connsiteX4" fmla="*/ 1383390 w 1627055"/>
              <a:gd name="connsiteY4" fmla="*/ 97584 h 516794"/>
              <a:gd name="connsiteX5" fmla="*/ 1461992 w 1627055"/>
              <a:gd name="connsiteY5" fmla="*/ 231207 h 516794"/>
              <a:gd name="connsiteX6" fmla="*/ 1627055 w 1627055"/>
              <a:gd name="connsiteY6" fmla="*/ 514174 h 516794"/>
              <a:gd name="connsiteX7" fmla="*/ 0 w 1627055"/>
              <a:gd name="connsiteY7" fmla="*/ 516794 h 516794"/>
              <a:gd name="connsiteX8" fmla="*/ 162443 w 1627055"/>
              <a:gd name="connsiteY8" fmla="*/ 231207 h 516794"/>
              <a:gd name="connsiteX0" fmla="*/ 162443 w 1627055"/>
              <a:gd name="connsiteY0" fmla="*/ 231247 h 516834"/>
              <a:gd name="connsiteX1" fmla="*/ 248905 w 1627055"/>
              <a:gd name="connsiteY1" fmla="*/ 74044 h 516834"/>
              <a:gd name="connsiteX2" fmla="*/ 468990 w 1627055"/>
              <a:gd name="connsiteY2" fmla="*/ 682 h 516834"/>
              <a:gd name="connsiteX3" fmla="*/ 1234047 w 1627055"/>
              <a:gd name="connsiteY3" fmla="*/ 682 h 516834"/>
              <a:gd name="connsiteX4" fmla="*/ 1383390 w 1627055"/>
              <a:gd name="connsiteY4" fmla="*/ 97624 h 516834"/>
              <a:gd name="connsiteX5" fmla="*/ 1461992 w 1627055"/>
              <a:gd name="connsiteY5" fmla="*/ 231247 h 516834"/>
              <a:gd name="connsiteX6" fmla="*/ 1627055 w 1627055"/>
              <a:gd name="connsiteY6" fmla="*/ 514214 h 516834"/>
              <a:gd name="connsiteX7" fmla="*/ 0 w 1627055"/>
              <a:gd name="connsiteY7" fmla="*/ 516834 h 516834"/>
              <a:gd name="connsiteX8" fmla="*/ 162443 w 1627055"/>
              <a:gd name="connsiteY8" fmla="*/ 231247 h 516834"/>
              <a:gd name="connsiteX0" fmla="*/ 157203 w 1627055"/>
              <a:gd name="connsiteY0" fmla="*/ 226007 h 516834"/>
              <a:gd name="connsiteX1" fmla="*/ 248905 w 1627055"/>
              <a:gd name="connsiteY1" fmla="*/ 74044 h 516834"/>
              <a:gd name="connsiteX2" fmla="*/ 468990 w 1627055"/>
              <a:gd name="connsiteY2" fmla="*/ 682 h 516834"/>
              <a:gd name="connsiteX3" fmla="*/ 1234047 w 1627055"/>
              <a:gd name="connsiteY3" fmla="*/ 682 h 516834"/>
              <a:gd name="connsiteX4" fmla="*/ 1383390 w 1627055"/>
              <a:gd name="connsiteY4" fmla="*/ 97624 h 516834"/>
              <a:gd name="connsiteX5" fmla="*/ 1461992 w 1627055"/>
              <a:gd name="connsiteY5" fmla="*/ 231247 h 516834"/>
              <a:gd name="connsiteX6" fmla="*/ 1627055 w 1627055"/>
              <a:gd name="connsiteY6" fmla="*/ 514214 h 516834"/>
              <a:gd name="connsiteX7" fmla="*/ 0 w 1627055"/>
              <a:gd name="connsiteY7" fmla="*/ 516834 h 516834"/>
              <a:gd name="connsiteX8" fmla="*/ 157203 w 1627055"/>
              <a:gd name="connsiteY8" fmla="*/ 226007 h 516834"/>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83390 w 1627055"/>
              <a:gd name="connsiteY4" fmla="*/ 9808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83390 w 1627055"/>
              <a:gd name="connsiteY4" fmla="*/ 9808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83390 w 1627055"/>
              <a:gd name="connsiteY4" fmla="*/ 9808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723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2647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2647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1904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1904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1904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0856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0856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0856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044 h 516871"/>
              <a:gd name="connsiteX1" fmla="*/ 243665 w 1627055"/>
              <a:gd name="connsiteY1" fmla="*/ 89801 h 516871"/>
              <a:gd name="connsiteX2" fmla="*/ 468990 w 1627055"/>
              <a:gd name="connsiteY2" fmla="*/ 719 h 516871"/>
              <a:gd name="connsiteX3" fmla="*/ 1234047 w 1627055"/>
              <a:gd name="connsiteY3" fmla="*/ 719 h 516871"/>
              <a:gd name="connsiteX4" fmla="*/ 1401730 w 1627055"/>
              <a:gd name="connsiteY4" fmla="*/ 108142 h 516871"/>
              <a:gd name="connsiteX5" fmla="*/ 1461992 w 1627055"/>
              <a:gd name="connsiteY5" fmla="*/ 223424 h 516871"/>
              <a:gd name="connsiteX6" fmla="*/ 1627055 w 1627055"/>
              <a:gd name="connsiteY6" fmla="*/ 514251 h 516871"/>
              <a:gd name="connsiteX7" fmla="*/ 0 w 1627055"/>
              <a:gd name="connsiteY7" fmla="*/ 516871 h 516871"/>
              <a:gd name="connsiteX8" fmla="*/ 157203 w 1627055"/>
              <a:gd name="connsiteY8" fmla="*/ 226044 h 516871"/>
              <a:gd name="connsiteX0" fmla="*/ 157203 w 1627055"/>
              <a:gd name="connsiteY0" fmla="*/ 226353 h 517180"/>
              <a:gd name="connsiteX1" fmla="*/ 243665 w 1627055"/>
              <a:gd name="connsiteY1" fmla="*/ 90110 h 517180"/>
              <a:gd name="connsiteX2" fmla="*/ 468990 w 1627055"/>
              <a:gd name="connsiteY2" fmla="*/ 1028 h 517180"/>
              <a:gd name="connsiteX3" fmla="*/ 1234047 w 1627055"/>
              <a:gd name="connsiteY3" fmla="*/ 1028 h 517180"/>
              <a:gd name="connsiteX4" fmla="*/ 1401730 w 1627055"/>
              <a:gd name="connsiteY4" fmla="*/ 108451 h 517180"/>
              <a:gd name="connsiteX5" fmla="*/ 1461992 w 1627055"/>
              <a:gd name="connsiteY5" fmla="*/ 223733 h 517180"/>
              <a:gd name="connsiteX6" fmla="*/ 1627055 w 1627055"/>
              <a:gd name="connsiteY6" fmla="*/ 514560 h 517180"/>
              <a:gd name="connsiteX7" fmla="*/ 0 w 1627055"/>
              <a:gd name="connsiteY7" fmla="*/ 517180 h 517180"/>
              <a:gd name="connsiteX8" fmla="*/ 157203 w 1627055"/>
              <a:gd name="connsiteY8" fmla="*/ 226353 h 517180"/>
              <a:gd name="connsiteX0" fmla="*/ 157203 w 1627055"/>
              <a:gd name="connsiteY0" fmla="*/ 226353 h 517180"/>
              <a:gd name="connsiteX1" fmla="*/ 243665 w 1627055"/>
              <a:gd name="connsiteY1" fmla="*/ 90110 h 517180"/>
              <a:gd name="connsiteX2" fmla="*/ 468990 w 1627055"/>
              <a:gd name="connsiteY2" fmla="*/ 1028 h 517180"/>
              <a:gd name="connsiteX3" fmla="*/ 1234047 w 1627055"/>
              <a:gd name="connsiteY3" fmla="*/ 1028 h 517180"/>
              <a:gd name="connsiteX4" fmla="*/ 1401730 w 1627055"/>
              <a:gd name="connsiteY4" fmla="*/ 108451 h 517180"/>
              <a:gd name="connsiteX5" fmla="*/ 1461992 w 1627055"/>
              <a:gd name="connsiteY5" fmla="*/ 223733 h 517180"/>
              <a:gd name="connsiteX6" fmla="*/ 1627055 w 1627055"/>
              <a:gd name="connsiteY6" fmla="*/ 514560 h 517180"/>
              <a:gd name="connsiteX7" fmla="*/ 0 w 1627055"/>
              <a:gd name="connsiteY7" fmla="*/ 517180 h 517180"/>
              <a:gd name="connsiteX8" fmla="*/ 157203 w 1627055"/>
              <a:gd name="connsiteY8" fmla="*/ 226353 h 517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055" h="517180">
                <a:moveTo>
                  <a:pt x="157203" y="226353"/>
                </a:moveTo>
                <a:cubicBezTo>
                  <a:pt x="186024" y="180939"/>
                  <a:pt x="214844" y="125044"/>
                  <a:pt x="243665" y="90110"/>
                </a:cubicBezTo>
                <a:cubicBezTo>
                  <a:pt x="291699" y="15001"/>
                  <a:pt x="344974" y="-5086"/>
                  <a:pt x="468990" y="1028"/>
                </a:cubicBezTo>
                <a:lnTo>
                  <a:pt x="1234047" y="1028"/>
                </a:lnTo>
                <a:cubicBezTo>
                  <a:pt x="1333609" y="1901"/>
                  <a:pt x="1372910" y="52555"/>
                  <a:pt x="1401730" y="108451"/>
                </a:cubicBezTo>
                <a:cubicBezTo>
                  <a:pt x="1427931" y="152992"/>
                  <a:pt x="1424438" y="156048"/>
                  <a:pt x="1461992" y="223733"/>
                </a:cubicBezTo>
                <a:cubicBezTo>
                  <a:pt x="1499546" y="291418"/>
                  <a:pt x="1572034" y="420238"/>
                  <a:pt x="1627055" y="514560"/>
                </a:cubicBezTo>
                <a:lnTo>
                  <a:pt x="0" y="517180"/>
                </a:lnTo>
                <a:lnTo>
                  <a:pt x="157203" y="226353"/>
                </a:lnTo>
                <a:close/>
              </a:path>
            </a:pathLst>
          </a:custGeom>
          <a:solidFill>
            <a:srgbClr val="A1A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Tahoma"/>
              <a:ea typeface="+mn-ea"/>
              <a:cs typeface="+mn-cs"/>
            </a:endParaRPr>
          </a:p>
        </p:txBody>
      </p:sp>
      <p:sp>
        <p:nvSpPr>
          <p:cNvPr id="9" name="Freeform 8">
            <a:extLst>
              <a:ext uri="{FF2B5EF4-FFF2-40B4-BE49-F238E27FC236}">
                <a16:creationId xmlns:a16="http://schemas.microsoft.com/office/drawing/2014/main" id="{2557F007-18EA-3040-9785-C0598B19496D}"/>
              </a:ext>
            </a:extLst>
          </p:cNvPr>
          <p:cNvSpPr/>
          <p:nvPr userDrawn="1"/>
        </p:nvSpPr>
        <p:spPr>
          <a:xfrm>
            <a:off x="1002462" y="3066804"/>
            <a:ext cx="1869154" cy="1474666"/>
          </a:xfrm>
          <a:custGeom>
            <a:avLst/>
            <a:gdLst>
              <a:gd name="connsiteX0" fmla="*/ 0 w 1926166"/>
              <a:gd name="connsiteY0" fmla="*/ 838200 h 1591734"/>
              <a:gd name="connsiteX1" fmla="*/ 12700 w 1926166"/>
              <a:gd name="connsiteY1" fmla="*/ 520700 h 1591734"/>
              <a:gd name="connsiteX2" fmla="*/ 309033 w 1926166"/>
              <a:gd name="connsiteY2" fmla="*/ 0 h 1591734"/>
              <a:gd name="connsiteX3" fmla="*/ 558800 w 1926166"/>
              <a:gd name="connsiteY3" fmla="*/ 143934 h 1591734"/>
              <a:gd name="connsiteX4" fmla="*/ 651933 w 1926166"/>
              <a:gd name="connsiteY4" fmla="*/ 266700 h 1591734"/>
              <a:gd name="connsiteX5" fmla="*/ 1257300 w 1926166"/>
              <a:gd name="connsiteY5" fmla="*/ 275167 h 1591734"/>
              <a:gd name="connsiteX6" fmla="*/ 1358900 w 1926166"/>
              <a:gd name="connsiteY6" fmla="*/ 148167 h 1591734"/>
              <a:gd name="connsiteX7" fmla="*/ 1600200 w 1926166"/>
              <a:gd name="connsiteY7" fmla="*/ 0 h 1591734"/>
              <a:gd name="connsiteX8" fmla="*/ 1909233 w 1926166"/>
              <a:gd name="connsiteY8" fmla="*/ 524934 h 1591734"/>
              <a:gd name="connsiteX9" fmla="*/ 1926166 w 1926166"/>
              <a:gd name="connsiteY9" fmla="*/ 808567 h 1591734"/>
              <a:gd name="connsiteX10" fmla="*/ 1557866 w 1926166"/>
              <a:gd name="connsiteY10" fmla="*/ 1439334 h 1591734"/>
              <a:gd name="connsiteX11" fmla="*/ 1333500 w 1926166"/>
              <a:gd name="connsiteY11" fmla="*/ 1591734 h 1591734"/>
              <a:gd name="connsiteX12" fmla="*/ 558800 w 1926166"/>
              <a:gd name="connsiteY12" fmla="*/ 1591734 h 1591734"/>
              <a:gd name="connsiteX13" fmla="*/ 347133 w 1926166"/>
              <a:gd name="connsiteY13" fmla="*/ 1435100 h 1591734"/>
              <a:gd name="connsiteX14" fmla="*/ 0 w 1926166"/>
              <a:gd name="connsiteY14" fmla="*/ 838200 h 1591734"/>
              <a:gd name="connsiteX0" fmla="*/ 0 w 1926166"/>
              <a:gd name="connsiteY0" fmla="*/ 838544 h 1592078"/>
              <a:gd name="connsiteX1" fmla="*/ 12700 w 1926166"/>
              <a:gd name="connsiteY1" fmla="*/ 521044 h 1592078"/>
              <a:gd name="connsiteX2" fmla="*/ 309033 w 1926166"/>
              <a:gd name="connsiteY2" fmla="*/ 344 h 1592078"/>
              <a:gd name="connsiteX3" fmla="*/ 558800 w 1926166"/>
              <a:gd name="connsiteY3" fmla="*/ 144278 h 1592078"/>
              <a:gd name="connsiteX4" fmla="*/ 651933 w 1926166"/>
              <a:gd name="connsiteY4" fmla="*/ 267044 h 1592078"/>
              <a:gd name="connsiteX5" fmla="*/ 1257300 w 1926166"/>
              <a:gd name="connsiteY5" fmla="*/ 275511 h 1592078"/>
              <a:gd name="connsiteX6" fmla="*/ 1358900 w 1926166"/>
              <a:gd name="connsiteY6" fmla="*/ 148511 h 1592078"/>
              <a:gd name="connsiteX7" fmla="*/ 1600200 w 1926166"/>
              <a:gd name="connsiteY7" fmla="*/ 344 h 1592078"/>
              <a:gd name="connsiteX8" fmla="*/ 1909233 w 1926166"/>
              <a:gd name="connsiteY8" fmla="*/ 525278 h 1592078"/>
              <a:gd name="connsiteX9" fmla="*/ 1926166 w 1926166"/>
              <a:gd name="connsiteY9" fmla="*/ 808911 h 1592078"/>
              <a:gd name="connsiteX10" fmla="*/ 1557866 w 1926166"/>
              <a:gd name="connsiteY10" fmla="*/ 1439678 h 1592078"/>
              <a:gd name="connsiteX11" fmla="*/ 1333500 w 1926166"/>
              <a:gd name="connsiteY11" fmla="*/ 1592078 h 1592078"/>
              <a:gd name="connsiteX12" fmla="*/ 558800 w 1926166"/>
              <a:gd name="connsiteY12" fmla="*/ 1592078 h 1592078"/>
              <a:gd name="connsiteX13" fmla="*/ 347133 w 1926166"/>
              <a:gd name="connsiteY13" fmla="*/ 1435444 h 1592078"/>
              <a:gd name="connsiteX14" fmla="*/ 0 w 1926166"/>
              <a:gd name="connsiteY14" fmla="*/ 838544 h 1592078"/>
              <a:gd name="connsiteX0" fmla="*/ 0 w 1926166"/>
              <a:gd name="connsiteY0" fmla="*/ 839142 h 1592676"/>
              <a:gd name="connsiteX1" fmla="*/ 12700 w 1926166"/>
              <a:gd name="connsiteY1" fmla="*/ 521642 h 1592676"/>
              <a:gd name="connsiteX2" fmla="*/ 309033 w 1926166"/>
              <a:gd name="connsiteY2" fmla="*/ 942 h 1592676"/>
              <a:gd name="connsiteX3" fmla="*/ 558800 w 1926166"/>
              <a:gd name="connsiteY3" fmla="*/ 144876 h 1592676"/>
              <a:gd name="connsiteX4" fmla="*/ 651933 w 1926166"/>
              <a:gd name="connsiteY4" fmla="*/ 267642 h 1592676"/>
              <a:gd name="connsiteX5" fmla="*/ 1257300 w 1926166"/>
              <a:gd name="connsiteY5" fmla="*/ 276109 h 1592676"/>
              <a:gd name="connsiteX6" fmla="*/ 1358900 w 1926166"/>
              <a:gd name="connsiteY6" fmla="*/ 149109 h 1592676"/>
              <a:gd name="connsiteX7" fmla="*/ 1600200 w 1926166"/>
              <a:gd name="connsiteY7" fmla="*/ 942 h 1592676"/>
              <a:gd name="connsiteX8" fmla="*/ 1909233 w 1926166"/>
              <a:gd name="connsiteY8" fmla="*/ 525876 h 1592676"/>
              <a:gd name="connsiteX9" fmla="*/ 1926166 w 1926166"/>
              <a:gd name="connsiteY9" fmla="*/ 809509 h 1592676"/>
              <a:gd name="connsiteX10" fmla="*/ 1557866 w 1926166"/>
              <a:gd name="connsiteY10" fmla="*/ 1440276 h 1592676"/>
              <a:gd name="connsiteX11" fmla="*/ 1333500 w 1926166"/>
              <a:gd name="connsiteY11" fmla="*/ 1592676 h 1592676"/>
              <a:gd name="connsiteX12" fmla="*/ 558800 w 1926166"/>
              <a:gd name="connsiteY12" fmla="*/ 1592676 h 1592676"/>
              <a:gd name="connsiteX13" fmla="*/ 347133 w 1926166"/>
              <a:gd name="connsiteY13" fmla="*/ 1436042 h 1592676"/>
              <a:gd name="connsiteX14" fmla="*/ 0 w 1926166"/>
              <a:gd name="connsiteY14" fmla="*/ 839142 h 1592676"/>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54751 h 1608285"/>
              <a:gd name="connsiteX1" fmla="*/ 12700 w 1926166"/>
              <a:gd name="connsiteY1" fmla="*/ 537251 h 1608285"/>
              <a:gd name="connsiteX2" fmla="*/ 309033 w 1926166"/>
              <a:gd name="connsiteY2" fmla="*/ 16551 h 1608285"/>
              <a:gd name="connsiteX3" fmla="*/ 558800 w 1926166"/>
              <a:gd name="connsiteY3" fmla="*/ 160485 h 1608285"/>
              <a:gd name="connsiteX4" fmla="*/ 651933 w 1926166"/>
              <a:gd name="connsiteY4" fmla="*/ 283251 h 1608285"/>
              <a:gd name="connsiteX5" fmla="*/ 1251053 w 1926166"/>
              <a:gd name="connsiteY5" fmla="*/ 287485 h 1608285"/>
              <a:gd name="connsiteX6" fmla="*/ 1358900 w 1926166"/>
              <a:gd name="connsiteY6" fmla="*/ 164718 h 1608285"/>
              <a:gd name="connsiteX7" fmla="*/ 1600200 w 1926166"/>
              <a:gd name="connsiteY7" fmla="*/ 16551 h 1608285"/>
              <a:gd name="connsiteX8" fmla="*/ 1909233 w 1926166"/>
              <a:gd name="connsiteY8" fmla="*/ 541485 h 1608285"/>
              <a:gd name="connsiteX9" fmla="*/ 1926166 w 1926166"/>
              <a:gd name="connsiteY9" fmla="*/ 825118 h 1608285"/>
              <a:gd name="connsiteX10" fmla="*/ 1557866 w 1926166"/>
              <a:gd name="connsiteY10" fmla="*/ 1455885 h 1608285"/>
              <a:gd name="connsiteX11" fmla="*/ 1333500 w 1926166"/>
              <a:gd name="connsiteY11" fmla="*/ 1608285 h 1608285"/>
              <a:gd name="connsiteX12" fmla="*/ 558800 w 1926166"/>
              <a:gd name="connsiteY12" fmla="*/ 1608285 h 1608285"/>
              <a:gd name="connsiteX13" fmla="*/ 347133 w 1926166"/>
              <a:gd name="connsiteY13" fmla="*/ 1451651 h 1608285"/>
              <a:gd name="connsiteX14" fmla="*/ 0 w 1926166"/>
              <a:gd name="connsiteY14" fmla="*/ 854751 h 1608285"/>
              <a:gd name="connsiteX0" fmla="*/ 0 w 1926166"/>
              <a:gd name="connsiteY0" fmla="*/ 857927 h 1611461"/>
              <a:gd name="connsiteX1" fmla="*/ 12700 w 1926166"/>
              <a:gd name="connsiteY1" fmla="*/ 540427 h 1611461"/>
              <a:gd name="connsiteX2" fmla="*/ 309033 w 1926166"/>
              <a:gd name="connsiteY2" fmla="*/ 19727 h 1611461"/>
              <a:gd name="connsiteX3" fmla="*/ 558800 w 1926166"/>
              <a:gd name="connsiteY3" fmla="*/ 163661 h 1611461"/>
              <a:gd name="connsiteX4" fmla="*/ 651933 w 1926166"/>
              <a:gd name="connsiteY4" fmla="*/ 286427 h 1611461"/>
              <a:gd name="connsiteX5" fmla="*/ 1251053 w 1926166"/>
              <a:gd name="connsiteY5" fmla="*/ 290661 h 1611461"/>
              <a:gd name="connsiteX6" fmla="*/ 1358900 w 1926166"/>
              <a:gd name="connsiteY6" fmla="*/ 167894 h 1611461"/>
              <a:gd name="connsiteX7" fmla="*/ 1600200 w 1926166"/>
              <a:gd name="connsiteY7" fmla="*/ 19727 h 1611461"/>
              <a:gd name="connsiteX8" fmla="*/ 1909233 w 1926166"/>
              <a:gd name="connsiteY8" fmla="*/ 544661 h 1611461"/>
              <a:gd name="connsiteX9" fmla="*/ 1926166 w 1926166"/>
              <a:gd name="connsiteY9" fmla="*/ 828294 h 1611461"/>
              <a:gd name="connsiteX10" fmla="*/ 1557866 w 1926166"/>
              <a:gd name="connsiteY10" fmla="*/ 1459061 h 1611461"/>
              <a:gd name="connsiteX11" fmla="*/ 1333500 w 1926166"/>
              <a:gd name="connsiteY11" fmla="*/ 1611461 h 1611461"/>
              <a:gd name="connsiteX12" fmla="*/ 558800 w 1926166"/>
              <a:gd name="connsiteY12" fmla="*/ 1611461 h 1611461"/>
              <a:gd name="connsiteX13" fmla="*/ 347133 w 1926166"/>
              <a:gd name="connsiteY13" fmla="*/ 1454827 h 1611461"/>
              <a:gd name="connsiteX14" fmla="*/ 0 w 1926166"/>
              <a:gd name="connsiteY14" fmla="*/ 857927 h 1611461"/>
              <a:gd name="connsiteX0" fmla="*/ 0 w 1926166"/>
              <a:gd name="connsiteY0" fmla="*/ 859599 h 1613133"/>
              <a:gd name="connsiteX1" fmla="*/ 12700 w 1926166"/>
              <a:gd name="connsiteY1" fmla="*/ 542099 h 1613133"/>
              <a:gd name="connsiteX2" fmla="*/ 309033 w 1926166"/>
              <a:gd name="connsiteY2" fmla="*/ 21399 h 1613133"/>
              <a:gd name="connsiteX3" fmla="*/ 558800 w 1926166"/>
              <a:gd name="connsiteY3" fmla="*/ 165333 h 1613133"/>
              <a:gd name="connsiteX4" fmla="*/ 651933 w 1926166"/>
              <a:gd name="connsiteY4" fmla="*/ 288099 h 1613133"/>
              <a:gd name="connsiteX5" fmla="*/ 1251053 w 1926166"/>
              <a:gd name="connsiteY5" fmla="*/ 292333 h 1613133"/>
              <a:gd name="connsiteX6" fmla="*/ 1358900 w 1926166"/>
              <a:gd name="connsiteY6" fmla="*/ 169566 h 1613133"/>
              <a:gd name="connsiteX7" fmla="*/ 1600200 w 1926166"/>
              <a:gd name="connsiteY7" fmla="*/ 21399 h 1613133"/>
              <a:gd name="connsiteX8" fmla="*/ 1909233 w 1926166"/>
              <a:gd name="connsiteY8" fmla="*/ 546333 h 1613133"/>
              <a:gd name="connsiteX9" fmla="*/ 1926166 w 1926166"/>
              <a:gd name="connsiteY9" fmla="*/ 829966 h 1613133"/>
              <a:gd name="connsiteX10" fmla="*/ 1557866 w 1926166"/>
              <a:gd name="connsiteY10" fmla="*/ 1460733 h 1613133"/>
              <a:gd name="connsiteX11" fmla="*/ 1333500 w 1926166"/>
              <a:gd name="connsiteY11" fmla="*/ 1613133 h 1613133"/>
              <a:gd name="connsiteX12" fmla="*/ 558800 w 1926166"/>
              <a:gd name="connsiteY12" fmla="*/ 1613133 h 1613133"/>
              <a:gd name="connsiteX13" fmla="*/ 347133 w 1926166"/>
              <a:gd name="connsiteY13" fmla="*/ 1456499 h 1613133"/>
              <a:gd name="connsiteX14" fmla="*/ 0 w 1926166"/>
              <a:gd name="connsiteY14" fmla="*/ 859599 h 1613133"/>
              <a:gd name="connsiteX0" fmla="*/ 0 w 1926166"/>
              <a:gd name="connsiteY0" fmla="*/ 846483 h 1600017"/>
              <a:gd name="connsiteX1" fmla="*/ 12700 w 1926166"/>
              <a:gd name="connsiteY1" fmla="*/ 528983 h 1600017"/>
              <a:gd name="connsiteX2" fmla="*/ 303793 w 1926166"/>
              <a:gd name="connsiteY2" fmla="*/ 24003 h 1600017"/>
              <a:gd name="connsiteX3" fmla="*/ 558800 w 1926166"/>
              <a:gd name="connsiteY3" fmla="*/ 152217 h 1600017"/>
              <a:gd name="connsiteX4" fmla="*/ 651933 w 1926166"/>
              <a:gd name="connsiteY4" fmla="*/ 274983 h 1600017"/>
              <a:gd name="connsiteX5" fmla="*/ 1251053 w 1926166"/>
              <a:gd name="connsiteY5" fmla="*/ 279217 h 1600017"/>
              <a:gd name="connsiteX6" fmla="*/ 1358900 w 1926166"/>
              <a:gd name="connsiteY6" fmla="*/ 156450 h 1600017"/>
              <a:gd name="connsiteX7" fmla="*/ 1600200 w 1926166"/>
              <a:gd name="connsiteY7" fmla="*/ 8283 h 1600017"/>
              <a:gd name="connsiteX8" fmla="*/ 1909233 w 1926166"/>
              <a:gd name="connsiteY8" fmla="*/ 533217 h 1600017"/>
              <a:gd name="connsiteX9" fmla="*/ 1926166 w 1926166"/>
              <a:gd name="connsiteY9" fmla="*/ 816850 h 1600017"/>
              <a:gd name="connsiteX10" fmla="*/ 1557866 w 1926166"/>
              <a:gd name="connsiteY10" fmla="*/ 1447617 h 1600017"/>
              <a:gd name="connsiteX11" fmla="*/ 1333500 w 1926166"/>
              <a:gd name="connsiteY11" fmla="*/ 1600017 h 1600017"/>
              <a:gd name="connsiteX12" fmla="*/ 558800 w 1926166"/>
              <a:gd name="connsiteY12" fmla="*/ 1600017 h 1600017"/>
              <a:gd name="connsiteX13" fmla="*/ 347133 w 1926166"/>
              <a:gd name="connsiteY13" fmla="*/ 1443383 h 1600017"/>
              <a:gd name="connsiteX14" fmla="*/ 0 w 1926166"/>
              <a:gd name="connsiteY14" fmla="*/ 846483 h 1600017"/>
              <a:gd name="connsiteX0" fmla="*/ 0 w 1926166"/>
              <a:gd name="connsiteY0" fmla="*/ 848632 h 1602166"/>
              <a:gd name="connsiteX1" fmla="*/ 12700 w 1926166"/>
              <a:gd name="connsiteY1" fmla="*/ 531132 h 1602166"/>
              <a:gd name="connsiteX2" fmla="*/ 303793 w 1926166"/>
              <a:gd name="connsiteY2" fmla="*/ 23532 h 1602166"/>
              <a:gd name="connsiteX3" fmla="*/ 558800 w 1926166"/>
              <a:gd name="connsiteY3" fmla="*/ 154366 h 1602166"/>
              <a:gd name="connsiteX4" fmla="*/ 651933 w 1926166"/>
              <a:gd name="connsiteY4" fmla="*/ 277132 h 1602166"/>
              <a:gd name="connsiteX5" fmla="*/ 1251053 w 1926166"/>
              <a:gd name="connsiteY5" fmla="*/ 281366 h 1602166"/>
              <a:gd name="connsiteX6" fmla="*/ 1358900 w 1926166"/>
              <a:gd name="connsiteY6" fmla="*/ 158599 h 1602166"/>
              <a:gd name="connsiteX7" fmla="*/ 1600200 w 1926166"/>
              <a:gd name="connsiteY7" fmla="*/ 10432 h 1602166"/>
              <a:gd name="connsiteX8" fmla="*/ 1909233 w 1926166"/>
              <a:gd name="connsiteY8" fmla="*/ 535366 h 1602166"/>
              <a:gd name="connsiteX9" fmla="*/ 1926166 w 1926166"/>
              <a:gd name="connsiteY9" fmla="*/ 818999 h 1602166"/>
              <a:gd name="connsiteX10" fmla="*/ 1557866 w 1926166"/>
              <a:gd name="connsiteY10" fmla="*/ 1449766 h 1602166"/>
              <a:gd name="connsiteX11" fmla="*/ 1333500 w 1926166"/>
              <a:gd name="connsiteY11" fmla="*/ 1602166 h 1602166"/>
              <a:gd name="connsiteX12" fmla="*/ 558800 w 1926166"/>
              <a:gd name="connsiteY12" fmla="*/ 1602166 h 1602166"/>
              <a:gd name="connsiteX13" fmla="*/ 347133 w 1926166"/>
              <a:gd name="connsiteY13" fmla="*/ 1445532 h 1602166"/>
              <a:gd name="connsiteX14" fmla="*/ 0 w 1926166"/>
              <a:gd name="connsiteY14" fmla="*/ 848632 h 1602166"/>
              <a:gd name="connsiteX0" fmla="*/ 0 w 1926166"/>
              <a:gd name="connsiteY0" fmla="*/ 845260 h 1598794"/>
              <a:gd name="connsiteX1" fmla="*/ 12700 w 1926166"/>
              <a:gd name="connsiteY1" fmla="*/ 527760 h 1598794"/>
              <a:gd name="connsiteX2" fmla="*/ 303793 w 1926166"/>
              <a:gd name="connsiteY2" fmla="*/ 20160 h 1598794"/>
              <a:gd name="connsiteX3" fmla="*/ 558800 w 1926166"/>
              <a:gd name="connsiteY3" fmla="*/ 150994 h 1598794"/>
              <a:gd name="connsiteX4" fmla="*/ 651933 w 1926166"/>
              <a:gd name="connsiteY4" fmla="*/ 273760 h 1598794"/>
              <a:gd name="connsiteX5" fmla="*/ 1251053 w 1926166"/>
              <a:gd name="connsiteY5" fmla="*/ 277994 h 1598794"/>
              <a:gd name="connsiteX6" fmla="*/ 1358900 w 1926166"/>
              <a:gd name="connsiteY6" fmla="*/ 155227 h 1598794"/>
              <a:gd name="connsiteX7" fmla="*/ 1600200 w 1926166"/>
              <a:gd name="connsiteY7" fmla="*/ 7060 h 1598794"/>
              <a:gd name="connsiteX8" fmla="*/ 1909233 w 1926166"/>
              <a:gd name="connsiteY8" fmla="*/ 531994 h 1598794"/>
              <a:gd name="connsiteX9" fmla="*/ 1926166 w 1926166"/>
              <a:gd name="connsiteY9" fmla="*/ 815627 h 1598794"/>
              <a:gd name="connsiteX10" fmla="*/ 1557866 w 1926166"/>
              <a:gd name="connsiteY10" fmla="*/ 1446394 h 1598794"/>
              <a:gd name="connsiteX11" fmla="*/ 1333500 w 1926166"/>
              <a:gd name="connsiteY11" fmla="*/ 1598794 h 1598794"/>
              <a:gd name="connsiteX12" fmla="*/ 558800 w 1926166"/>
              <a:gd name="connsiteY12" fmla="*/ 1598794 h 1598794"/>
              <a:gd name="connsiteX13" fmla="*/ 347133 w 1926166"/>
              <a:gd name="connsiteY13" fmla="*/ 1442160 h 1598794"/>
              <a:gd name="connsiteX14" fmla="*/ 0 w 1926166"/>
              <a:gd name="connsiteY14" fmla="*/ 845260 h 1598794"/>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8249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8249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8249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7987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62413 w 1926166"/>
              <a:gd name="connsiteY4" fmla="*/ 278261 h 1603295"/>
              <a:gd name="connsiteX5" fmla="*/ 1251053 w 1926166"/>
              <a:gd name="connsiteY5" fmla="*/ 27987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62413 w 1926166"/>
              <a:gd name="connsiteY4" fmla="*/ 278261 h 1603295"/>
              <a:gd name="connsiteX5" fmla="*/ 1251053 w 1926166"/>
              <a:gd name="connsiteY5" fmla="*/ 27987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51922 h 1605456"/>
              <a:gd name="connsiteX1" fmla="*/ 12700 w 1926166"/>
              <a:gd name="connsiteY1" fmla="*/ 534422 h 1605456"/>
              <a:gd name="connsiteX2" fmla="*/ 306413 w 1926166"/>
              <a:gd name="connsiteY2" fmla="*/ 24202 h 1605456"/>
              <a:gd name="connsiteX3" fmla="*/ 558800 w 1926166"/>
              <a:gd name="connsiteY3" fmla="*/ 157656 h 1605456"/>
              <a:gd name="connsiteX4" fmla="*/ 662413 w 1926166"/>
              <a:gd name="connsiteY4" fmla="*/ 280422 h 1605456"/>
              <a:gd name="connsiteX5" fmla="*/ 1251053 w 1926166"/>
              <a:gd name="connsiteY5" fmla="*/ 282036 h 1605456"/>
              <a:gd name="connsiteX6" fmla="*/ 1358900 w 1926166"/>
              <a:gd name="connsiteY6" fmla="*/ 161889 h 1605456"/>
              <a:gd name="connsiteX7" fmla="*/ 1600200 w 1926166"/>
              <a:gd name="connsiteY7" fmla="*/ 13722 h 1605456"/>
              <a:gd name="connsiteX8" fmla="*/ 1909233 w 1926166"/>
              <a:gd name="connsiteY8" fmla="*/ 538656 h 1605456"/>
              <a:gd name="connsiteX9" fmla="*/ 1926166 w 1926166"/>
              <a:gd name="connsiteY9" fmla="*/ 822289 h 1605456"/>
              <a:gd name="connsiteX10" fmla="*/ 1557866 w 1926166"/>
              <a:gd name="connsiteY10" fmla="*/ 1453056 h 1605456"/>
              <a:gd name="connsiteX11" fmla="*/ 1333500 w 1926166"/>
              <a:gd name="connsiteY11" fmla="*/ 1605456 h 1605456"/>
              <a:gd name="connsiteX12" fmla="*/ 558800 w 1926166"/>
              <a:gd name="connsiteY12" fmla="*/ 1605456 h 1605456"/>
              <a:gd name="connsiteX13" fmla="*/ 347133 w 1926166"/>
              <a:gd name="connsiteY13" fmla="*/ 1448822 h 1605456"/>
              <a:gd name="connsiteX14" fmla="*/ 0 w 1926166"/>
              <a:gd name="connsiteY14" fmla="*/ 851922 h 1605456"/>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6338 h 1599872"/>
              <a:gd name="connsiteX1" fmla="*/ 12700 w 1926166"/>
              <a:gd name="connsiteY1" fmla="*/ 528838 h 1599872"/>
              <a:gd name="connsiteX2" fmla="*/ 301173 w 1926166"/>
              <a:gd name="connsiteY2" fmla="*/ 15998 h 1599872"/>
              <a:gd name="connsiteX3" fmla="*/ 558800 w 1926166"/>
              <a:gd name="connsiteY3" fmla="*/ 152072 h 1599872"/>
              <a:gd name="connsiteX4" fmla="*/ 662413 w 1926166"/>
              <a:gd name="connsiteY4" fmla="*/ 274838 h 1599872"/>
              <a:gd name="connsiteX5" fmla="*/ 1251053 w 1926166"/>
              <a:gd name="connsiteY5" fmla="*/ 276452 h 1599872"/>
              <a:gd name="connsiteX6" fmla="*/ 1358900 w 1926166"/>
              <a:gd name="connsiteY6" fmla="*/ 156305 h 1599872"/>
              <a:gd name="connsiteX7" fmla="*/ 1600200 w 1926166"/>
              <a:gd name="connsiteY7" fmla="*/ 8138 h 1599872"/>
              <a:gd name="connsiteX8" fmla="*/ 1909233 w 1926166"/>
              <a:gd name="connsiteY8" fmla="*/ 533072 h 1599872"/>
              <a:gd name="connsiteX9" fmla="*/ 1926166 w 1926166"/>
              <a:gd name="connsiteY9" fmla="*/ 816705 h 1599872"/>
              <a:gd name="connsiteX10" fmla="*/ 1557866 w 1926166"/>
              <a:gd name="connsiteY10" fmla="*/ 1447472 h 1599872"/>
              <a:gd name="connsiteX11" fmla="*/ 1333500 w 1926166"/>
              <a:gd name="connsiteY11" fmla="*/ 1599872 h 1599872"/>
              <a:gd name="connsiteX12" fmla="*/ 558800 w 1926166"/>
              <a:gd name="connsiteY12" fmla="*/ 1599872 h 1599872"/>
              <a:gd name="connsiteX13" fmla="*/ 347133 w 1926166"/>
              <a:gd name="connsiteY13" fmla="*/ 1443238 h 1599872"/>
              <a:gd name="connsiteX14" fmla="*/ 0 w 1926166"/>
              <a:gd name="connsiteY14" fmla="*/ 846338 h 1599872"/>
              <a:gd name="connsiteX0" fmla="*/ 47536 w 1973702"/>
              <a:gd name="connsiteY0" fmla="*/ 846338 h 1599872"/>
              <a:gd name="connsiteX1" fmla="*/ 60236 w 1973702"/>
              <a:gd name="connsiteY1" fmla="*/ 528838 h 1599872"/>
              <a:gd name="connsiteX2" fmla="*/ 348709 w 1973702"/>
              <a:gd name="connsiteY2" fmla="*/ 15998 h 1599872"/>
              <a:gd name="connsiteX3" fmla="*/ 606336 w 1973702"/>
              <a:gd name="connsiteY3" fmla="*/ 152072 h 1599872"/>
              <a:gd name="connsiteX4" fmla="*/ 709949 w 1973702"/>
              <a:gd name="connsiteY4" fmla="*/ 274838 h 1599872"/>
              <a:gd name="connsiteX5" fmla="*/ 1298589 w 1973702"/>
              <a:gd name="connsiteY5" fmla="*/ 276452 h 1599872"/>
              <a:gd name="connsiteX6" fmla="*/ 1406436 w 1973702"/>
              <a:gd name="connsiteY6" fmla="*/ 156305 h 1599872"/>
              <a:gd name="connsiteX7" fmla="*/ 1647736 w 1973702"/>
              <a:gd name="connsiteY7" fmla="*/ 8138 h 1599872"/>
              <a:gd name="connsiteX8" fmla="*/ 1956769 w 1973702"/>
              <a:gd name="connsiteY8" fmla="*/ 533072 h 1599872"/>
              <a:gd name="connsiteX9" fmla="*/ 1973702 w 1973702"/>
              <a:gd name="connsiteY9" fmla="*/ 816705 h 1599872"/>
              <a:gd name="connsiteX10" fmla="*/ 1605402 w 1973702"/>
              <a:gd name="connsiteY10" fmla="*/ 1447472 h 1599872"/>
              <a:gd name="connsiteX11" fmla="*/ 1381036 w 1973702"/>
              <a:gd name="connsiteY11" fmla="*/ 1599872 h 1599872"/>
              <a:gd name="connsiteX12" fmla="*/ 606336 w 1973702"/>
              <a:gd name="connsiteY12" fmla="*/ 1599872 h 1599872"/>
              <a:gd name="connsiteX13" fmla="*/ 394669 w 1973702"/>
              <a:gd name="connsiteY13" fmla="*/ 1443238 h 1599872"/>
              <a:gd name="connsiteX14" fmla="*/ 47536 w 1973702"/>
              <a:gd name="connsiteY14" fmla="*/ 846338 h 1599872"/>
              <a:gd name="connsiteX0" fmla="*/ 64548 w 1990714"/>
              <a:gd name="connsiteY0" fmla="*/ 846338 h 1599872"/>
              <a:gd name="connsiteX1" fmla="*/ 77248 w 1990714"/>
              <a:gd name="connsiteY1" fmla="*/ 528838 h 1599872"/>
              <a:gd name="connsiteX2" fmla="*/ 365721 w 1990714"/>
              <a:gd name="connsiteY2" fmla="*/ 15998 h 1599872"/>
              <a:gd name="connsiteX3" fmla="*/ 623348 w 1990714"/>
              <a:gd name="connsiteY3" fmla="*/ 152072 h 1599872"/>
              <a:gd name="connsiteX4" fmla="*/ 726961 w 1990714"/>
              <a:gd name="connsiteY4" fmla="*/ 274838 h 1599872"/>
              <a:gd name="connsiteX5" fmla="*/ 1315601 w 1990714"/>
              <a:gd name="connsiteY5" fmla="*/ 276452 h 1599872"/>
              <a:gd name="connsiteX6" fmla="*/ 1423448 w 1990714"/>
              <a:gd name="connsiteY6" fmla="*/ 156305 h 1599872"/>
              <a:gd name="connsiteX7" fmla="*/ 1664748 w 1990714"/>
              <a:gd name="connsiteY7" fmla="*/ 8138 h 1599872"/>
              <a:gd name="connsiteX8" fmla="*/ 1973781 w 1990714"/>
              <a:gd name="connsiteY8" fmla="*/ 533072 h 1599872"/>
              <a:gd name="connsiteX9" fmla="*/ 1990714 w 1990714"/>
              <a:gd name="connsiteY9" fmla="*/ 816705 h 1599872"/>
              <a:gd name="connsiteX10" fmla="*/ 1622414 w 1990714"/>
              <a:gd name="connsiteY10" fmla="*/ 1447472 h 1599872"/>
              <a:gd name="connsiteX11" fmla="*/ 1398048 w 1990714"/>
              <a:gd name="connsiteY11" fmla="*/ 1599872 h 1599872"/>
              <a:gd name="connsiteX12" fmla="*/ 623348 w 1990714"/>
              <a:gd name="connsiteY12" fmla="*/ 1599872 h 1599872"/>
              <a:gd name="connsiteX13" fmla="*/ 411681 w 1990714"/>
              <a:gd name="connsiteY13" fmla="*/ 1443238 h 1599872"/>
              <a:gd name="connsiteX14" fmla="*/ 64548 w 1990714"/>
              <a:gd name="connsiteY14" fmla="*/ 846338 h 1599872"/>
              <a:gd name="connsiteX0" fmla="*/ 57031 w 1983197"/>
              <a:gd name="connsiteY0" fmla="*/ 846338 h 1599872"/>
              <a:gd name="connsiteX1" fmla="*/ 69731 w 1983197"/>
              <a:gd name="connsiteY1" fmla="*/ 528838 h 1599872"/>
              <a:gd name="connsiteX2" fmla="*/ 358204 w 1983197"/>
              <a:gd name="connsiteY2" fmla="*/ 15998 h 1599872"/>
              <a:gd name="connsiteX3" fmla="*/ 615831 w 1983197"/>
              <a:gd name="connsiteY3" fmla="*/ 152072 h 1599872"/>
              <a:gd name="connsiteX4" fmla="*/ 719444 w 1983197"/>
              <a:gd name="connsiteY4" fmla="*/ 274838 h 1599872"/>
              <a:gd name="connsiteX5" fmla="*/ 1308084 w 1983197"/>
              <a:gd name="connsiteY5" fmla="*/ 276452 h 1599872"/>
              <a:gd name="connsiteX6" fmla="*/ 1415931 w 1983197"/>
              <a:gd name="connsiteY6" fmla="*/ 156305 h 1599872"/>
              <a:gd name="connsiteX7" fmla="*/ 1657231 w 1983197"/>
              <a:gd name="connsiteY7" fmla="*/ 8138 h 1599872"/>
              <a:gd name="connsiteX8" fmla="*/ 1966264 w 1983197"/>
              <a:gd name="connsiteY8" fmla="*/ 533072 h 1599872"/>
              <a:gd name="connsiteX9" fmla="*/ 1983197 w 1983197"/>
              <a:gd name="connsiteY9" fmla="*/ 816705 h 1599872"/>
              <a:gd name="connsiteX10" fmla="*/ 1614897 w 1983197"/>
              <a:gd name="connsiteY10" fmla="*/ 1447472 h 1599872"/>
              <a:gd name="connsiteX11" fmla="*/ 1390531 w 1983197"/>
              <a:gd name="connsiteY11" fmla="*/ 1599872 h 1599872"/>
              <a:gd name="connsiteX12" fmla="*/ 615831 w 1983197"/>
              <a:gd name="connsiteY12" fmla="*/ 1599872 h 1599872"/>
              <a:gd name="connsiteX13" fmla="*/ 404164 w 1983197"/>
              <a:gd name="connsiteY13" fmla="*/ 1443238 h 1599872"/>
              <a:gd name="connsiteX14" fmla="*/ 57031 w 1983197"/>
              <a:gd name="connsiteY14" fmla="*/ 846338 h 1599872"/>
              <a:gd name="connsiteX0" fmla="*/ 60664 w 1986830"/>
              <a:gd name="connsiteY0" fmla="*/ 846338 h 1599872"/>
              <a:gd name="connsiteX1" fmla="*/ 73364 w 1986830"/>
              <a:gd name="connsiteY1" fmla="*/ 528838 h 1599872"/>
              <a:gd name="connsiteX2" fmla="*/ 361837 w 1986830"/>
              <a:gd name="connsiteY2" fmla="*/ 15998 h 1599872"/>
              <a:gd name="connsiteX3" fmla="*/ 619464 w 1986830"/>
              <a:gd name="connsiteY3" fmla="*/ 152072 h 1599872"/>
              <a:gd name="connsiteX4" fmla="*/ 723077 w 1986830"/>
              <a:gd name="connsiteY4" fmla="*/ 274838 h 1599872"/>
              <a:gd name="connsiteX5" fmla="*/ 1311717 w 1986830"/>
              <a:gd name="connsiteY5" fmla="*/ 276452 h 1599872"/>
              <a:gd name="connsiteX6" fmla="*/ 1419564 w 1986830"/>
              <a:gd name="connsiteY6" fmla="*/ 156305 h 1599872"/>
              <a:gd name="connsiteX7" fmla="*/ 1660864 w 1986830"/>
              <a:gd name="connsiteY7" fmla="*/ 8138 h 1599872"/>
              <a:gd name="connsiteX8" fmla="*/ 1969897 w 1986830"/>
              <a:gd name="connsiteY8" fmla="*/ 533072 h 1599872"/>
              <a:gd name="connsiteX9" fmla="*/ 1986830 w 1986830"/>
              <a:gd name="connsiteY9" fmla="*/ 816705 h 1599872"/>
              <a:gd name="connsiteX10" fmla="*/ 1618530 w 1986830"/>
              <a:gd name="connsiteY10" fmla="*/ 1447472 h 1599872"/>
              <a:gd name="connsiteX11" fmla="*/ 1394164 w 1986830"/>
              <a:gd name="connsiteY11" fmla="*/ 1599872 h 1599872"/>
              <a:gd name="connsiteX12" fmla="*/ 619464 w 1986830"/>
              <a:gd name="connsiteY12" fmla="*/ 1599872 h 1599872"/>
              <a:gd name="connsiteX13" fmla="*/ 407797 w 1986830"/>
              <a:gd name="connsiteY13" fmla="*/ 1443238 h 1599872"/>
              <a:gd name="connsiteX14" fmla="*/ 60664 w 1986830"/>
              <a:gd name="connsiteY14" fmla="*/ 846338 h 1599872"/>
              <a:gd name="connsiteX0" fmla="*/ 60664 w 1986830"/>
              <a:gd name="connsiteY0" fmla="*/ 846338 h 1599872"/>
              <a:gd name="connsiteX1" fmla="*/ 73364 w 1986830"/>
              <a:gd name="connsiteY1" fmla="*/ 528838 h 1599872"/>
              <a:gd name="connsiteX2" fmla="*/ 361837 w 1986830"/>
              <a:gd name="connsiteY2" fmla="*/ 15998 h 1599872"/>
              <a:gd name="connsiteX3" fmla="*/ 619464 w 1986830"/>
              <a:gd name="connsiteY3" fmla="*/ 152072 h 1599872"/>
              <a:gd name="connsiteX4" fmla="*/ 723077 w 1986830"/>
              <a:gd name="connsiteY4" fmla="*/ 274838 h 1599872"/>
              <a:gd name="connsiteX5" fmla="*/ 1311717 w 1986830"/>
              <a:gd name="connsiteY5" fmla="*/ 276452 h 1599872"/>
              <a:gd name="connsiteX6" fmla="*/ 1419564 w 1986830"/>
              <a:gd name="connsiteY6" fmla="*/ 156305 h 1599872"/>
              <a:gd name="connsiteX7" fmla="*/ 1660864 w 1986830"/>
              <a:gd name="connsiteY7" fmla="*/ 8138 h 1599872"/>
              <a:gd name="connsiteX8" fmla="*/ 1969897 w 1986830"/>
              <a:gd name="connsiteY8" fmla="*/ 533072 h 1599872"/>
              <a:gd name="connsiteX9" fmla="*/ 1986830 w 1986830"/>
              <a:gd name="connsiteY9" fmla="*/ 816705 h 1599872"/>
              <a:gd name="connsiteX10" fmla="*/ 1618530 w 1986830"/>
              <a:gd name="connsiteY10" fmla="*/ 1447472 h 1599872"/>
              <a:gd name="connsiteX11" fmla="*/ 1394164 w 1986830"/>
              <a:gd name="connsiteY11" fmla="*/ 1599872 h 1599872"/>
              <a:gd name="connsiteX12" fmla="*/ 619464 w 1986830"/>
              <a:gd name="connsiteY12" fmla="*/ 1599872 h 1599872"/>
              <a:gd name="connsiteX13" fmla="*/ 407797 w 1986830"/>
              <a:gd name="connsiteY13" fmla="*/ 1443238 h 1599872"/>
              <a:gd name="connsiteX14" fmla="*/ 60664 w 1986830"/>
              <a:gd name="connsiteY14" fmla="*/ 846338 h 1599872"/>
              <a:gd name="connsiteX0" fmla="*/ 65039 w 1991205"/>
              <a:gd name="connsiteY0" fmla="*/ 846338 h 1599872"/>
              <a:gd name="connsiteX1" fmla="*/ 69879 w 1991205"/>
              <a:gd name="connsiteY1" fmla="*/ 528838 h 1599872"/>
              <a:gd name="connsiteX2" fmla="*/ 366212 w 1991205"/>
              <a:gd name="connsiteY2" fmla="*/ 15998 h 1599872"/>
              <a:gd name="connsiteX3" fmla="*/ 623839 w 1991205"/>
              <a:gd name="connsiteY3" fmla="*/ 152072 h 1599872"/>
              <a:gd name="connsiteX4" fmla="*/ 727452 w 1991205"/>
              <a:gd name="connsiteY4" fmla="*/ 274838 h 1599872"/>
              <a:gd name="connsiteX5" fmla="*/ 1316092 w 1991205"/>
              <a:gd name="connsiteY5" fmla="*/ 276452 h 1599872"/>
              <a:gd name="connsiteX6" fmla="*/ 1423939 w 1991205"/>
              <a:gd name="connsiteY6" fmla="*/ 156305 h 1599872"/>
              <a:gd name="connsiteX7" fmla="*/ 1665239 w 1991205"/>
              <a:gd name="connsiteY7" fmla="*/ 8138 h 1599872"/>
              <a:gd name="connsiteX8" fmla="*/ 1974272 w 1991205"/>
              <a:gd name="connsiteY8" fmla="*/ 533072 h 1599872"/>
              <a:gd name="connsiteX9" fmla="*/ 1991205 w 1991205"/>
              <a:gd name="connsiteY9" fmla="*/ 816705 h 1599872"/>
              <a:gd name="connsiteX10" fmla="*/ 1622905 w 1991205"/>
              <a:gd name="connsiteY10" fmla="*/ 1447472 h 1599872"/>
              <a:gd name="connsiteX11" fmla="*/ 1398539 w 1991205"/>
              <a:gd name="connsiteY11" fmla="*/ 1599872 h 1599872"/>
              <a:gd name="connsiteX12" fmla="*/ 623839 w 1991205"/>
              <a:gd name="connsiteY12" fmla="*/ 1599872 h 1599872"/>
              <a:gd name="connsiteX13" fmla="*/ 412172 w 1991205"/>
              <a:gd name="connsiteY13" fmla="*/ 1443238 h 1599872"/>
              <a:gd name="connsiteX14" fmla="*/ 65039 w 1991205"/>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602583"/>
              <a:gd name="connsiteX1" fmla="*/ 68815 w 1990141"/>
              <a:gd name="connsiteY1" fmla="*/ 528838 h 1602583"/>
              <a:gd name="connsiteX2" fmla="*/ 365148 w 1990141"/>
              <a:gd name="connsiteY2" fmla="*/ 15998 h 1602583"/>
              <a:gd name="connsiteX3" fmla="*/ 622775 w 1990141"/>
              <a:gd name="connsiteY3" fmla="*/ 152072 h 1602583"/>
              <a:gd name="connsiteX4" fmla="*/ 726388 w 1990141"/>
              <a:gd name="connsiteY4" fmla="*/ 274838 h 1602583"/>
              <a:gd name="connsiteX5" fmla="*/ 1315028 w 1990141"/>
              <a:gd name="connsiteY5" fmla="*/ 276452 h 1602583"/>
              <a:gd name="connsiteX6" fmla="*/ 1422875 w 1990141"/>
              <a:gd name="connsiteY6" fmla="*/ 156305 h 1602583"/>
              <a:gd name="connsiteX7" fmla="*/ 1664175 w 1990141"/>
              <a:gd name="connsiteY7" fmla="*/ 8138 h 1602583"/>
              <a:gd name="connsiteX8" fmla="*/ 1973208 w 1990141"/>
              <a:gd name="connsiteY8" fmla="*/ 533072 h 1602583"/>
              <a:gd name="connsiteX9" fmla="*/ 1990141 w 1990141"/>
              <a:gd name="connsiteY9" fmla="*/ 816705 h 1602583"/>
              <a:gd name="connsiteX10" fmla="*/ 1621841 w 1990141"/>
              <a:gd name="connsiteY10" fmla="*/ 1447472 h 1602583"/>
              <a:gd name="connsiteX11" fmla="*/ 1397475 w 1990141"/>
              <a:gd name="connsiteY11" fmla="*/ 1599872 h 1602583"/>
              <a:gd name="connsiteX12" fmla="*/ 622775 w 1990141"/>
              <a:gd name="connsiteY12" fmla="*/ 1599872 h 1602583"/>
              <a:gd name="connsiteX13" fmla="*/ 411108 w 1990141"/>
              <a:gd name="connsiteY13" fmla="*/ 1443238 h 1602583"/>
              <a:gd name="connsiteX14" fmla="*/ 63975 w 1990141"/>
              <a:gd name="connsiteY14" fmla="*/ 846338 h 1602583"/>
              <a:gd name="connsiteX0" fmla="*/ 63975 w 1990141"/>
              <a:gd name="connsiteY0" fmla="*/ 846338 h 1602736"/>
              <a:gd name="connsiteX1" fmla="*/ 68815 w 1990141"/>
              <a:gd name="connsiteY1" fmla="*/ 528838 h 1602736"/>
              <a:gd name="connsiteX2" fmla="*/ 365148 w 1990141"/>
              <a:gd name="connsiteY2" fmla="*/ 15998 h 1602736"/>
              <a:gd name="connsiteX3" fmla="*/ 622775 w 1990141"/>
              <a:gd name="connsiteY3" fmla="*/ 152072 h 1602736"/>
              <a:gd name="connsiteX4" fmla="*/ 726388 w 1990141"/>
              <a:gd name="connsiteY4" fmla="*/ 274838 h 1602736"/>
              <a:gd name="connsiteX5" fmla="*/ 1315028 w 1990141"/>
              <a:gd name="connsiteY5" fmla="*/ 276452 h 1602736"/>
              <a:gd name="connsiteX6" fmla="*/ 1422875 w 1990141"/>
              <a:gd name="connsiteY6" fmla="*/ 156305 h 1602736"/>
              <a:gd name="connsiteX7" fmla="*/ 1664175 w 1990141"/>
              <a:gd name="connsiteY7" fmla="*/ 8138 h 1602736"/>
              <a:gd name="connsiteX8" fmla="*/ 1973208 w 1990141"/>
              <a:gd name="connsiteY8" fmla="*/ 533072 h 1602736"/>
              <a:gd name="connsiteX9" fmla="*/ 1990141 w 1990141"/>
              <a:gd name="connsiteY9" fmla="*/ 816705 h 1602736"/>
              <a:gd name="connsiteX10" fmla="*/ 1621841 w 1990141"/>
              <a:gd name="connsiteY10" fmla="*/ 1447472 h 1602736"/>
              <a:gd name="connsiteX11" fmla="*/ 1397475 w 1990141"/>
              <a:gd name="connsiteY11" fmla="*/ 1599872 h 1602736"/>
              <a:gd name="connsiteX12" fmla="*/ 622775 w 1990141"/>
              <a:gd name="connsiteY12" fmla="*/ 1599872 h 1602736"/>
              <a:gd name="connsiteX13" fmla="*/ 411108 w 1990141"/>
              <a:gd name="connsiteY13" fmla="*/ 1443238 h 1602736"/>
              <a:gd name="connsiteX14" fmla="*/ 63975 w 1990141"/>
              <a:gd name="connsiteY14" fmla="*/ 846338 h 1602736"/>
              <a:gd name="connsiteX0" fmla="*/ 63975 w 1990141"/>
              <a:gd name="connsiteY0" fmla="*/ 846338 h 1600823"/>
              <a:gd name="connsiteX1" fmla="*/ 68815 w 1990141"/>
              <a:gd name="connsiteY1" fmla="*/ 528838 h 1600823"/>
              <a:gd name="connsiteX2" fmla="*/ 365148 w 1990141"/>
              <a:gd name="connsiteY2" fmla="*/ 15998 h 1600823"/>
              <a:gd name="connsiteX3" fmla="*/ 622775 w 1990141"/>
              <a:gd name="connsiteY3" fmla="*/ 152072 h 1600823"/>
              <a:gd name="connsiteX4" fmla="*/ 726388 w 1990141"/>
              <a:gd name="connsiteY4" fmla="*/ 274838 h 1600823"/>
              <a:gd name="connsiteX5" fmla="*/ 1315028 w 1990141"/>
              <a:gd name="connsiteY5" fmla="*/ 276452 h 1600823"/>
              <a:gd name="connsiteX6" fmla="*/ 1422875 w 1990141"/>
              <a:gd name="connsiteY6" fmla="*/ 156305 h 1600823"/>
              <a:gd name="connsiteX7" fmla="*/ 1664175 w 1990141"/>
              <a:gd name="connsiteY7" fmla="*/ 8138 h 1600823"/>
              <a:gd name="connsiteX8" fmla="*/ 1973208 w 1990141"/>
              <a:gd name="connsiteY8" fmla="*/ 533072 h 1600823"/>
              <a:gd name="connsiteX9" fmla="*/ 1990141 w 1990141"/>
              <a:gd name="connsiteY9" fmla="*/ 816705 h 1600823"/>
              <a:gd name="connsiteX10" fmla="*/ 1621841 w 1990141"/>
              <a:gd name="connsiteY10" fmla="*/ 1447472 h 1600823"/>
              <a:gd name="connsiteX11" fmla="*/ 1397475 w 1990141"/>
              <a:gd name="connsiteY11" fmla="*/ 1599872 h 1600823"/>
              <a:gd name="connsiteX12" fmla="*/ 622775 w 1990141"/>
              <a:gd name="connsiteY12" fmla="*/ 1599872 h 1600823"/>
              <a:gd name="connsiteX13" fmla="*/ 411108 w 1990141"/>
              <a:gd name="connsiteY13" fmla="*/ 1443238 h 1600823"/>
              <a:gd name="connsiteX14" fmla="*/ 63975 w 1990141"/>
              <a:gd name="connsiteY14" fmla="*/ 846338 h 1600823"/>
              <a:gd name="connsiteX0" fmla="*/ 63975 w 1990141"/>
              <a:gd name="connsiteY0" fmla="*/ 846338 h 1600823"/>
              <a:gd name="connsiteX1" fmla="*/ 68815 w 1990141"/>
              <a:gd name="connsiteY1" fmla="*/ 528838 h 1600823"/>
              <a:gd name="connsiteX2" fmla="*/ 365148 w 1990141"/>
              <a:gd name="connsiteY2" fmla="*/ 15998 h 1600823"/>
              <a:gd name="connsiteX3" fmla="*/ 622775 w 1990141"/>
              <a:gd name="connsiteY3" fmla="*/ 152072 h 1600823"/>
              <a:gd name="connsiteX4" fmla="*/ 726388 w 1990141"/>
              <a:gd name="connsiteY4" fmla="*/ 274838 h 1600823"/>
              <a:gd name="connsiteX5" fmla="*/ 1315028 w 1990141"/>
              <a:gd name="connsiteY5" fmla="*/ 276452 h 1600823"/>
              <a:gd name="connsiteX6" fmla="*/ 1422875 w 1990141"/>
              <a:gd name="connsiteY6" fmla="*/ 156305 h 1600823"/>
              <a:gd name="connsiteX7" fmla="*/ 1664175 w 1990141"/>
              <a:gd name="connsiteY7" fmla="*/ 8138 h 1600823"/>
              <a:gd name="connsiteX8" fmla="*/ 1973208 w 1990141"/>
              <a:gd name="connsiteY8" fmla="*/ 533072 h 1600823"/>
              <a:gd name="connsiteX9" fmla="*/ 1990141 w 1990141"/>
              <a:gd name="connsiteY9" fmla="*/ 816705 h 1600823"/>
              <a:gd name="connsiteX10" fmla="*/ 1621841 w 1990141"/>
              <a:gd name="connsiteY10" fmla="*/ 1447472 h 1600823"/>
              <a:gd name="connsiteX11" fmla="*/ 1397475 w 1990141"/>
              <a:gd name="connsiteY11" fmla="*/ 1599872 h 1600823"/>
              <a:gd name="connsiteX12" fmla="*/ 622775 w 1990141"/>
              <a:gd name="connsiteY12" fmla="*/ 1599872 h 1600823"/>
              <a:gd name="connsiteX13" fmla="*/ 411108 w 1990141"/>
              <a:gd name="connsiteY13" fmla="*/ 1443238 h 1600823"/>
              <a:gd name="connsiteX14" fmla="*/ 63975 w 1990141"/>
              <a:gd name="connsiteY14" fmla="*/ 846338 h 1600823"/>
              <a:gd name="connsiteX0" fmla="*/ 63975 w 1990141"/>
              <a:gd name="connsiteY0" fmla="*/ 846338 h 1600823"/>
              <a:gd name="connsiteX1" fmla="*/ 68815 w 1990141"/>
              <a:gd name="connsiteY1" fmla="*/ 528838 h 1600823"/>
              <a:gd name="connsiteX2" fmla="*/ 365148 w 1990141"/>
              <a:gd name="connsiteY2" fmla="*/ 15998 h 1600823"/>
              <a:gd name="connsiteX3" fmla="*/ 622775 w 1990141"/>
              <a:gd name="connsiteY3" fmla="*/ 152072 h 1600823"/>
              <a:gd name="connsiteX4" fmla="*/ 726388 w 1990141"/>
              <a:gd name="connsiteY4" fmla="*/ 274838 h 1600823"/>
              <a:gd name="connsiteX5" fmla="*/ 1315028 w 1990141"/>
              <a:gd name="connsiteY5" fmla="*/ 276452 h 1600823"/>
              <a:gd name="connsiteX6" fmla="*/ 1422875 w 1990141"/>
              <a:gd name="connsiteY6" fmla="*/ 156305 h 1600823"/>
              <a:gd name="connsiteX7" fmla="*/ 1664175 w 1990141"/>
              <a:gd name="connsiteY7" fmla="*/ 8138 h 1600823"/>
              <a:gd name="connsiteX8" fmla="*/ 1970588 w 1990141"/>
              <a:gd name="connsiteY8" fmla="*/ 535692 h 1600823"/>
              <a:gd name="connsiteX9" fmla="*/ 1990141 w 1990141"/>
              <a:gd name="connsiteY9" fmla="*/ 816705 h 1600823"/>
              <a:gd name="connsiteX10" fmla="*/ 1621841 w 1990141"/>
              <a:gd name="connsiteY10" fmla="*/ 1447472 h 1600823"/>
              <a:gd name="connsiteX11" fmla="*/ 1397475 w 1990141"/>
              <a:gd name="connsiteY11" fmla="*/ 1599872 h 1600823"/>
              <a:gd name="connsiteX12" fmla="*/ 622775 w 1990141"/>
              <a:gd name="connsiteY12" fmla="*/ 1599872 h 1600823"/>
              <a:gd name="connsiteX13" fmla="*/ 411108 w 1990141"/>
              <a:gd name="connsiteY13" fmla="*/ 1443238 h 1600823"/>
              <a:gd name="connsiteX14" fmla="*/ 63975 w 1990141"/>
              <a:gd name="connsiteY14" fmla="*/ 846338 h 1600823"/>
              <a:gd name="connsiteX0" fmla="*/ 63975 w 2006731"/>
              <a:gd name="connsiteY0" fmla="*/ 846338 h 1600823"/>
              <a:gd name="connsiteX1" fmla="*/ 68815 w 2006731"/>
              <a:gd name="connsiteY1" fmla="*/ 528838 h 1600823"/>
              <a:gd name="connsiteX2" fmla="*/ 365148 w 2006731"/>
              <a:gd name="connsiteY2" fmla="*/ 15998 h 1600823"/>
              <a:gd name="connsiteX3" fmla="*/ 622775 w 2006731"/>
              <a:gd name="connsiteY3" fmla="*/ 152072 h 1600823"/>
              <a:gd name="connsiteX4" fmla="*/ 726388 w 2006731"/>
              <a:gd name="connsiteY4" fmla="*/ 274838 h 1600823"/>
              <a:gd name="connsiteX5" fmla="*/ 1315028 w 2006731"/>
              <a:gd name="connsiteY5" fmla="*/ 276452 h 1600823"/>
              <a:gd name="connsiteX6" fmla="*/ 1422875 w 2006731"/>
              <a:gd name="connsiteY6" fmla="*/ 156305 h 1600823"/>
              <a:gd name="connsiteX7" fmla="*/ 1664175 w 2006731"/>
              <a:gd name="connsiteY7" fmla="*/ 8138 h 1600823"/>
              <a:gd name="connsiteX8" fmla="*/ 1970588 w 2006731"/>
              <a:gd name="connsiteY8" fmla="*/ 535692 h 1600823"/>
              <a:gd name="connsiteX9" fmla="*/ 1990141 w 2006731"/>
              <a:gd name="connsiteY9" fmla="*/ 816705 h 1600823"/>
              <a:gd name="connsiteX10" fmla="*/ 1621841 w 2006731"/>
              <a:gd name="connsiteY10" fmla="*/ 1447472 h 1600823"/>
              <a:gd name="connsiteX11" fmla="*/ 1397475 w 2006731"/>
              <a:gd name="connsiteY11" fmla="*/ 1599872 h 1600823"/>
              <a:gd name="connsiteX12" fmla="*/ 622775 w 2006731"/>
              <a:gd name="connsiteY12" fmla="*/ 1599872 h 1600823"/>
              <a:gd name="connsiteX13" fmla="*/ 411108 w 2006731"/>
              <a:gd name="connsiteY13" fmla="*/ 1443238 h 1600823"/>
              <a:gd name="connsiteX14" fmla="*/ 63975 w 2006731"/>
              <a:gd name="connsiteY14" fmla="*/ 846338 h 1600823"/>
              <a:gd name="connsiteX0" fmla="*/ 63975 w 2022663"/>
              <a:gd name="connsiteY0" fmla="*/ 846338 h 1600823"/>
              <a:gd name="connsiteX1" fmla="*/ 68815 w 2022663"/>
              <a:gd name="connsiteY1" fmla="*/ 528838 h 1600823"/>
              <a:gd name="connsiteX2" fmla="*/ 365148 w 2022663"/>
              <a:gd name="connsiteY2" fmla="*/ 15998 h 1600823"/>
              <a:gd name="connsiteX3" fmla="*/ 622775 w 2022663"/>
              <a:gd name="connsiteY3" fmla="*/ 152072 h 1600823"/>
              <a:gd name="connsiteX4" fmla="*/ 726388 w 2022663"/>
              <a:gd name="connsiteY4" fmla="*/ 274838 h 1600823"/>
              <a:gd name="connsiteX5" fmla="*/ 1315028 w 2022663"/>
              <a:gd name="connsiteY5" fmla="*/ 276452 h 1600823"/>
              <a:gd name="connsiteX6" fmla="*/ 1422875 w 2022663"/>
              <a:gd name="connsiteY6" fmla="*/ 156305 h 1600823"/>
              <a:gd name="connsiteX7" fmla="*/ 1664175 w 2022663"/>
              <a:gd name="connsiteY7" fmla="*/ 8138 h 1600823"/>
              <a:gd name="connsiteX8" fmla="*/ 1970588 w 2022663"/>
              <a:gd name="connsiteY8" fmla="*/ 535692 h 1600823"/>
              <a:gd name="connsiteX9" fmla="*/ 1990141 w 2022663"/>
              <a:gd name="connsiteY9" fmla="*/ 816705 h 1600823"/>
              <a:gd name="connsiteX10" fmla="*/ 1621841 w 2022663"/>
              <a:gd name="connsiteY10" fmla="*/ 1447472 h 1600823"/>
              <a:gd name="connsiteX11" fmla="*/ 1397475 w 2022663"/>
              <a:gd name="connsiteY11" fmla="*/ 1599872 h 1600823"/>
              <a:gd name="connsiteX12" fmla="*/ 622775 w 2022663"/>
              <a:gd name="connsiteY12" fmla="*/ 1599872 h 1600823"/>
              <a:gd name="connsiteX13" fmla="*/ 411108 w 2022663"/>
              <a:gd name="connsiteY13" fmla="*/ 1443238 h 1600823"/>
              <a:gd name="connsiteX14" fmla="*/ 63975 w 2022663"/>
              <a:gd name="connsiteY14" fmla="*/ 846338 h 1600823"/>
              <a:gd name="connsiteX0" fmla="*/ 63975 w 2026548"/>
              <a:gd name="connsiteY0" fmla="*/ 846338 h 1600823"/>
              <a:gd name="connsiteX1" fmla="*/ 68815 w 2026548"/>
              <a:gd name="connsiteY1" fmla="*/ 528838 h 1600823"/>
              <a:gd name="connsiteX2" fmla="*/ 365148 w 2026548"/>
              <a:gd name="connsiteY2" fmla="*/ 15998 h 1600823"/>
              <a:gd name="connsiteX3" fmla="*/ 622775 w 2026548"/>
              <a:gd name="connsiteY3" fmla="*/ 152072 h 1600823"/>
              <a:gd name="connsiteX4" fmla="*/ 726388 w 2026548"/>
              <a:gd name="connsiteY4" fmla="*/ 274838 h 1600823"/>
              <a:gd name="connsiteX5" fmla="*/ 1315028 w 2026548"/>
              <a:gd name="connsiteY5" fmla="*/ 276452 h 1600823"/>
              <a:gd name="connsiteX6" fmla="*/ 1422875 w 2026548"/>
              <a:gd name="connsiteY6" fmla="*/ 156305 h 1600823"/>
              <a:gd name="connsiteX7" fmla="*/ 1664175 w 2026548"/>
              <a:gd name="connsiteY7" fmla="*/ 8138 h 1600823"/>
              <a:gd name="connsiteX8" fmla="*/ 1970588 w 2026548"/>
              <a:gd name="connsiteY8" fmla="*/ 535692 h 1600823"/>
              <a:gd name="connsiteX9" fmla="*/ 1990141 w 2026548"/>
              <a:gd name="connsiteY9" fmla="*/ 816705 h 1600823"/>
              <a:gd name="connsiteX10" fmla="*/ 1621841 w 2026548"/>
              <a:gd name="connsiteY10" fmla="*/ 1447472 h 1600823"/>
              <a:gd name="connsiteX11" fmla="*/ 1397475 w 2026548"/>
              <a:gd name="connsiteY11" fmla="*/ 1599872 h 1600823"/>
              <a:gd name="connsiteX12" fmla="*/ 622775 w 2026548"/>
              <a:gd name="connsiteY12" fmla="*/ 1599872 h 1600823"/>
              <a:gd name="connsiteX13" fmla="*/ 411108 w 2026548"/>
              <a:gd name="connsiteY13" fmla="*/ 1443238 h 1600823"/>
              <a:gd name="connsiteX14" fmla="*/ 63975 w 2026548"/>
              <a:gd name="connsiteY14" fmla="*/ 846338 h 1600823"/>
              <a:gd name="connsiteX0" fmla="*/ 63975 w 2031529"/>
              <a:gd name="connsiteY0" fmla="*/ 846338 h 1600823"/>
              <a:gd name="connsiteX1" fmla="*/ 68815 w 2031529"/>
              <a:gd name="connsiteY1" fmla="*/ 528838 h 1600823"/>
              <a:gd name="connsiteX2" fmla="*/ 365148 w 2031529"/>
              <a:gd name="connsiteY2" fmla="*/ 15998 h 1600823"/>
              <a:gd name="connsiteX3" fmla="*/ 622775 w 2031529"/>
              <a:gd name="connsiteY3" fmla="*/ 152072 h 1600823"/>
              <a:gd name="connsiteX4" fmla="*/ 726388 w 2031529"/>
              <a:gd name="connsiteY4" fmla="*/ 274838 h 1600823"/>
              <a:gd name="connsiteX5" fmla="*/ 1315028 w 2031529"/>
              <a:gd name="connsiteY5" fmla="*/ 276452 h 1600823"/>
              <a:gd name="connsiteX6" fmla="*/ 1422875 w 2031529"/>
              <a:gd name="connsiteY6" fmla="*/ 156305 h 1600823"/>
              <a:gd name="connsiteX7" fmla="*/ 1664175 w 2031529"/>
              <a:gd name="connsiteY7" fmla="*/ 8138 h 1600823"/>
              <a:gd name="connsiteX8" fmla="*/ 1970588 w 2031529"/>
              <a:gd name="connsiteY8" fmla="*/ 535692 h 1600823"/>
              <a:gd name="connsiteX9" fmla="*/ 1990141 w 2031529"/>
              <a:gd name="connsiteY9" fmla="*/ 816705 h 1600823"/>
              <a:gd name="connsiteX10" fmla="*/ 1621841 w 2031529"/>
              <a:gd name="connsiteY10" fmla="*/ 1447472 h 1600823"/>
              <a:gd name="connsiteX11" fmla="*/ 1397475 w 2031529"/>
              <a:gd name="connsiteY11" fmla="*/ 1599872 h 1600823"/>
              <a:gd name="connsiteX12" fmla="*/ 622775 w 2031529"/>
              <a:gd name="connsiteY12" fmla="*/ 1599872 h 1600823"/>
              <a:gd name="connsiteX13" fmla="*/ 411108 w 2031529"/>
              <a:gd name="connsiteY13" fmla="*/ 1443238 h 1600823"/>
              <a:gd name="connsiteX14" fmla="*/ 63975 w 2031529"/>
              <a:gd name="connsiteY14" fmla="*/ 846338 h 1600823"/>
              <a:gd name="connsiteX0" fmla="*/ 63975 w 2030515"/>
              <a:gd name="connsiteY0" fmla="*/ 846338 h 1600823"/>
              <a:gd name="connsiteX1" fmla="*/ 68815 w 2030515"/>
              <a:gd name="connsiteY1" fmla="*/ 528838 h 1600823"/>
              <a:gd name="connsiteX2" fmla="*/ 365148 w 2030515"/>
              <a:gd name="connsiteY2" fmla="*/ 15998 h 1600823"/>
              <a:gd name="connsiteX3" fmla="*/ 622775 w 2030515"/>
              <a:gd name="connsiteY3" fmla="*/ 152072 h 1600823"/>
              <a:gd name="connsiteX4" fmla="*/ 726388 w 2030515"/>
              <a:gd name="connsiteY4" fmla="*/ 274838 h 1600823"/>
              <a:gd name="connsiteX5" fmla="*/ 1315028 w 2030515"/>
              <a:gd name="connsiteY5" fmla="*/ 276452 h 1600823"/>
              <a:gd name="connsiteX6" fmla="*/ 1422875 w 2030515"/>
              <a:gd name="connsiteY6" fmla="*/ 156305 h 1600823"/>
              <a:gd name="connsiteX7" fmla="*/ 1664175 w 2030515"/>
              <a:gd name="connsiteY7" fmla="*/ 8138 h 1600823"/>
              <a:gd name="connsiteX8" fmla="*/ 1970588 w 2030515"/>
              <a:gd name="connsiteY8" fmla="*/ 535692 h 1600823"/>
              <a:gd name="connsiteX9" fmla="*/ 1990141 w 2030515"/>
              <a:gd name="connsiteY9" fmla="*/ 816705 h 1600823"/>
              <a:gd name="connsiteX10" fmla="*/ 1621841 w 2030515"/>
              <a:gd name="connsiteY10" fmla="*/ 1447472 h 1600823"/>
              <a:gd name="connsiteX11" fmla="*/ 1397475 w 2030515"/>
              <a:gd name="connsiteY11" fmla="*/ 1599872 h 1600823"/>
              <a:gd name="connsiteX12" fmla="*/ 622775 w 2030515"/>
              <a:gd name="connsiteY12" fmla="*/ 1599872 h 1600823"/>
              <a:gd name="connsiteX13" fmla="*/ 411108 w 2030515"/>
              <a:gd name="connsiteY13" fmla="*/ 1443238 h 1600823"/>
              <a:gd name="connsiteX14" fmla="*/ 63975 w 2030515"/>
              <a:gd name="connsiteY14" fmla="*/ 846338 h 1600823"/>
              <a:gd name="connsiteX0" fmla="*/ 63975 w 2030515"/>
              <a:gd name="connsiteY0" fmla="*/ 846338 h 1600823"/>
              <a:gd name="connsiteX1" fmla="*/ 68815 w 2030515"/>
              <a:gd name="connsiteY1" fmla="*/ 528838 h 1600823"/>
              <a:gd name="connsiteX2" fmla="*/ 356911 w 2030515"/>
              <a:gd name="connsiteY2" fmla="*/ 15998 h 1600823"/>
              <a:gd name="connsiteX3" fmla="*/ 622775 w 2030515"/>
              <a:gd name="connsiteY3" fmla="*/ 152072 h 1600823"/>
              <a:gd name="connsiteX4" fmla="*/ 726388 w 2030515"/>
              <a:gd name="connsiteY4" fmla="*/ 274838 h 1600823"/>
              <a:gd name="connsiteX5" fmla="*/ 1315028 w 2030515"/>
              <a:gd name="connsiteY5" fmla="*/ 276452 h 1600823"/>
              <a:gd name="connsiteX6" fmla="*/ 1422875 w 2030515"/>
              <a:gd name="connsiteY6" fmla="*/ 156305 h 1600823"/>
              <a:gd name="connsiteX7" fmla="*/ 1664175 w 2030515"/>
              <a:gd name="connsiteY7" fmla="*/ 8138 h 1600823"/>
              <a:gd name="connsiteX8" fmla="*/ 1970588 w 2030515"/>
              <a:gd name="connsiteY8" fmla="*/ 535692 h 1600823"/>
              <a:gd name="connsiteX9" fmla="*/ 1990141 w 2030515"/>
              <a:gd name="connsiteY9" fmla="*/ 816705 h 1600823"/>
              <a:gd name="connsiteX10" fmla="*/ 1621841 w 2030515"/>
              <a:gd name="connsiteY10" fmla="*/ 1447472 h 1600823"/>
              <a:gd name="connsiteX11" fmla="*/ 1397475 w 2030515"/>
              <a:gd name="connsiteY11" fmla="*/ 1599872 h 1600823"/>
              <a:gd name="connsiteX12" fmla="*/ 622775 w 2030515"/>
              <a:gd name="connsiteY12" fmla="*/ 1599872 h 1600823"/>
              <a:gd name="connsiteX13" fmla="*/ 411108 w 2030515"/>
              <a:gd name="connsiteY13" fmla="*/ 1443238 h 1600823"/>
              <a:gd name="connsiteX14" fmla="*/ 63975 w 2030515"/>
              <a:gd name="connsiteY14" fmla="*/ 846338 h 1600823"/>
              <a:gd name="connsiteX0" fmla="*/ 63975 w 2030515"/>
              <a:gd name="connsiteY0" fmla="*/ 847487 h 1601972"/>
              <a:gd name="connsiteX1" fmla="*/ 68815 w 2030515"/>
              <a:gd name="connsiteY1" fmla="*/ 529987 h 1601972"/>
              <a:gd name="connsiteX2" fmla="*/ 356911 w 2030515"/>
              <a:gd name="connsiteY2" fmla="*/ 17147 h 1601972"/>
              <a:gd name="connsiteX3" fmla="*/ 622775 w 2030515"/>
              <a:gd name="connsiteY3" fmla="*/ 153221 h 1601972"/>
              <a:gd name="connsiteX4" fmla="*/ 726388 w 2030515"/>
              <a:gd name="connsiteY4" fmla="*/ 275987 h 1601972"/>
              <a:gd name="connsiteX5" fmla="*/ 1315028 w 2030515"/>
              <a:gd name="connsiteY5" fmla="*/ 277601 h 1601972"/>
              <a:gd name="connsiteX6" fmla="*/ 1422875 w 2030515"/>
              <a:gd name="connsiteY6" fmla="*/ 157454 h 1601972"/>
              <a:gd name="connsiteX7" fmla="*/ 1672413 w 2030515"/>
              <a:gd name="connsiteY7" fmla="*/ 5168 h 1601972"/>
              <a:gd name="connsiteX8" fmla="*/ 1970588 w 2030515"/>
              <a:gd name="connsiteY8" fmla="*/ 536841 h 1601972"/>
              <a:gd name="connsiteX9" fmla="*/ 1990141 w 2030515"/>
              <a:gd name="connsiteY9" fmla="*/ 817854 h 1601972"/>
              <a:gd name="connsiteX10" fmla="*/ 1621841 w 2030515"/>
              <a:gd name="connsiteY10" fmla="*/ 1448621 h 1601972"/>
              <a:gd name="connsiteX11" fmla="*/ 1397475 w 2030515"/>
              <a:gd name="connsiteY11" fmla="*/ 1601021 h 1601972"/>
              <a:gd name="connsiteX12" fmla="*/ 622775 w 2030515"/>
              <a:gd name="connsiteY12" fmla="*/ 1601021 h 1601972"/>
              <a:gd name="connsiteX13" fmla="*/ 411108 w 2030515"/>
              <a:gd name="connsiteY13" fmla="*/ 1444387 h 1601972"/>
              <a:gd name="connsiteX14" fmla="*/ 63975 w 2030515"/>
              <a:gd name="connsiteY14" fmla="*/ 847487 h 1601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30515" h="1601972">
                <a:moveTo>
                  <a:pt x="63975" y="847487"/>
                </a:moveTo>
                <a:cubicBezTo>
                  <a:pt x="-2534" y="739034"/>
                  <a:pt x="-40221" y="711800"/>
                  <a:pt x="68815" y="529987"/>
                </a:cubicBezTo>
                <a:lnTo>
                  <a:pt x="356911" y="17147"/>
                </a:lnTo>
                <a:cubicBezTo>
                  <a:pt x="452065" y="-26795"/>
                  <a:pt x="606039" y="20176"/>
                  <a:pt x="622775" y="153221"/>
                </a:cubicBezTo>
                <a:cubicBezTo>
                  <a:pt x="620959" y="241316"/>
                  <a:pt x="666718" y="274171"/>
                  <a:pt x="726388" y="275987"/>
                </a:cubicBezTo>
                <a:lnTo>
                  <a:pt x="1315028" y="277601"/>
                </a:lnTo>
                <a:cubicBezTo>
                  <a:pt x="1360988" y="273368"/>
                  <a:pt x="1411994" y="254613"/>
                  <a:pt x="1422875" y="157454"/>
                </a:cubicBezTo>
                <a:cubicBezTo>
                  <a:pt x="1442428" y="34084"/>
                  <a:pt x="1532713" y="-17409"/>
                  <a:pt x="1672413" y="5168"/>
                </a:cubicBezTo>
                <a:lnTo>
                  <a:pt x="1970588" y="536841"/>
                </a:lnTo>
                <a:cubicBezTo>
                  <a:pt x="2053088" y="675054"/>
                  <a:pt x="2041264" y="732043"/>
                  <a:pt x="1990141" y="817854"/>
                </a:cubicBezTo>
                <a:lnTo>
                  <a:pt x="1621841" y="1448621"/>
                </a:lnTo>
                <a:cubicBezTo>
                  <a:pt x="1588973" y="1507281"/>
                  <a:pt x="1545626" y="1613101"/>
                  <a:pt x="1397475" y="1601021"/>
                </a:cubicBezTo>
                <a:lnTo>
                  <a:pt x="622775" y="1601021"/>
                </a:lnTo>
                <a:cubicBezTo>
                  <a:pt x="497198" y="1593351"/>
                  <a:pt x="463323" y="1535899"/>
                  <a:pt x="411108" y="1444387"/>
                </a:cubicBezTo>
                <a:lnTo>
                  <a:pt x="63975" y="847487"/>
                </a:lnTo>
                <a:close/>
              </a:path>
            </a:pathLst>
          </a:custGeom>
          <a:gradFill flip="none" rotWithShape="1">
            <a:gsLst>
              <a:gs pos="0">
                <a:srgbClr val="F9F9F9"/>
              </a:gs>
              <a:gs pos="100000">
                <a:srgbClr val="E0E0E0"/>
              </a:gs>
            </a:gsLst>
            <a:path path="circle">
              <a:fillToRect t="100000" r="100000"/>
            </a:path>
            <a:tileRect l="-100000" b="-100000"/>
          </a:gradFill>
          <a:ln>
            <a:solidFill>
              <a:schemeClr val="bg1"/>
            </a:solid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36000" bIns="108000" numCol="1" spcCol="0" rtlCol="0" fromWordArt="0" anchor="ctr" anchorCtr="0" forceAA="0" compatLnSpc="1">
            <a:prstTxWarp prst="textNoShape">
              <a:avLst/>
            </a:prstTxWarp>
            <a:noAutofit/>
          </a:bodyPr>
          <a:lstStyle/>
          <a:p>
            <a:pPr marL="176213" marR="0" lvl="0" indent="0" defTabSz="400050" rtl="0" eaLnBrk="1" fontAlgn="auto" latinLnBrk="0" hangingPunct="1">
              <a:lnSpc>
                <a:spcPct val="90000"/>
              </a:lnSpc>
              <a:spcBef>
                <a:spcPct val="0"/>
              </a:spcBef>
              <a:spcAft>
                <a:spcPct val="35000"/>
              </a:spcAft>
              <a:buClrTx/>
              <a:buSzTx/>
              <a:buFontTx/>
              <a:buNone/>
              <a:tabLst/>
              <a:defRPr/>
            </a:pPr>
            <a:endParaRPr kumimoji="0" lang="en-ZA" sz="1400" b="1" i="0" u="none" strike="noStrike" kern="1200" cap="none" spc="0" normalizeH="0" baseline="0" noProof="0" dirty="0">
              <a:ln>
                <a:noFill/>
              </a:ln>
              <a:solidFill>
                <a:srgbClr val="000000"/>
              </a:solidFill>
              <a:effectLst/>
              <a:uLnTx/>
              <a:uFillTx/>
              <a:latin typeface="Tahoma"/>
              <a:ea typeface="+mn-ea"/>
              <a:cs typeface="+mn-cs"/>
            </a:endParaRPr>
          </a:p>
        </p:txBody>
      </p:sp>
      <p:grpSp>
        <p:nvGrpSpPr>
          <p:cNvPr id="11" name="Group 10">
            <a:extLst>
              <a:ext uri="{FF2B5EF4-FFF2-40B4-BE49-F238E27FC236}">
                <a16:creationId xmlns:a16="http://schemas.microsoft.com/office/drawing/2014/main" id="{6E227256-A3F6-4C46-BF9C-C5F15F9C342C}"/>
              </a:ext>
            </a:extLst>
          </p:cNvPr>
          <p:cNvGrpSpPr/>
          <p:nvPr userDrawn="1"/>
        </p:nvGrpSpPr>
        <p:grpSpPr>
          <a:xfrm>
            <a:off x="1564682" y="3651998"/>
            <a:ext cx="744715" cy="529533"/>
            <a:chOff x="1301259" y="5358483"/>
            <a:chExt cx="1647741" cy="1171633"/>
          </a:xfrm>
        </p:grpSpPr>
        <p:sp>
          <p:nvSpPr>
            <p:cNvPr id="12" name="object 56">
              <a:extLst>
                <a:ext uri="{FF2B5EF4-FFF2-40B4-BE49-F238E27FC236}">
                  <a16:creationId xmlns:a16="http://schemas.microsoft.com/office/drawing/2014/main" id="{B6E9443E-755E-6D4C-BBA4-9721418E89F5}"/>
                </a:ext>
              </a:extLst>
            </p:cNvPr>
            <p:cNvSpPr/>
            <p:nvPr/>
          </p:nvSpPr>
          <p:spPr>
            <a:xfrm>
              <a:off x="1805159" y="5541507"/>
              <a:ext cx="237490" cy="3175"/>
            </a:xfrm>
            <a:custGeom>
              <a:avLst/>
              <a:gdLst/>
              <a:ahLst/>
              <a:cxnLst/>
              <a:rect l="l" t="t" r="r" b="b"/>
              <a:pathLst>
                <a:path w="237489" h="3175">
                  <a:moveTo>
                    <a:pt x="-15706" y="1340"/>
                  </a:moveTo>
                  <a:lnTo>
                    <a:pt x="253123" y="1340"/>
                  </a:lnTo>
                </a:path>
              </a:pathLst>
            </a:custGeom>
            <a:ln w="34093">
              <a:solidFill>
                <a:srgbClr val="A1A251"/>
              </a:solidFill>
            </a:ln>
          </p:spPr>
          <p:txBody>
            <a:bodyPr wrap="square" lIns="0" tIns="0" rIns="0" bIns="0" rtlCol="0"/>
            <a:lstStyle/>
            <a:p>
              <a:pPr defTabSz="541508">
                <a:defRPr/>
              </a:pPr>
              <a:endParaRPr sz="1066">
                <a:solidFill>
                  <a:prstClr val="black"/>
                </a:solidFill>
                <a:latin typeface="Calibri"/>
              </a:endParaRPr>
            </a:p>
          </p:txBody>
        </p:sp>
        <p:sp>
          <p:nvSpPr>
            <p:cNvPr id="13" name="object 57">
              <a:extLst>
                <a:ext uri="{FF2B5EF4-FFF2-40B4-BE49-F238E27FC236}">
                  <a16:creationId xmlns:a16="http://schemas.microsoft.com/office/drawing/2014/main" id="{A93AB4BF-2E31-2049-8584-794CA29AB5BA}"/>
                </a:ext>
              </a:extLst>
            </p:cNvPr>
            <p:cNvSpPr/>
            <p:nvPr/>
          </p:nvSpPr>
          <p:spPr>
            <a:xfrm>
              <a:off x="1491376" y="5883427"/>
              <a:ext cx="53340" cy="65405"/>
            </a:xfrm>
            <a:custGeom>
              <a:avLst/>
              <a:gdLst/>
              <a:ahLst/>
              <a:cxnLst/>
              <a:rect l="l" t="t" r="r" b="b"/>
              <a:pathLst>
                <a:path w="53340" h="65404">
                  <a:moveTo>
                    <a:pt x="52993" y="64992"/>
                  </a:moveTo>
                  <a:lnTo>
                    <a:pt x="31041" y="38343"/>
                  </a:lnTo>
                  <a:lnTo>
                    <a:pt x="14343" y="17834"/>
                  </a:lnTo>
                  <a:lnTo>
                    <a:pt x="3722" y="4656"/>
                  </a:lnTo>
                  <a:lnTo>
                    <a:pt x="0" y="0"/>
                  </a:lnTo>
                </a:path>
              </a:pathLst>
            </a:custGeom>
            <a:ln w="31412">
              <a:solidFill>
                <a:srgbClr val="A1A251"/>
              </a:solidFill>
            </a:ln>
          </p:spPr>
          <p:txBody>
            <a:bodyPr wrap="square" lIns="0" tIns="0" rIns="0" bIns="0" rtlCol="0"/>
            <a:lstStyle/>
            <a:p>
              <a:pPr defTabSz="541508">
                <a:defRPr/>
              </a:pPr>
              <a:endParaRPr sz="1066">
                <a:solidFill>
                  <a:prstClr val="black"/>
                </a:solidFill>
                <a:latin typeface="Calibri"/>
              </a:endParaRPr>
            </a:p>
          </p:txBody>
        </p:sp>
        <p:sp>
          <p:nvSpPr>
            <p:cNvPr id="14" name="object 58">
              <a:extLst>
                <a:ext uri="{FF2B5EF4-FFF2-40B4-BE49-F238E27FC236}">
                  <a16:creationId xmlns:a16="http://schemas.microsoft.com/office/drawing/2014/main" id="{CFD9E6D9-DCB9-6148-A48E-1145C3F63DA7}"/>
                </a:ext>
              </a:extLst>
            </p:cNvPr>
            <p:cNvSpPr/>
            <p:nvPr/>
          </p:nvSpPr>
          <p:spPr>
            <a:xfrm>
              <a:off x="1626520" y="5769697"/>
              <a:ext cx="965200" cy="719455"/>
            </a:xfrm>
            <a:custGeom>
              <a:avLst/>
              <a:gdLst/>
              <a:ahLst/>
              <a:cxnLst/>
              <a:rect l="l" t="t" r="r" b="b"/>
              <a:pathLst>
                <a:path w="965200" h="719454">
                  <a:moveTo>
                    <a:pt x="498948" y="20928"/>
                  </a:moveTo>
                  <a:lnTo>
                    <a:pt x="508541" y="8859"/>
                  </a:lnTo>
                  <a:lnTo>
                    <a:pt x="521556" y="1699"/>
                  </a:lnTo>
                  <a:lnTo>
                    <a:pt x="536300" y="0"/>
                  </a:lnTo>
                  <a:lnTo>
                    <a:pt x="551082" y="4310"/>
                  </a:lnTo>
                  <a:lnTo>
                    <a:pt x="599485" y="29975"/>
                  </a:lnTo>
                  <a:lnTo>
                    <a:pt x="654243" y="59572"/>
                  </a:lnTo>
                  <a:lnTo>
                    <a:pt x="703552" y="87215"/>
                  </a:lnTo>
                  <a:lnTo>
                    <a:pt x="762141" y="129153"/>
                  </a:lnTo>
                  <a:lnTo>
                    <a:pt x="801282" y="165359"/>
                  </a:lnTo>
                  <a:lnTo>
                    <a:pt x="846182" y="208799"/>
                  </a:lnTo>
                  <a:lnTo>
                    <a:pt x="889988" y="252631"/>
                  </a:lnTo>
                  <a:lnTo>
                    <a:pt x="925849" y="290016"/>
                  </a:lnTo>
                  <a:lnTo>
                    <a:pt x="961467" y="342291"/>
                  </a:lnTo>
                  <a:lnTo>
                    <a:pt x="964977" y="369858"/>
                  </a:lnTo>
                  <a:lnTo>
                    <a:pt x="960517" y="395774"/>
                  </a:lnTo>
                  <a:lnTo>
                    <a:pt x="932418" y="436348"/>
                  </a:lnTo>
                  <a:lnTo>
                    <a:pt x="880598" y="451333"/>
                  </a:lnTo>
                  <a:lnTo>
                    <a:pt x="869921" y="452538"/>
                  </a:lnTo>
                  <a:lnTo>
                    <a:pt x="870841" y="487538"/>
                  </a:lnTo>
                  <a:lnTo>
                    <a:pt x="843262" y="538661"/>
                  </a:lnTo>
                  <a:lnTo>
                    <a:pt x="788227" y="559407"/>
                  </a:lnTo>
                  <a:lnTo>
                    <a:pt x="766140" y="559400"/>
                  </a:lnTo>
                  <a:lnTo>
                    <a:pt x="757191" y="558409"/>
                  </a:lnTo>
                  <a:lnTo>
                    <a:pt x="757230" y="584727"/>
                  </a:lnTo>
                  <a:lnTo>
                    <a:pt x="752712" y="601093"/>
                  </a:lnTo>
                  <a:lnTo>
                    <a:pt x="739560" y="614342"/>
                  </a:lnTo>
                  <a:lnTo>
                    <a:pt x="713695" y="631307"/>
                  </a:lnTo>
                  <a:lnTo>
                    <a:pt x="683057" y="640519"/>
                  </a:lnTo>
                  <a:lnTo>
                    <a:pt x="650677" y="639497"/>
                  </a:lnTo>
                  <a:lnTo>
                    <a:pt x="625186" y="635979"/>
                  </a:lnTo>
                  <a:lnTo>
                    <a:pt x="615216" y="637705"/>
                  </a:lnTo>
                  <a:lnTo>
                    <a:pt x="610951" y="679766"/>
                  </a:lnTo>
                  <a:lnTo>
                    <a:pt x="592330" y="706683"/>
                  </a:lnTo>
                  <a:lnTo>
                    <a:pt x="565011" y="719207"/>
                  </a:lnTo>
                  <a:lnTo>
                    <a:pt x="534653" y="718090"/>
                  </a:lnTo>
                  <a:lnTo>
                    <a:pt x="487665" y="695566"/>
                  </a:lnTo>
                  <a:lnTo>
                    <a:pt x="453279" y="674438"/>
                  </a:lnTo>
                  <a:lnTo>
                    <a:pt x="413283" y="647856"/>
                  </a:lnTo>
                  <a:lnTo>
                    <a:pt x="368913" y="616660"/>
                  </a:lnTo>
                  <a:lnTo>
                    <a:pt x="321408" y="581692"/>
                  </a:lnTo>
                  <a:lnTo>
                    <a:pt x="272004" y="543792"/>
                  </a:lnTo>
                  <a:lnTo>
                    <a:pt x="221940" y="503803"/>
                  </a:lnTo>
                  <a:lnTo>
                    <a:pt x="188010" y="474302"/>
                  </a:lnTo>
                  <a:lnTo>
                    <a:pt x="151528" y="439470"/>
                  </a:lnTo>
                  <a:lnTo>
                    <a:pt x="113491" y="400745"/>
                  </a:lnTo>
                  <a:lnTo>
                    <a:pt x="74893" y="359567"/>
                  </a:lnTo>
                  <a:lnTo>
                    <a:pt x="36731" y="317376"/>
                  </a:lnTo>
                  <a:lnTo>
                    <a:pt x="0" y="275611"/>
                  </a:lnTo>
                </a:path>
              </a:pathLst>
            </a:custGeom>
            <a:ln w="31412">
              <a:solidFill>
                <a:srgbClr val="A1A251"/>
              </a:solidFill>
            </a:ln>
          </p:spPr>
          <p:txBody>
            <a:bodyPr wrap="square" lIns="0" tIns="0" rIns="0" bIns="0" rtlCol="0"/>
            <a:lstStyle/>
            <a:p>
              <a:pPr defTabSz="541508">
                <a:defRPr/>
              </a:pPr>
              <a:endParaRPr sz="1066">
                <a:solidFill>
                  <a:prstClr val="black"/>
                </a:solidFill>
                <a:latin typeface="Calibri"/>
              </a:endParaRPr>
            </a:p>
          </p:txBody>
        </p:sp>
        <p:sp>
          <p:nvSpPr>
            <p:cNvPr id="15" name="object 59">
              <a:extLst>
                <a:ext uri="{FF2B5EF4-FFF2-40B4-BE49-F238E27FC236}">
                  <a16:creationId xmlns:a16="http://schemas.microsoft.com/office/drawing/2014/main" id="{95DD642E-BD9E-A442-9F4E-87B31C64EFD2}"/>
                </a:ext>
              </a:extLst>
            </p:cNvPr>
            <p:cNvSpPr/>
            <p:nvPr/>
          </p:nvSpPr>
          <p:spPr>
            <a:xfrm>
              <a:off x="1898568" y="5491972"/>
              <a:ext cx="520700" cy="478155"/>
            </a:xfrm>
            <a:custGeom>
              <a:avLst/>
              <a:gdLst/>
              <a:ahLst/>
              <a:cxnLst/>
              <a:rect l="l" t="t" r="r" b="b"/>
              <a:pathLst>
                <a:path w="520700" h="478154">
                  <a:moveTo>
                    <a:pt x="520522" y="46123"/>
                  </a:moveTo>
                  <a:lnTo>
                    <a:pt x="471773" y="23857"/>
                  </a:lnTo>
                  <a:lnTo>
                    <a:pt x="407783" y="6000"/>
                  </a:lnTo>
                  <a:lnTo>
                    <a:pt x="354003" y="0"/>
                  </a:lnTo>
                  <a:lnTo>
                    <a:pt x="300792" y="777"/>
                  </a:lnTo>
                  <a:lnTo>
                    <a:pt x="250828" y="7365"/>
                  </a:lnTo>
                  <a:lnTo>
                    <a:pt x="206788" y="18796"/>
                  </a:lnTo>
                  <a:lnTo>
                    <a:pt x="171350" y="34102"/>
                  </a:lnTo>
                  <a:lnTo>
                    <a:pt x="138849" y="61110"/>
                  </a:lnTo>
                  <a:lnTo>
                    <a:pt x="109844" y="100110"/>
                  </a:lnTo>
                  <a:lnTo>
                    <a:pt x="89493" y="136316"/>
                  </a:lnTo>
                  <a:lnTo>
                    <a:pt x="71864" y="174107"/>
                  </a:lnTo>
                  <a:lnTo>
                    <a:pt x="57587" y="209917"/>
                  </a:lnTo>
                  <a:lnTo>
                    <a:pt x="36564" y="279593"/>
                  </a:lnTo>
                  <a:lnTo>
                    <a:pt x="23708" y="332486"/>
                  </a:lnTo>
                  <a:lnTo>
                    <a:pt x="10871" y="388127"/>
                  </a:lnTo>
                  <a:lnTo>
                    <a:pt x="203" y="435786"/>
                  </a:lnTo>
                  <a:lnTo>
                    <a:pt x="0" y="450146"/>
                  </a:lnTo>
                  <a:lnTo>
                    <a:pt x="5368" y="462512"/>
                  </a:lnTo>
                  <a:lnTo>
                    <a:pt x="15358" y="471625"/>
                  </a:lnTo>
                  <a:lnTo>
                    <a:pt x="29019" y="476225"/>
                  </a:lnTo>
                  <a:lnTo>
                    <a:pt x="48914" y="477869"/>
                  </a:lnTo>
                  <a:lnTo>
                    <a:pt x="70474" y="477373"/>
                  </a:lnTo>
                  <a:lnTo>
                    <a:pt x="112912" y="465743"/>
                  </a:lnTo>
                  <a:lnTo>
                    <a:pt x="141171" y="439724"/>
                  </a:lnTo>
                  <a:lnTo>
                    <a:pt x="172062" y="396217"/>
                  </a:lnTo>
                </a:path>
              </a:pathLst>
            </a:custGeom>
            <a:ln w="31412">
              <a:solidFill>
                <a:srgbClr val="A1A251"/>
              </a:solidFill>
            </a:ln>
          </p:spPr>
          <p:txBody>
            <a:bodyPr wrap="square" lIns="0" tIns="0" rIns="0" bIns="0" rtlCol="0"/>
            <a:lstStyle/>
            <a:p>
              <a:pPr defTabSz="541508">
                <a:defRPr/>
              </a:pPr>
              <a:endParaRPr sz="1066">
                <a:solidFill>
                  <a:prstClr val="black"/>
                </a:solidFill>
                <a:latin typeface="Calibri"/>
              </a:endParaRPr>
            </a:p>
          </p:txBody>
        </p:sp>
        <p:sp>
          <p:nvSpPr>
            <p:cNvPr id="16" name="object 60">
              <a:extLst>
                <a:ext uri="{FF2B5EF4-FFF2-40B4-BE49-F238E27FC236}">
                  <a16:creationId xmlns:a16="http://schemas.microsoft.com/office/drawing/2014/main" id="{E98F4256-2FAF-F04A-AA38-16074018BC4C}"/>
                </a:ext>
              </a:extLst>
            </p:cNvPr>
            <p:cNvSpPr/>
            <p:nvPr/>
          </p:nvSpPr>
          <p:spPr>
            <a:xfrm>
              <a:off x="2575562" y="5890682"/>
              <a:ext cx="201295" cy="197485"/>
            </a:xfrm>
            <a:custGeom>
              <a:avLst/>
              <a:gdLst/>
              <a:ahLst/>
              <a:cxnLst/>
              <a:rect l="l" t="t" r="r" b="b"/>
              <a:pathLst>
                <a:path w="201294" h="197485">
                  <a:moveTo>
                    <a:pt x="0" y="196967"/>
                  </a:moveTo>
                  <a:lnTo>
                    <a:pt x="200800" y="0"/>
                  </a:lnTo>
                </a:path>
              </a:pathLst>
            </a:custGeom>
            <a:ln w="31412">
              <a:solidFill>
                <a:srgbClr val="A1A251"/>
              </a:solidFill>
            </a:ln>
          </p:spPr>
          <p:txBody>
            <a:bodyPr wrap="square" lIns="0" tIns="0" rIns="0" bIns="0" rtlCol="0"/>
            <a:lstStyle/>
            <a:p>
              <a:pPr defTabSz="541508">
                <a:defRPr/>
              </a:pPr>
              <a:endParaRPr sz="1066">
                <a:solidFill>
                  <a:prstClr val="black"/>
                </a:solidFill>
                <a:latin typeface="Calibri"/>
              </a:endParaRPr>
            </a:p>
          </p:txBody>
        </p:sp>
        <p:sp>
          <p:nvSpPr>
            <p:cNvPr id="17" name="object 61">
              <a:extLst>
                <a:ext uri="{FF2B5EF4-FFF2-40B4-BE49-F238E27FC236}">
                  <a16:creationId xmlns:a16="http://schemas.microsoft.com/office/drawing/2014/main" id="{F444732B-31B1-7741-A83A-D89624308CA7}"/>
                </a:ext>
              </a:extLst>
            </p:cNvPr>
            <p:cNvSpPr/>
            <p:nvPr/>
          </p:nvSpPr>
          <p:spPr>
            <a:xfrm>
              <a:off x="2388395" y="6134120"/>
              <a:ext cx="111125" cy="91440"/>
            </a:xfrm>
            <a:custGeom>
              <a:avLst/>
              <a:gdLst/>
              <a:ahLst/>
              <a:cxnLst/>
              <a:rect l="l" t="t" r="r" b="b"/>
              <a:pathLst>
                <a:path w="111125" h="91439">
                  <a:moveTo>
                    <a:pt x="0" y="0"/>
                  </a:moveTo>
                  <a:lnTo>
                    <a:pt x="110781" y="90855"/>
                  </a:lnTo>
                </a:path>
              </a:pathLst>
            </a:custGeom>
            <a:ln w="31412">
              <a:solidFill>
                <a:srgbClr val="A1A251"/>
              </a:solidFill>
            </a:ln>
          </p:spPr>
          <p:txBody>
            <a:bodyPr wrap="square" lIns="0" tIns="0" rIns="0" bIns="0" rtlCol="0"/>
            <a:lstStyle/>
            <a:p>
              <a:pPr defTabSz="541508">
                <a:defRPr/>
              </a:pPr>
              <a:endParaRPr sz="1066">
                <a:solidFill>
                  <a:prstClr val="black"/>
                </a:solidFill>
                <a:latin typeface="Calibri"/>
              </a:endParaRPr>
            </a:p>
          </p:txBody>
        </p:sp>
        <p:sp>
          <p:nvSpPr>
            <p:cNvPr id="18" name="object 62">
              <a:extLst>
                <a:ext uri="{FF2B5EF4-FFF2-40B4-BE49-F238E27FC236}">
                  <a16:creationId xmlns:a16="http://schemas.microsoft.com/office/drawing/2014/main" id="{8AF47CD6-D59F-3541-82E4-CDBB9E6E7FCE}"/>
                </a:ext>
              </a:extLst>
            </p:cNvPr>
            <p:cNvSpPr/>
            <p:nvPr/>
          </p:nvSpPr>
          <p:spPr>
            <a:xfrm>
              <a:off x="2281815" y="6049989"/>
              <a:ext cx="53975" cy="43815"/>
            </a:xfrm>
            <a:custGeom>
              <a:avLst/>
              <a:gdLst/>
              <a:ahLst/>
              <a:cxnLst/>
              <a:rect l="l" t="t" r="r" b="b"/>
              <a:pathLst>
                <a:path w="53975" h="43814">
                  <a:moveTo>
                    <a:pt x="0" y="0"/>
                  </a:moveTo>
                  <a:lnTo>
                    <a:pt x="53893" y="43391"/>
                  </a:lnTo>
                </a:path>
              </a:pathLst>
            </a:custGeom>
            <a:ln w="31412">
              <a:solidFill>
                <a:srgbClr val="A1A251"/>
              </a:solidFill>
            </a:ln>
          </p:spPr>
          <p:txBody>
            <a:bodyPr wrap="square" lIns="0" tIns="0" rIns="0" bIns="0" rtlCol="0"/>
            <a:lstStyle/>
            <a:p>
              <a:pPr defTabSz="541508">
                <a:defRPr/>
              </a:pPr>
              <a:endParaRPr sz="1066">
                <a:solidFill>
                  <a:prstClr val="black"/>
                </a:solidFill>
                <a:latin typeface="Calibri"/>
              </a:endParaRPr>
            </a:p>
          </p:txBody>
        </p:sp>
        <p:sp>
          <p:nvSpPr>
            <p:cNvPr id="19" name="object 63">
              <a:extLst>
                <a:ext uri="{FF2B5EF4-FFF2-40B4-BE49-F238E27FC236}">
                  <a16:creationId xmlns:a16="http://schemas.microsoft.com/office/drawing/2014/main" id="{9D66F90E-3EE5-0E4A-AC9A-B9D2B95D3F84}"/>
                </a:ext>
              </a:extLst>
            </p:cNvPr>
            <p:cNvSpPr/>
            <p:nvPr/>
          </p:nvSpPr>
          <p:spPr>
            <a:xfrm>
              <a:off x="2205922" y="6183575"/>
              <a:ext cx="181610" cy="142875"/>
            </a:xfrm>
            <a:custGeom>
              <a:avLst/>
              <a:gdLst/>
              <a:ahLst/>
              <a:cxnLst/>
              <a:rect l="l" t="t" r="r" b="b"/>
              <a:pathLst>
                <a:path w="181610" h="142875">
                  <a:moveTo>
                    <a:pt x="0" y="0"/>
                  </a:moveTo>
                  <a:lnTo>
                    <a:pt x="181156" y="142561"/>
                  </a:lnTo>
                </a:path>
              </a:pathLst>
            </a:custGeom>
            <a:ln w="31412">
              <a:solidFill>
                <a:srgbClr val="A1A251"/>
              </a:solidFill>
            </a:ln>
          </p:spPr>
          <p:txBody>
            <a:bodyPr wrap="square" lIns="0" tIns="0" rIns="0" bIns="0" rtlCol="0"/>
            <a:lstStyle/>
            <a:p>
              <a:pPr defTabSz="541508">
                <a:defRPr/>
              </a:pPr>
              <a:endParaRPr sz="1066">
                <a:solidFill>
                  <a:prstClr val="black"/>
                </a:solidFill>
                <a:latin typeface="Calibri"/>
              </a:endParaRPr>
            </a:p>
          </p:txBody>
        </p:sp>
        <p:sp>
          <p:nvSpPr>
            <p:cNvPr id="20" name="object 64">
              <a:extLst>
                <a:ext uri="{FF2B5EF4-FFF2-40B4-BE49-F238E27FC236}">
                  <a16:creationId xmlns:a16="http://schemas.microsoft.com/office/drawing/2014/main" id="{7E938853-5903-B94B-A4F7-D5F3FB0EEE62}"/>
                </a:ext>
              </a:extLst>
            </p:cNvPr>
            <p:cNvSpPr/>
            <p:nvPr/>
          </p:nvSpPr>
          <p:spPr>
            <a:xfrm>
              <a:off x="2123233" y="6305629"/>
              <a:ext cx="112395" cy="92075"/>
            </a:xfrm>
            <a:custGeom>
              <a:avLst/>
              <a:gdLst/>
              <a:ahLst/>
              <a:cxnLst/>
              <a:rect l="l" t="t" r="r" b="b"/>
              <a:pathLst>
                <a:path w="112394" h="92075">
                  <a:moveTo>
                    <a:pt x="0" y="0"/>
                  </a:moveTo>
                  <a:lnTo>
                    <a:pt x="112101" y="91588"/>
                  </a:lnTo>
                </a:path>
              </a:pathLst>
            </a:custGeom>
            <a:ln w="31412">
              <a:solidFill>
                <a:srgbClr val="A1A251"/>
              </a:solidFill>
            </a:ln>
          </p:spPr>
          <p:txBody>
            <a:bodyPr wrap="square" lIns="0" tIns="0" rIns="0" bIns="0" rtlCol="0"/>
            <a:lstStyle/>
            <a:p>
              <a:pPr defTabSz="541508">
                <a:defRPr/>
              </a:pPr>
              <a:endParaRPr sz="1066">
                <a:solidFill>
                  <a:prstClr val="black"/>
                </a:solidFill>
                <a:latin typeface="Calibri"/>
              </a:endParaRPr>
            </a:p>
          </p:txBody>
        </p:sp>
        <p:sp>
          <p:nvSpPr>
            <p:cNvPr id="21" name="object 65">
              <a:extLst>
                <a:ext uri="{FF2B5EF4-FFF2-40B4-BE49-F238E27FC236}">
                  <a16:creationId xmlns:a16="http://schemas.microsoft.com/office/drawing/2014/main" id="{2590B576-6FED-7247-8035-F189EB06D068}"/>
                </a:ext>
              </a:extLst>
            </p:cNvPr>
            <p:cNvSpPr/>
            <p:nvPr/>
          </p:nvSpPr>
          <p:spPr>
            <a:xfrm>
              <a:off x="1560395" y="6099586"/>
              <a:ext cx="556260" cy="430530"/>
            </a:xfrm>
            <a:custGeom>
              <a:avLst/>
              <a:gdLst/>
              <a:ahLst/>
              <a:cxnLst/>
              <a:rect l="l" t="t" r="r" b="b"/>
              <a:pathLst>
                <a:path w="556260" h="430529">
                  <a:moveTo>
                    <a:pt x="100661" y="0"/>
                  </a:moveTo>
                  <a:lnTo>
                    <a:pt x="53937" y="47825"/>
                  </a:lnTo>
                  <a:lnTo>
                    <a:pt x="15486" y="88700"/>
                  </a:lnTo>
                  <a:lnTo>
                    <a:pt x="0" y="119304"/>
                  </a:lnTo>
                  <a:lnTo>
                    <a:pt x="1837" y="143202"/>
                  </a:lnTo>
                  <a:lnTo>
                    <a:pt x="17952" y="182476"/>
                  </a:lnTo>
                  <a:lnTo>
                    <a:pt x="57599" y="203313"/>
                  </a:lnTo>
                  <a:lnTo>
                    <a:pt x="77462" y="203929"/>
                  </a:lnTo>
                  <a:lnTo>
                    <a:pt x="95353" y="203260"/>
                  </a:lnTo>
                  <a:lnTo>
                    <a:pt x="103872" y="224848"/>
                  </a:lnTo>
                  <a:lnTo>
                    <a:pt x="123961" y="271293"/>
                  </a:lnTo>
                  <a:lnTo>
                    <a:pt x="162597" y="301442"/>
                  </a:lnTo>
                  <a:lnTo>
                    <a:pt x="212275" y="313798"/>
                  </a:lnTo>
                  <a:lnTo>
                    <a:pt x="222166" y="315498"/>
                  </a:lnTo>
                  <a:lnTo>
                    <a:pt x="233291" y="336503"/>
                  </a:lnTo>
                  <a:lnTo>
                    <a:pt x="277169" y="375182"/>
                  </a:lnTo>
                  <a:lnTo>
                    <a:pt x="341437" y="390105"/>
                  </a:lnTo>
                  <a:lnTo>
                    <a:pt x="365058" y="386935"/>
                  </a:lnTo>
                  <a:lnTo>
                    <a:pt x="374370" y="384564"/>
                  </a:lnTo>
                  <a:lnTo>
                    <a:pt x="391653" y="404790"/>
                  </a:lnTo>
                  <a:lnTo>
                    <a:pt x="405516" y="416284"/>
                  </a:lnTo>
                  <a:lnTo>
                    <a:pt x="423250" y="423323"/>
                  </a:lnTo>
                  <a:lnTo>
                    <a:pt x="452148" y="430185"/>
                  </a:lnTo>
                  <a:lnTo>
                    <a:pt x="489136" y="426274"/>
                  </a:lnTo>
                  <a:lnTo>
                    <a:pt x="522528" y="407002"/>
                  </a:lnTo>
                  <a:lnTo>
                    <a:pt x="546692" y="385677"/>
                  </a:lnTo>
                  <a:lnTo>
                    <a:pt x="555998" y="375611"/>
                  </a:lnTo>
                </a:path>
              </a:pathLst>
            </a:custGeom>
            <a:ln w="31412">
              <a:solidFill>
                <a:srgbClr val="A1A251"/>
              </a:solidFill>
            </a:ln>
          </p:spPr>
          <p:txBody>
            <a:bodyPr wrap="square" lIns="0" tIns="0" rIns="0" bIns="0" rtlCol="0"/>
            <a:lstStyle/>
            <a:p>
              <a:pPr defTabSz="541508">
                <a:defRPr/>
              </a:pPr>
              <a:endParaRPr sz="1066">
                <a:solidFill>
                  <a:prstClr val="black"/>
                </a:solidFill>
                <a:latin typeface="Calibri"/>
              </a:endParaRPr>
            </a:p>
          </p:txBody>
        </p:sp>
        <p:sp>
          <p:nvSpPr>
            <p:cNvPr id="22" name="object 66">
              <a:extLst>
                <a:ext uri="{FF2B5EF4-FFF2-40B4-BE49-F238E27FC236}">
                  <a16:creationId xmlns:a16="http://schemas.microsoft.com/office/drawing/2014/main" id="{4B68D29E-2C13-C14D-A834-CB0881597F4F}"/>
                </a:ext>
              </a:extLst>
            </p:cNvPr>
            <p:cNvSpPr/>
            <p:nvPr/>
          </p:nvSpPr>
          <p:spPr>
            <a:xfrm>
              <a:off x="1661911" y="6201913"/>
              <a:ext cx="97790" cy="101600"/>
            </a:xfrm>
            <a:custGeom>
              <a:avLst/>
              <a:gdLst/>
              <a:ahLst/>
              <a:cxnLst/>
              <a:rect l="l" t="t" r="r" b="b"/>
              <a:pathLst>
                <a:path w="97789" h="101600">
                  <a:moveTo>
                    <a:pt x="0" y="101462"/>
                  </a:moveTo>
                  <a:lnTo>
                    <a:pt x="97201" y="0"/>
                  </a:lnTo>
                </a:path>
              </a:pathLst>
            </a:custGeom>
            <a:ln w="31412">
              <a:solidFill>
                <a:srgbClr val="A1A251"/>
              </a:solidFill>
            </a:ln>
          </p:spPr>
          <p:txBody>
            <a:bodyPr wrap="square" lIns="0" tIns="0" rIns="0" bIns="0" rtlCol="0"/>
            <a:lstStyle/>
            <a:p>
              <a:pPr defTabSz="541508">
                <a:defRPr/>
              </a:pPr>
              <a:endParaRPr sz="1066">
                <a:solidFill>
                  <a:prstClr val="black"/>
                </a:solidFill>
                <a:latin typeface="Calibri"/>
              </a:endParaRPr>
            </a:p>
          </p:txBody>
        </p:sp>
        <p:sp>
          <p:nvSpPr>
            <p:cNvPr id="23" name="object 67">
              <a:extLst>
                <a:ext uri="{FF2B5EF4-FFF2-40B4-BE49-F238E27FC236}">
                  <a16:creationId xmlns:a16="http://schemas.microsoft.com/office/drawing/2014/main" id="{7616A597-2796-E24F-8EE9-351CCF466BF7}"/>
                </a:ext>
              </a:extLst>
            </p:cNvPr>
            <p:cNvSpPr/>
            <p:nvPr/>
          </p:nvSpPr>
          <p:spPr>
            <a:xfrm>
              <a:off x="1788963" y="6306363"/>
              <a:ext cx="93980" cy="107314"/>
            </a:xfrm>
            <a:custGeom>
              <a:avLst/>
              <a:gdLst/>
              <a:ahLst/>
              <a:cxnLst/>
              <a:rect l="l" t="t" r="r" b="b"/>
              <a:pathLst>
                <a:path w="93980" h="107314">
                  <a:moveTo>
                    <a:pt x="0" y="107012"/>
                  </a:moveTo>
                  <a:lnTo>
                    <a:pt x="93368" y="0"/>
                  </a:lnTo>
                </a:path>
              </a:pathLst>
            </a:custGeom>
            <a:ln w="31412">
              <a:solidFill>
                <a:srgbClr val="A1A251"/>
              </a:solidFill>
            </a:ln>
          </p:spPr>
          <p:txBody>
            <a:bodyPr wrap="square" lIns="0" tIns="0" rIns="0" bIns="0" rtlCol="0"/>
            <a:lstStyle/>
            <a:p>
              <a:pPr defTabSz="541508">
                <a:defRPr/>
              </a:pPr>
              <a:endParaRPr sz="1066">
                <a:solidFill>
                  <a:prstClr val="black"/>
                </a:solidFill>
                <a:latin typeface="Calibri"/>
              </a:endParaRPr>
            </a:p>
          </p:txBody>
        </p:sp>
        <p:sp>
          <p:nvSpPr>
            <p:cNvPr id="24" name="object 68">
              <a:extLst>
                <a:ext uri="{FF2B5EF4-FFF2-40B4-BE49-F238E27FC236}">
                  <a16:creationId xmlns:a16="http://schemas.microsoft.com/office/drawing/2014/main" id="{17707016-C92A-1546-B58C-11E16223BEF3}"/>
                </a:ext>
              </a:extLst>
            </p:cNvPr>
            <p:cNvSpPr/>
            <p:nvPr/>
          </p:nvSpPr>
          <p:spPr>
            <a:xfrm>
              <a:off x="1937329" y="6397171"/>
              <a:ext cx="69850" cy="86360"/>
            </a:xfrm>
            <a:custGeom>
              <a:avLst/>
              <a:gdLst/>
              <a:ahLst/>
              <a:cxnLst/>
              <a:rect l="l" t="t" r="r" b="b"/>
              <a:pathLst>
                <a:path w="69850" h="86360">
                  <a:moveTo>
                    <a:pt x="0" y="86123"/>
                  </a:moveTo>
                  <a:lnTo>
                    <a:pt x="69746" y="0"/>
                  </a:lnTo>
                </a:path>
              </a:pathLst>
            </a:custGeom>
            <a:ln w="31412">
              <a:solidFill>
                <a:srgbClr val="A1A251"/>
              </a:solidFill>
            </a:ln>
          </p:spPr>
          <p:txBody>
            <a:bodyPr wrap="square" lIns="0" tIns="0" rIns="0" bIns="0" rtlCol="0"/>
            <a:lstStyle/>
            <a:p>
              <a:pPr defTabSz="541508">
                <a:defRPr/>
              </a:pPr>
              <a:endParaRPr sz="1066">
                <a:solidFill>
                  <a:prstClr val="black"/>
                </a:solidFill>
                <a:latin typeface="Calibri"/>
              </a:endParaRPr>
            </a:p>
          </p:txBody>
        </p:sp>
        <p:sp>
          <p:nvSpPr>
            <p:cNvPr id="25" name="object 69">
              <a:extLst>
                <a:ext uri="{FF2B5EF4-FFF2-40B4-BE49-F238E27FC236}">
                  <a16:creationId xmlns:a16="http://schemas.microsoft.com/office/drawing/2014/main" id="{F730E91F-0127-9242-AC98-B0BECD12EEF1}"/>
                </a:ext>
              </a:extLst>
            </p:cNvPr>
            <p:cNvSpPr/>
            <p:nvPr/>
          </p:nvSpPr>
          <p:spPr>
            <a:xfrm>
              <a:off x="2394645" y="5358483"/>
              <a:ext cx="554355" cy="401320"/>
            </a:xfrm>
            <a:custGeom>
              <a:avLst/>
              <a:gdLst/>
              <a:ahLst/>
              <a:cxnLst/>
              <a:rect l="l" t="t" r="r" b="b"/>
              <a:pathLst>
                <a:path w="554355" h="401320">
                  <a:moveTo>
                    <a:pt x="87594" y="239251"/>
                  </a:moveTo>
                  <a:lnTo>
                    <a:pt x="10161" y="161819"/>
                  </a:lnTo>
                  <a:lnTo>
                    <a:pt x="2540" y="150338"/>
                  </a:lnTo>
                  <a:lnTo>
                    <a:pt x="0" y="137274"/>
                  </a:lnTo>
                  <a:lnTo>
                    <a:pt x="2540" y="124208"/>
                  </a:lnTo>
                  <a:lnTo>
                    <a:pt x="10161" y="112721"/>
                  </a:lnTo>
                  <a:lnTo>
                    <a:pt x="112127" y="10766"/>
                  </a:lnTo>
                  <a:lnTo>
                    <a:pt x="124288" y="2691"/>
                  </a:lnTo>
                  <a:lnTo>
                    <a:pt x="138122" y="0"/>
                  </a:lnTo>
                  <a:lnTo>
                    <a:pt x="151959" y="2691"/>
                  </a:lnTo>
                  <a:lnTo>
                    <a:pt x="164125" y="10766"/>
                  </a:lnTo>
                  <a:lnTo>
                    <a:pt x="554260" y="400911"/>
                  </a:lnTo>
                </a:path>
              </a:pathLst>
            </a:custGeom>
            <a:ln w="31412">
              <a:solidFill>
                <a:srgbClr val="A1A251"/>
              </a:solidFill>
            </a:ln>
          </p:spPr>
          <p:txBody>
            <a:bodyPr wrap="square" lIns="0" tIns="0" rIns="0" bIns="0" rtlCol="0"/>
            <a:lstStyle/>
            <a:p>
              <a:pPr defTabSz="541508">
                <a:defRPr/>
              </a:pPr>
              <a:endParaRPr sz="1066">
                <a:solidFill>
                  <a:prstClr val="black"/>
                </a:solidFill>
                <a:latin typeface="Calibri"/>
              </a:endParaRPr>
            </a:p>
          </p:txBody>
        </p:sp>
        <p:sp>
          <p:nvSpPr>
            <p:cNvPr id="26" name="object 70">
              <a:extLst>
                <a:ext uri="{FF2B5EF4-FFF2-40B4-BE49-F238E27FC236}">
                  <a16:creationId xmlns:a16="http://schemas.microsoft.com/office/drawing/2014/main" id="{B1EBF9F1-2EEB-DE48-82EE-320FB0ACEED6}"/>
                </a:ext>
              </a:extLst>
            </p:cNvPr>
            <p:cNvSpPr/>
            <p:nvPr/>
          </p:nvSpPr>
          <p:spPr>
            <a:xfrm>
              <a:off x="2582004" y="5697496"/>
              <a:ext cx="285750" cy="201295"/>
            </a:xfrm>
            <a:custGeom>
              <a:avLst/>
              <a:gdLst/>
              <a:ahLst/>
              <a:cxnLst/>
              <a:rect l="l" t="t" r="r" b="b"/>
              <a:pathLst>
                <a:path w="285750" h="201295">
                  <a:moveTo>
                    <a:pt x="285551" y="143252"/>
                  </a:moveTo>
                  <a:lnTo>
                    <a:pt x="237176" y="191627"/>
                  </a:lnTo>
                  <a:lnTo>
                    <a:pt x="226522" y="198701"/>
                  </a:lnTo>
                  <a:lnTo>
                    <a:pt x="214401" y="201059"/>
                  </a:lnTo>
                  <a:lnTo>
                    <a:pt x="202281" y="198701"/>
                  </a:lnTo>
                  <a:lnTo>
                    <a:pt x="191627" y="191627"/>
                  </a:lnTo>
                  <a:lnTo>
                    <a:pt x="0" y="0"/>
                  </a:lnTo>
                </a:path>
              </a:pathLst>
            </a:custGeom>
            <a:ln w="31412">
              <a:solidFill>
                <a:srgbClr val="A1A251"/>
              </a:solidFill>
            </a:ln>
          </p:spPr>
          <p:txBody>
            <a:bodyPr wrap="square" lIns="0" tIns="0" rIns="0" bIns="0" rtlCol="0"/>
            <a:lstStyle/>
            <a:p>
              <a:pPr defTabSz="541508">
                <a:defRPr/>
              </a:pPr>
              <a:endParaRPr sz="1066">
                <a:solidFill>
                  <a:prstClr val="black"/>
                </a:solidFill>
                <a:latin typeface="Calibri"/>
              </a:endParaRPr>
            </a:p>
          </p:txBody>
        </p:sp>
        <p:sp>
          <p:nvSpPr>
            <p:cNvPr id="27" name="object 71">
              <a:extLst>
                <a:ext uri="{FF2B5EF4-FFF2-40B4-BE49-F238E27FC236}">
                  <a16:creationId xmlns:a16="http://schemas.microsoft.com/office/drawing/2014/main" id="{412E688D-3033-6E4E-94AF-BBF46DC0B165}"/>
                </a:ext>
              </a:extLst>
            </p:cNvPr>
            <p:cNvSpPr/>
            <p:nvPr/>
          </p:nvSpPr>
          <p:spPr>
            <a:xfrm>
              <a:off x="1301259" y="5358872"/>
              <a:ext cx="534670" cy="553720"/>
            </a:xfrm>
            <a:custGeom>
              <a:avLst/>
              <a:gdLst/>
              <a:ahLst/>
              <a:cxnLst/>
              <a:rect l="l" t="t" r="r" b="b"/>
              <a:pathLst>
                <a:path w="534669" h="553720">
                  <a:moveTo>
                    <a:pt x="315592" y="63316"/>
                  </a:moveTo>
                  <a:lnTo>
                    <a:pt x="365559" y="9286"/>
                  </a:lnTo>
                  <a:lnTo>
                    <a:pt x="374899" y="2546"/>
                  </a:lnTo>
                  <a:lnTo>
                    <a:pt x="385721" y="0"/>
                  </a:lnTo>
                  <a:lnTo>
                    <a:pt x="396708" y="1695"/>
                  </a:lnTo>
                  <a:lnTo>
                    <a:pt x="406542" y="7684"/>
                  </a:lnTo>
                  <a:lnTo>
                    <a:pt x="527680" y="119733"/>
                  </a:lnTo>
                  <a:lnTo>
                    <a:pt x="532715" y="126709"/>
                  </a:lnTo>
                  <a:lnTo>
                    <a:pt x="534618" y="134794"/>
                  </a:lnTo>
                  <a:lnTo>
                    <a:pt x="533350" y="143002"/>
                  </a:lnTo>
                  <a:lnTo>
                    <a:pt x="528873" y="150350"/>
                  </a:lnTo>
                  <a:lnTo>
                    <a:pt x="165691" y="543029"/>
                  </a:lnTo>
                  <a:lnTo>
                    <a:pt x="155398" y="550458"/>
                  </a:lnTo>
                  <a:lnTo>
                    <a:pt x="143470" y="553265"/>
                  </a:lnTo>
                  <a:lnTo>
                    <a:pt x="131360" y="551394"/>
                  </a:lnTo>
                  <a:lnTo>
                    <a:pt x="120519" y="544788"/>
                  </a:lnTo>
                  <a:lnTo>
                    <a:pt x="11099" y="443587"/>
                  </a:lnTo>
                  <a:lnTo>
                    <a:pt x="3044" y="432427"/>
                  </a:lnTo>
                  <a:lnTo>
                    <a:pt x="0" y="419492"/>
                  </a:lnTo>
                  <a:lnTo>
                    <a:pt x="2028" y="406358"/>
                  </a:lnTo>
                  <a:lnTo>
                    <a:pt x="9193" y="394604"/>
                  </a:lnTo>
                  <a:lnTo>
                    <a:pt x="252306" y="131743"/>
                  </a:lnTo>
                </a:path>
              </a:pathLst>
            </a:custGeom>
            <a:ln w="31412">
              <a:solidFill>
                <a:srgbClr val="A1A251"/>
              </a:solidFill>
            </a:ln>
          </p:spPr>
          <p:txBody>
            <a:bodyPr wrap="square" lIns="0" tIns="0" rIns="0" bIns="0" rtlCol="0"/>
            <a:lstStyle/>
            <a:p>
              <a:pPr defTabSz="541508">
                <a:defRPr/>
              </a:pPr>
              <a:endParaRPr sz="1066">
                <a:solidFill>
                  <a:prstClr val="black"/>
                </a:solidFill>
                <a:latin typeface="Calibri"/>
              </a:endParaRPr>
            </a:p>
          </p:txBody>
        </p:sp>
      </p:grpSp>
      <p:sp>
        <p:nvSpPr>
          <p:cNvPr id="28" name="object 14">
            <a:extLst>
              <a:ext uri="{FF2B5EF4-FFF2-40B4-BE49-F238E27FC236}">
                <a16:creationId xmlns:a16="http://schemas.microsoft.com/office/drawing/2014/main" id="{840A9CFD-A417-3344-B7D2-19A6E028445E}"/>
              </a:ext>
            </a:extLst>
          </p:cNvPr>
          <p:cNvSpPr txBox="1"/>
          <p:nvPr userDrawn="1"/>
        </p:nvSpPr>
        <p:spPr>
          <a:xfrm>
            <a:off x="976914" y="4706175"/>
            <a:ext cx="1869149" cy="254574"/>
          </a:xfrm>
          <a:prstGeom prst="rect">
            <a:avLst/>
          </a:prstGeom>
        </p:spPr>
        <p:txBody>
          <a:bodyPr vert="horz" wrap="square" lIns="0" tIns="8272" rIns="0" bIns="0" rtlCol="0">
            <a:spAutoFit/>
          </a:bodyPr>
          <a:lstStyle/>
          <a:p>
            <a:pPr marL="7521" algn="ctr" defTabSz="541508">
              <a:spcBef>
                <a:spcPts val="65"/>
              </a:spcBef>
              <a:defRPr/>
            </a:pPr>
            <a:r>
              <a:rPr sz="1600" b="1" spc="3" dirty="0">
                <a:solidFill>
                  <a:srgbClr val="A1A251"/>
                </a:solidFill>
                <a:latin typeface="Tahoma" panose="020B0604030504040204" pitchFamily="34" charset="0"/>
                <a:ea typeface="Tahoma" panose="020B0604030504040204" pitchFamily="34" charset="0"/>
                <a:cs typeface="Tahoma" panose="020B0604030504040204" pitchFamily="34" charset="0"/>
              </a:rPr>
              <a:t>Customer</a:t>
            </a:r>
            <a:r>
              <a:rPr sz="1600" b="1" spc="-44" dirty="0">
                <a:solidFill>
                  <a:srgbClr val="A1A251"/>
                </a:solidFill>
                <a:latin typeface="Tahoma" panose="020B0604030504040204" pitchFamily="34" charset="0"/>
                <a:ea typeface="Tahoma" panose="020B0604030504040204" pitchFamily="34" charset="0"/>
                <a:cs typeface="Tahoma" panose="020B0604030504040204" pitchFamily="34" charset="0"/>
              </a:rPr>
              <a:t> </a:t>
            </a:r>
            <a:r>
              <a:rPr sz="1600" b="1" spc="3" dirty="0">
                <a:solidFill>
                  <a:srgbClr val="A1A251"/>
                </a:solidFill>
                <a:latin typeface="Tahoma" panose="020B0604030504040204" pitchFamily="34" charset="0"/>
                <a:ea typeface="Tahoma" panose="020B0604030504040204" pitchFamily="34" charset="0"/>
                <a:cs typeface="Tahoma" panose="020B0604030504040204" pitchFamily="34" charset="0"/>
              </a:rPr>
              <a:t>Service</a:t>
            </a:r>
            <a:endParaRPr sz="1600" b="1" dirty="0">
              <a:solidFill>
                <a:srgbClr val="A1A251"/>
              </a:solidFill>
              <a:latin typeface="Tahoma" panose="020B0604030504040204" pitchFamily="34" charset="0"/>
              <a:ea typeface="Tahoma" panose="020B0604030504040204" pitchFamily="34" charset="0"/>
              <a:cs typeface="Tahoma" panose="020B0604030504040204" pitchFamily="34" charset="0"/>
            </a:endParaRPr>
          </a:p>
        </p:txBody>
      </p:sp>
      <p:sp>
        <p:nvSpPr>
          <p:cNvPr id="29" name="object 17">
            <a:extLst>
              <a:ext uri="{FF2B5EF4-FFF2-40B4-BE49-F238E27FC236}">
                <a16:creationId xmlns:a16="http://schemas.microsoft.com/office/drawing/2014/main" id="{593819AB-A1B3-B84C-8806-47D31A672BB1}"/>
              </a:ext>
            </a:extLst>
          </p:cNvPr>
          <p:cNvSpPr/>
          <p:nvPr userDrawn="1"/>
        </p:nvSpPr>
        <p:spPr>
          <a:xfrm>
            <a:off x="1943190" y="5011659"/>
            <a:ext cx="0" cy="1159834"/>
          </a:xfrm>
          <a:custGeom>
            <a:avLst/>
            <a:gdLst/>
            <a:ahLst/>
            <a:cxnLst/>
            <a:rect l="l" t="t" r="r" b="b"/>
            <a:pathLst>
              <a:path h="2204720">
                <a:moveTo>
                  <a:pt x="0" y="2204487"/>
                </a:moveTo>
                <a:lnTo>
                  <a:pt x="0" y="0"/>
                </a:lnTo>
              </a:path>
            </a:pathLst>
          </a:custGeom>
          <a:ln w="28575">
            <a:solidFill>
              <a:srgbClr val="A1A250"/>
            </a:solid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lstStyle/>
          <a:p>
            <a:pPr marL="0" marR="0" lvl="0" indent="0" algn="l" defTabSz="541508" rtl="0" eaLnBrk="1" fontAlgn="auto" latinLnBrk="0" hangingPunct="1">
              <a:lnSpc>
                <a:spcPct val="100000"/>
              </a:lnSpc>
              <a:spcBef>
                <a:spcPts val="0"/>
              </a:spcBef>
              <a:spcAft>
                <a:spcPts val="0"/>
              </a:spcAft>
              <a:buClrTx/>
              <a:buSzTx/>
              <a:buFontTx/>
              <a:buNone/>
              <a:tabLst/>
              <a:defRPr/>
            </a:pPr>
            <a:endParaRPr kumimoji="0" sz="1066" b="0" i="0" u="none" strike="noStrike" kern="1200" cap="none" spc="0" normalizeH="0" baseline="0" noProof="0">
              <a:ln>
                <a:noFill/>
              </a:ln>
              <a:solidFill>
                <a:prstClr val="black"/>
              </a:solidFill>
              <a:effectLst/>
              <a:uLnTx/>
              <a:uFillTx/>
              <a:latin typeface="Calibri"/>
              <a:ea typeface="+mn-ea"/>
              <a:cs typeface="+mn-cs"/>
            </a:endParaRPr>
          </a:p>
        </p:txBody>
      </p:sp>
      <p:sp>
        <p:nvSpPr>
          <p:cNvPr id="30" name="object 17">
            <a:extLst>
              <a:ext uri="{FF2B5EF4-FFF2-40B4-BE49-F238E27FC236}">
                <a16:creationId xmlns:a16="http://schemas.microsoft.com/office/drawing/2014/main" id="{753CF2A8-427C-6F49-998A-271754C23CD7}"/>
              </a:ext>
            </a:extLst>
          </p:cNvPr>
          <p:cNvSpPr/>
          <p:nvPr userDrawn="1"/>
        </p:nvSpPr>
        <p:spPr>
          <a:xfrm>
            <a:off x="4011477" y="1756830"/>
            <a:ext cx="0" cy="1159834"/>
          </a:xfrm>
          <a:custGeom>
            <a:avLst/>
            <a:gdLst/>
            <a:ahLst/>
            <a:cxnLst/>
            <a:rect l="l" t="t" r="r" b="b"/>
            <a:pathLst>
              <a:path h="2204720">
                <a:moveTo>
                  <a:pt x="0" y="2204487"/>
                </a:moveTo>
                <a:lnTo>
                  <a:pt x="0" y="0"/>
                </a:lnTo>
              </a:path>
            </a:pathLst>
          </a:custGeom>
          <a:ln w="28575">
            <a:solidFill>
              <a:srgbClr val="C7B502"/>
            </a:solid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lstStyle/>
          <a:p>
            <a:pPr marL="0" marR="0" lvl="0" indent="0" algn="l" defTabSz="541508" rtl="0" eaLnBrk="1" fontAlgn="auto" latinLnBrk="0" hangingPunct="1">
              <a:lnSpc>
                <a:spcPct val="100000"/>
              </a:lnSpc>
              <a:spcBef>
                <a:spcPts val="0"/>
              </a:spcBef>
              <a:spcAft>
                <a:spcPts val="0"/>
              </a:spcAft>
              <a:buClrTx/>
              <a:buSzTx/>
              <a:buFontTx/>
              <a:buNone/>
              <a:tabLst/>
              <a:defRPr/>
            </a:pPr>
            <a:endParaRPr kumimoji="0" sz="1066"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30">
            <a:extLst>
              <a:ext uri="{FF2B5EF4-FFF2-40B4-BE49-F238E27FC236}">
                <a16:creationId xmlns:a16="http://schemas.microsoft.com/office/drawing/2014/main" id="{0A2390B5-5C7C-4B4B-9F8C-34B33752CA60}"/>
              </a:ext>
            </a:extLst>
          </p:cNvPr>
          <p:cNvSpPr/>
          <p:nvPr userDrawn="1"/>
        </p:nvSpPr>
        <p:spPr>
          <a:xfrm>
            <a:off x="3258919" y="2869291"/>
            <a:ext cx="1497756" cy="476081"/>
          </a:xfrm>
          <a:custGeom>
            <a:avLst/>
            <a:gdLst>
              <a:gd name="connsiteX0" fmla="*/ 117902 w 1566794"/>
              <a:gd name="connsiteY0" fmla="*/ 230565 h 484711"/>
              <a:gd name="connsiteX1" fmla="*/ 217464 w 1566794"/>
              <a:gd name="connsiteY1" fmla="*/ 73362 h 484711"/>
              <a:gd name="connsiteX2" fmla="*/ 424449 w 1566794"/>
              <a:gd name="connsiteY2" fmla="*/ 0 h 484711"/>
              <a:gd name="connsiteX3" fmla="*/ 1189506 w 1566794"/>
              <a:gd name="connsiteY3" fmla="*/ 0 h 484711"/>
              <a:gd name="connsiteX4" fmla="*/ 1338849 w 1566794"/>
              <a:gd name="connsiteY4" fmla="*/ 96942 h 484711"/>
              <a:gd name="connsiteX5" fmla="*/ 1417451 w 1566794"/>
              <a:gd name="connsiteY5" fmla="*/ 230565 h 484711"/>
              <a:gd name="connsiteX6" fmla="*/ 1566794 w 1566794"/>
              <a:gd name="connsiteY6" fmla="*/ 484711 h 484711"/>
              <a:gd name="connsiteX7" fmla="*/ 0 w 1566794"/>
              <a:gd name="connsiteY7" fmla="*/ 437550 h 484711"/>
              <a:gd name="connsiteX8" fmla="*/ 117902 w 1566794"/>
              <a:gd name="connsiteY8" fmla="*/ 230565 h 484711"/>
              <a:gd name="connsiteX0" fmla="*/ 141483 w 1590375"/>
              <a:gd name="connsiteY0" fmla="*/ 230565 h 484711"/>
              <a:gd name="connsiteX1" fmla="*/ 241045 w 1590375"/>
              <a:gd name="connsiteY1" fmla="*/ 73362 h 484711"/>
              <a:gd name="connsiteX2" fmla="*/ 448030 w 1590375"/>
              <a:gd name="connsiteY2" fmla="*/ 0 h 484711"/>
              <a:gd name="connsiteX3" fmla="*/ 1213087 w 1590375"/>
              <a:gd name="connsiteY3" fmla="*/ 0 h 484711"/>
              <a:gd name="connsiteX4" fmla="*/ 1362430 w 1590375"/>
              <a:gd name="connsiteY4" fmla="*/ 96942 h 484711"/>
              <a:gd name="connsiteX5" fmla="*/ 1441032 w 1590375"/>
              <a:gd name="connsiteY5" fmla="*/ 230565 h 484711"/>
              <a:gd name="connsiteX6" fmla="*/ 1590375 w 1590375"/>
              <a:gd name="connsiteY6" fmla="*/ 484711 h 484711"/>
              <a:gd name="connsiteX7" fmla="*/ 0 w 1590375"/>
              <a:gd name="connsiteY7" fmla="*/ 471611 h 484711"/>
              <a:gd name="connsiteX8" fmla="*/ 141483 w 1590375"/>
              <a:gd name="connsiteY8" fmla="*/ 230565 h 484711"/>
              <a:gd name="connsiteX0" fmla="*/ 151963 w 1600855"/>
              <a:gd name="connsiteY0" fmla="*/ 230565 h 492571"/>
              <a:gd name="connsiteX1" fmla="*/ 251525 w 1600855"/>
              <a:gd name="connsiteY1" fmla="*/ 73362 h 492571"/>
              <a:gd name="connsiteX2" fmla="*/ 458510 w 1600855"/>
              <a:gd name="connsiteY2" fmla="*/ 0 h 492571"/>
              <a:gd name="connsiteX3" fmla="*/ 1223567 w 1600855"/>
              <a:gd name="connsiteY3" fmla="*/ 0 h 492571"/>
              <a:gd name="connsiteX4" fmla="*/ 1372910 w 1600855"/>
              <a:gd name="connsiteY4" fmla="*/ 96942 h 492571"/>
              <a:gd name="connsiteX5" fmla="*/ 1451512 w 1600855"/>
              <a:gd name="connsiteY5" fmla="*/ 230565 h 492571"/>
              <a:gd name="connsiteX6" fmla="*/ 1600855 w 1600855"/>
              <a:gd name="connsiteY6" fmla="*/ 484711 h 492571"/>
              <a:gd name="connsiteX7" fmla="*/ 0 w 1600855"/>
              <a:gd name="connsiteY7" fmla="*/ 492571 h 492571"/>
              <a:gd name="connsiteX8" fmla="*/ 151963 w 1600855"/>
              <a:gd name="connsiteY8" fmla="*/ 230565 h 492571"/>
              <a:gd name="connsiteX0" fmla="*/ 162443 w 1611335"/>
              <a:gd name="connsiteY0" fmla="*/ 230565 h 516152"/>
              <a:gd name="connsiteX1" fmla="*/ 262005 w 1611335"/>
              <a:gd name="connsiteY1" fmla="*/ 73362 h 516152"/>
              <a:gd name="connsiteX2" fmla="*/ 468990 w 1611335"/>
              <a:gd name="connsiteY2" fmla="*/ 0 h 516152"/>
              <a:gd name="connsiteX3" fmla="*/ 1234047 w 1611335"/>
              <a:gd name="connsiteY3" fmla="*/ 0 h 516152"/>
              <a:gd name="connsiteX4" fmla="*/ 1383390 w 1611335"/>
              <a:gd name="connsiteY4" fmla="*/ 96942 h 516152"/>
              <a:gd name="connsiteX5" fmla="*/ 1461992 w 1611335"/>
              <a:gd name="connsiteY5" fmla="*/ 230565 h 516152"/>
              <a:gd name="connsiteX6" fmla="*/ 1611335 w 1611335"/>
              <a:gd name="connsiteY6" fmla="*/ 484711 h 516152"/>
              <a:gd name="connsiteX7" fmla="*/ 0 w 1611335"/>
              <a:gd name="connsiteY7" fmla="*/ 516152 h 516152"/>
              <a:gd name="connsiteX8" fmla="*/ 162443 w 1611335"/>
              <a:gd name="connsiteY8" fmla="*/ 230565 h 516152"/>
              <a:gd name="connsiteX0" fmla="*/ 162443 w 1621815"/>
              <a:gd name="connsiteY0" fmla="*/ 230565 h 516152"/>
              <a:gd name="connsiteX1" fmla="*/ 262005 w 1621815"/>
              <a:gd name="connsiteY1" fmla="*/ 73362 h 516152"/>
              <a:gd name="connsiteX2" fmla="*/ 468990 w 1621815"/>
              <a:gd name="connsiteY2" fmla="*/ 0 h 516152"/>
              <a:gd name="connsiteX3" fmla="*/ 1234047 w 1621815"/>
              <a:gd name="connsiteY3" fmla="*/ 0 h 516152"/>
              <a:gd name="connsiteX4" fmla="*/ 1383390 w 1621815"/>
              <a:gd name="connsiteY4" fmla="*/ 96942 h 516152"/>
              <a:gd name="connsiteX5" fmla="*/ 1461992 w 1621815"/>
              <a:gd name="connsiteY5" fmla="*/ 230565 h 516152"/>
              <a:gd name="connsiteX6" fmla="*/ 1621815 w 1621815"/>
              <a:gd name="connsiteY6" fmla="*/ 505671 h 516152"/>
              <a:gd name="connsiteX7" fmla="*/ 0 w 1621815"/>
              <a:gd name="connsiteY7" fmla="*/ 516152 h 516152"/>
              <a:gd name="connsiteX8" fmla="*/ 162443 w 1621815"/>
              <a:gd name="connsiteY8" fmla="*/ 230565 h 516152"/>
              <a:gd name="connsiteX0" fmla="*/ 162443 w 1627055"/>
              <a:gd name="connsiteY0" fmla="*/ 230565 h 516152"/>
              <a:gd name="connsiteX1" fmla="*/ 262005 w 1627055"/>
              <a:gd name="connsiteY1" fmla="*/ 73362 h 516152"/>
              <a:gd name="connsiteX2" fmla="*/ 468990 w 1627055"/>
              <a:gd name="connsiteY2" fmla="*/ 0 h 516152"/>
              <a:gd name="connsiteX3" fmla="*/ 1234047 w 1627055"/>
              <a:gd name="connsiteY3" fmla="*/ 0 h 516152"/>
              <a:gd name="connsiteX4" fmla="*/ 1383390 w 1627055"/>
              <a:gd name="connsiteY4" fmla="*/ 96942 h 516152"/>
              <a:gd name="connsiteX5" fmla="*/ 1461992 w 1627055"/>
              <a:gd name="connsiteY5" fmla="*/ 230565 h 516152"/>
              <a:gd name="connsiteX6" fmla="*/ 1627055 w 1627055"/>
              <a:gd name="connsiteY6" fmla="*/ 513532 h 516152"/>
              <a:gd name="connsiteX7" fmla="*/ 0 w 1627055"/>
              <a:gd name="connsiteY7" fmla="*/ 516152 h 516152"/>
              <a:gd name="connsiteX8" fmla="*/ 162443 w 1627055"/>
              <a:gd name="connsiteY8" fmla="*/ 230565 h 516152"/>
              <a:gd name="connsiteX0" fmla="*/ 162443 w 1627055"/>
              <a:gd name="connsiteY0" fmla="*/ 230565 h 516152"/>
              <a:gd name="connsiteX1" fmla="*/ 254145 w 1627055"/>
              <a:gd name="connsiteY1" fmla="*/ 75982 h 516152"/>
              <a:gd name="connsiteX2" fmla="*/ 468990 w 1627055"/>
              <a:gd name="connsiteY2" fmla="*/ 0 h 516152"/>
              <a:gd name="connsiteX3" fmla="*/ 1234047 w 1627055"/>
              <a:gd name="connsiteY3" fmla="*/ 0 h 516152"/>
              <a:gd name="connsiteX4" fmla="*/ 1383390 w 1627055"/>
              <a:gd name="connsiteY4" fmla="*/ 96942 h 516152"/>
              <a:gd name="connsiteX5" fmla="*/ 1461992 w 1627055"/>
              <a:gd name="connsiteY5" fmla="*/ 230565 h 516152"/>
              <a:gd name="connsiteX6" fmla="*/ 1627055 w 1627055"/>
              <a:gd name="connsiteY6" fmla="*/ 513532 h 516152"/>
              <a:gd name="connsiteX7" fmla="*/ 0 w 1627055"/>
              <a:gd name="connsiteY7" fmla="*/ 516152 h 516152"/>
              <a:gd name="connsiteX8" fmla="*/ 162443 w 1627055"/>
              <a:gd name="connsiteY8" fmla="*/ 230565 h 516152"/>
              <a:gd name="connsiteX0" fmla="*/ 162443 w 1627055"/>
              <a:gd name="connsiteY0" fmla="*/ 230565 h 516152"/>
              <a:gd name="connsiteX1" fmla="*/ 254145 w 1627055"/>
              <a:gd name="connsiteY1" fmla="*/ 75982 h 516152"/>
              <a:gd name="connsiteX2" fmla="*/ 468990 w 1627055"/>
              <a:gd name="connsiteY2" fmla="*/ 0 h 516152"/>
              <a:gd name="connsiteX3" fmla="*/ 1234047 w 1627055"/>
              <a:gd name="connsiteY3" fmla="*/ 0 h 516152"/>
              <a:gd name="connsiteX4" fmla="*/ 1383390 w 1627055"/>
              <a:gd name="connsiteY4" fmla="*/ 96942 h 516152"/>
              <a:gd name="connsiteX5" fmla="*/ 1461992 w 1627055"/>
              <a:gd name="connsiteY5" fmla="*/ 230565 h 516152"/>
              <a:gd name="connsiteX6" fmla="*/ 1627055 w 1627055"/>
              <a:gd name="connsiteY6" fmla="*/ 513532 h 516152"/>
              <a:gd name="connsiteX7" fmla="*/ 0 w 1627055"/>
              <a:gd name="connsiteY7" fmla="*/ 516152 h 516152"/>
              <a:gd name="connsiteX8" fmla="*/ 162443 w 1627055"/>
              <a:gd name="connsiteY8" fmla="*/ 230565 h 516152"/>
              <a:gd name="connsiteX0" fmla="*/ 162443 w 1627055"/>
              <a:gd name="connsiteY0" fmla="*/ 231207 h 516794"/>
              <a:gd name="connsiteX1" fmla="*/ 254145 w 1627055"/>
              <a:gd name="connsiteY1" fmla="*/ 76624 h 516794"/>
              <a:gd name="connsiteX2" fmla="*/ 468990 w 1627055"/>
              <a:gd name="connsiteY2" fmla="*/ 642 h 516794"/>
              <a:gd name="connsiteX3" fmla="*/ 1234047 w 1627055"/>
              <a:gd name="connsiteY3" fmla="*/ 642 h 516794"/>
              <a:gd name="connsiteX4" fmla="*/ 1383390 w 1627055"/>
              <a:gd name="connsiteY4" fmla="*/ 97584 h 516794"/>
              <a:gd name="connsiteX5" fmla="*/ 1461992 w 1627055"/>
              <a:gd name="connsiteY5" fmla="*/ 231207 h 516794"/>
              <a:gd name="connsiteX6" fmla="*/ 1627055 w 1627055"/>
              <a:gd name="connsiteY6" fmla="*/ 514174 h 516794"/>
              <a:gd name="connsiteX7" fmla="*/ 0 w 1627055"/>
              <a:gd name="connsiteY7" fmla="*/ 516794 h 516794"/>
              <a:gd name="connsiteX8" fmla="*/ 162443 w 1627055"/>
              <a:gd name="connsiteY8" fmla="*/ 231207 h 516794"/>
              <a:gd name="connsiteX0" fmla="*/ 162443 w 1627055"/>
              <a:gd name="connsiteY0" fmla="*/ 231247 h 516834"/>
              <a:gd name="connsiteX1" fmla="*/ 248905 w 1627055"/>
              <a:gd name="connsiteY1" fmla="*/ 74044 h 516834"/>
              <a:gd name="connsiteX2" fmla="*/ 468990 w 1627055"/>
              <a:gd name="connsiteY2" fmla="*/ 682 h 516834"/>
              <a:gd name="connsiteX3" fmla="*/ 1234047 w 1627055"/>
              <a:gd name="connsiteY3" fmla="*/ 682 h 516834"/>
              <a:gd name="connsiteX4" fmla="*/ 1383390 w 1627055"/>
              <a:gd name="connsiteY4" fmla="*/ 97624 h 516834"/>
              <a:gd name="connsiteX5" fmla="*/ 1461992 w 1627055"/>
              <a:gd name="connsiteY5" fmla="*/ 231247 h 516834"/>
              <a:gd name="connsiteX6" fmla="*/ 1627055 w 1627055"/>
              <a:gd name="connsiteY6" fmla="*/ 514214 h 516834"/>
              <a:gd name="connsiteX7" fmla="*/ 0 w 1627055"/>
              <a:gd name="connsiteY7" fmla="*/ 516834 h 516834"/>
              <a:gd name="connsiteX8" fmla="*/ 162443 w 1627055"/>
              <a:gd name="connsiteY8" fmla="*/ 231247 h 516834"/>
              <a:gd name="connsiteX0" fmla="*/ 157203 w 1627055"/>
              <a:gd name="connsiteY0" fmla="*/ 226007 h 516834"/>
              <a:gd name="connsiteX1" fmla="*/ 248905 w 1627055"/>
              <a:gd name="connsiteY1" fmla="*/ 74044 h 516834"/>
              <a:gd name="connsiteX2" fmla="*/ 468990 w 1627055"/>
              <a:gd name="connsiteY2" fmla="*/ 682 h 516834"/>
              <a:gd name="connsiteX3" fmla="*/ 1234047 w 1627055"/>
              <a:gd name="connsiteY3" fmla="*/ 682 h 516834"/>
              <a:gd name="connsiteX4" fmla="*/ 1383390 w 1627055"/>
              <a:gd name="connsiteY4" fmla="*/ 97624 h 516834"/>
              <a:gd name="connsiteX5" fmla="*/ 1461992 w 1627055"/>
              <a:gd name="connsiteY5" fmla="*/ 231247 h 516834"/>
              <a:gd name="connsiteX6" fmla="*/ 1627055 w 1627055"/>
              <a:gd name="connsiteY6" fmla="*/ 514214 h 516834"/>
              <a:gd name="connsiteX7" fmla="*/ 0 w 1627055"/>
              <a:gd name="connsiteY7" fmla="*/ 516834 h 516834"/>
              <a:gd name="connsiteX8" fmla="*/ 157203 w 1627055"/>
              <a:gd name="connsiteY8" fmla="*/ 226007 h 516834"/>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83390 w 1627055"/>
              <a:gd name="connsiteY4" fmla="*/ 9808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83390 w 1627055"/>
              <a:gd name="connsiteY4" fmla="*/ 9808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83390 w 1627055"/>
              <a:gd name="connsiteY4" fmla="*/ 9808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723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2647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2647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1904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1904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1904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0856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0856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0856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044 h 516871"/>
              <a:gd name="connsiteX1" fmla="*/ 243665 w 1627055"/>
              <a:gd name="connsiteY1" fmla="*/ 89801 h 516871"/>
              <a:gd name="connsiteX2" fmla="*/ 468990 w 1627055"/>
              <a:gd name="connsiteY2" fmla="*/ 719 h 516871"/>
              <a:gd name="connsiteX3" fmla="*/ 1234047 w 1627055"/>
              <a:gd name="connsiteY3" fmla="*/ 719 h 516871"/>
              <a:gd name="connsiteX4" fmla="*/ 1401730 w 1627055"/>
              <a:gd name="connsiteY4" fmla="*/ 108142 h 516871"/>
              <a:gd name="connsiteX5" fmla="*/ 1461992 w 1627055"/>
              <a:gd name="connsiteY5" fmla="*/ 223424 h 516871"/>
              <a:gd name="connsiteX6" fmla="*/ 1627055 w 1627055"/>
              <a:gd name="connsiteY6" fmla="*/ 514251 h 516871"/>
              <a:gd name="connsiteX7" fmla="*/ 0 w 1627055"/>
              <a:gd name="connsiteY7" fmla="*/ 516871 h 516871"/>
              <a:gd name="connsiteX8" fmla="*/ 157203 w 1627055"/>
              <a:gd name="connsiteY8" fmla="*/ 226044 h 516871"/>
              <a:gd name="connsiteX0" fmla="*/ 157203 w 1627055"/>
              <a:gd name="connsiteY0" fmla="*/ 226353 h 517180"/>
              <a:gd name="connsiteX1" fmla="*/ 243665 w 1627055"/>
              <a:gd name="connsiteY1" fmla="*/ 90110 h 517180"/>
              <a:gd name="connsiteX2" fmla="*/ 468990 w 1627055"/>
              <a:gd name="connsiteY2" fmla="*/ 1028 h 517180"/>
              <a:gd name="connsiteX3" fmla="*/ 1234047 w 1627055"/>
              <a:gd name="connsiteY3" fmla="*/ 1028 h 517180"/>
              <a:gd name="connsiteX4" fmla="*/ 1401730 w 1627055"/>
              <a:gd name="connsiteY4" fmla="*/ 108451 h 517180"/>
              <a:gd name="connsiteX5" fmla="*/ 1461992 w 1627055"/>
              <a:gd name="connsiteY5" fmla="*/ 223733 h 517180"/>
              <a:gd name="connsiteX6" fmla="*/ 1627055 w 1627055"/>
              <a:gd name="connsiteY6" fmla="*/ 514560 h 517180"/>
              <a:gd name="connsiteX7" fmla="*/ 0 w 1627055"/>
              <a:gd name="connsiteY7" fmla="*/ 517180 h 517180"/>
              <a:gd name="connsiteX8" fmla="*/ 157203 w 1627055"/>
              <a:gd name="connsiteY8" fmla="*/ 226353 h 517180"/>
              <a:gd name="connsiteX0" fmla="*/ 157203 w 1627055"/>
              <a:gd name="connsiteY0" fmla="*/ 226353 h 517180"/>
              <a:gd name="connsiteX1" fmla="*/ 243665 w 1627055"/>
              <a:gd name="connsiteY1" fmla="*/ 90110 h 517180"/>
              <a:gd name="connsiteX2" fmla="*/ 468990 w 1627055"/>
              <a:gd name="connsiteY2" fmla="*/ 1028 h 517180"/>
              <a:gd name="connsiteX3" fmla="*/ 1234047 w 1627055"/>
              <a:gd name="connsiteY3" fmla="*/ 1028 h 517180"/>
              <a:gd name="connsiteX4" fmla="*/ 1401730 w 1627055"/>
              <a:gd name="connsiteY4" fmla="*/ 108451 h 517180"/>
              <a:gd name="connsiteX5" fmla="*/ 1461992 w 1627055"/>
              <a:gd name="connsiteY5" fmla="*/ 223733 h 517180"/>
              <a:gd name="connsiteX6" fmla="*/ 1627055 w 1627055"/>
              <a:gd name="connsiteY6" fmla="*/ 514560 h 517180"/>
              <a:gd name="connsiteX7" fmla="*/ 0 w 1627055"/>
              <a:gd name="connsiteY7" fmla="*/ 517180 h 517180"/>
              <a:gd name="connsiteX8" fmla="*/ 157203 w 1627055"/>
              <a:gd name="connsiteY8" fmla="*/ 226353 h 517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055" h="517180">
                <a:moveTo>
                  <a:pt x="157203" y="226353"/>
                </a:moveTo>
                <a:cubicBezTo>
                  <a:pt x="186024" y="180939"/>
                  <a:pt x="214844" y="125044"/>
                  <a:pt x="243665" y="90110"/>
                </a:cubicBezTo>
                <a:cubicBezTo>
                  <a:pt x="291699" y="15001"/>
                  <a:pt x="344974" y="-5086"/>
                  <a:pt x="468990" y="1028"/>
                </a:cubicBezTo>
                <a:lnTo>
                  <a:pt x="1234047" y="1028"/>
                </a:lnTo>
                <a:cubicBezTo>
                  <a:pt x="1333609" y="1901"/>
                  <a:pt x="1372910" y="52555"/>
                  <a:pt x="1401730" y="108451"/>
                </a:cubicBezTo>
                <a:cubicBezTo>
                  <a:pt x="1427931" y="152992"/>
                  <a:pt x="1424438" y="156048"/>
                  <a:pt x="1461992" y="223733"/>
                </a:cubicBezTo>
                <a:cubicBezTo>
                  <a:pt x="1499546" y="291418"/>
                  <a:pt x="1572034" y="420238"/>
                  <a:pt x="1627055" y="514560"/>
                </a:cubicBezTo>
                <a:lnTo>
                  <a:pt x="0" y="517180"/>
                </a:lnTo>
                <a:lnTo>
                  <a:pt x="157203" y="226353"/>
                </a:lnTo>
                <a:close/>
              </a:path>
            </a:pathLst>
          </a:custGeom>
          <a:solidFill>
            <a:srgbClr val="C7B5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Tahoma"/>
              <a:ea typeface="+mn-ea"/>
              <a:cs typeface="+mn-cs"/>
            </a:endParaRPr>
          </a:p>
        </p:txBody>
      </p:sp>
      <p:sp>
        <p:nvSpPr>
          <p:cNvPr id="32" name="Freeform 31">
            <a:extLst>
              <a:ext uri="{FF2B5EF4-FFF2-40B4-BE49-F238E27FC236}">
                <a16:creationId xmlns:a16="http://schemas.microsoft.com/office/drawing/2014/main" id="{7E46F51E-67A1-7C4F-BDD6-0B0759E0D549}"/>
              </a:ext>
            </a:extLst>
          </p:cNvPr>
          <p:cNvSpPr/>
          <p:nvPr userDrawn="1"/>
        </p:nvSpPr>
        <p:spPr>
          <a:xfrm>
            <a:off x="3070749" y="3066804"/>
            <a:ext cx="1869154" cy="1474666"/>
          </a:xfrm>
          <a:custGeom>
            <a:avLst/>
            <a:gdLst>
              <a:gd name="connsiteX0" fmla="*/ 0 w 1926166"/>
              <a:gd name="connsiteY0" fmla="*/ 838200 h 1591734"/>
              <a:gd name="connsiteX1" fmla="*/ 12700 w 1926166"/>
              <a:gd name="connsiteY1" fmla="*/ 520700 h 1591734"/>
              <a:gd name="connsiteX2" fmla="*/ 309033 w 1926166"/>
              <a:gd name="connsiteY2" fmla="*/ 0 h 1591734"/>
              <a:gd name="connsiteX3" fmla="*/ 558800 w 1926166"/>
              <a:gd name="connsiteY3" fmla="*/ 143934 h 1591734"/>
              <a:gd name="connsiteX4" fmla="*/ 651933 w 1926166"/>
              <a:gd name="connsiteY4" fmla="*/ 266700 h 1591734"/>
              <a:gd name="connsiteX5" fmla="*/ 1257300 w 1926166"/>
              <a:gd name="connsiteY5" fmla="*/ 275167 h 1591734"/>
              <a:gd name="connsiteX6" fmla="*/ 1358900 w 1926166"/>
              <a:gd name="connsiteY6" fmla="*/ 148167 h 1591734"/>
              <a:gd name="connsiteX7" fmla="*/ 1600200 w 1926166"/>
              <a:gd name="connsiteY7" fmla="*/ 0 h 1591734"/>
              <a:gd name="connsiteX8" fmla="*/ 1909233 w 1926166"/>
              <a:gd name="connsiteY8" fmla="*/ 524934 h 1591734"/>
              <a:gd name="connsiteX9" fmla="*/ 1926166 w 1926166"/>
              <a:gd name="connsiteY9" fmla="*/ 808567 h 1591734"/>
              <a:gd name="connsiteX10" fmla="*/ 1557866 w 1926166"/>
              <a:gd name="connsiteY10" fmla="*/ 1439334 h 1591734"/>
              <a:gd name="connsiteX11" fmla="*/ 1333500 w 1926166"/>
              <a:gd name="connsiteY11" fmla="*/ 1591734 h 1591734"/>
              <a:gd name="connsiteX12" fmla="*/ 558800 w 1926166"/>
              <a:gd name="connsiteY12" fmla="*/ 1591734 h 1591734"/>
              <a:gd name="connsiteX13" fmla="*/ 347133 w 1926166"/>
              <a:gd name="connsiteY13" fmla="*/ 1435100 h 1591734"/>
              <a:gd name="connsiteX14" fmla="*/ 0 w 1926166"/>
              <a:gd name="connsiteY14" fmla="*/ 838200 h 1591734"/>
              <a:gd name="connsiteX0" fmla="*/ 0 w 1926166"/>
              <a:gd name="connsiteY0" fmla="*/ 838544 h 1592078"/>
              <a:gd name="connsiteX1" fmla="*/ 12700 w 1926166"/>
              <a:gd name="connsiteY1" fmla="*/ 521044 h 1592078"/>
              <a:gd name="connsiteX2" fmla="*/ 309033 w 1926166"/>
              <a:gd name="connsiteY2" fmla="*/ 344 h 1592078"/>
              <a:gd name="connsiteX3" fmla="*/ 558800 w 1926166"/>
              <a:gd name="connsiteY3" fmla="*/ 144278 h 1592078"/>
              <a:gd name="connsiteX4" fmla="*/ 651933 w 1926166"/>
              <a:gd name="connsiteY4" fmla="*/ 267044 h 1592078"/>
              <a:gd name="connsiteX5" fmla="*/ 1257300 w 1926166"/>
              <a:gd name="connsiteY5" fmla="*/ 275511 h 1592078"/>
              <a:gd name="connsiteX6" fmla="*/ 1358900 w 1926166"/>
              <a:gd name="connsiteY6" fmla="*/ 148511 h 1592078"/>
              <a:gd name="connsiteX7" fmla="*/ 1600200 w 1926166"/>
              <a:gd name="connsiteY7" fmla="*/ 344 h 1592078"/>
              <a:gd name="connsiteX8" fmla="*/ 1909233 w 1926166"/>
              <a:gd name="connsiteY8" fmla="*/ 525278 h 1592078"/>
              <a:gd name="connsiteX9" fmla="*/ 1926166 w 1926166"/>
              <a:gd name="connsiteY9" fmla="*/ 808911 h 1592078"/>
              <a:gd name="connsiteX10" fmla="*/ 1557866 w 1926166"/>
              <a:gd name="connsiteY10" fmla="*/ 1439678 h 1592078"/>
              <a:gd name="connsiteX11" fmla="*/ 1333500 w 1926166"/>
              <a:gd name="connsiteY11" fmla="*/ 1592078 h 1592078"/>
              <a:gd name="connsiteX12" fmla="*/ 558800 w 1926166"/>
              <a:gd name="connsiteY12" fmla="*/ 1592078 h 1592078"/>
              <a:gd name="connsiteX13" fmla="*/ 347133 w 1926166"/>
              <a:gd name="connsiteY13" fmla="*/ 1435444 h 1592078"/>
              <a:gd name="connsiteX14" fmla="*/ 0 w 1926166"/>
              <a:gd name="connsiteY14" fmla="*/ 838544 h 1592078"/>
              <a:gd name="connsiteX0" fmla="*/ 0 w 1926166"/>
              <a:gd name="connsiteY0" fmla="*/ 839142 h 1592676"/>
              <a:gd name="connsiteX1" fmla="*/ 12700 w 1926166"/>
              <a:gd name="connsiteY1" fmla="*/ 521642 h 1592676"/>
              <a:gd name="connsiteX2" fmla="*/ 309033 w 1926166"/>
              <a:gd name="connsiteY2" fmla="*/ 942 h 1592676"/>
              <a:gd name="connsiteX3" fmla="*/ 558800 w 1926166"/>
              <a:gd name="connsiteY3" fmla="*/ 144876 h 1592676"/>
              <a:gd name="connsiteX4" fmla="*/ 651933 w 1926166"/>
              <a:gd name="connsiteY4" fmla="*/ 267642 h 1592676"/>
              <a:gd name="connsiteX5" fmla="*/ 1257300 w 1926166"/>
              <a:gd name="connsiteY5" fmla="*/ 276109 h 1592676"/>
              <a:gd name="connsiteX6" fmla="*/ 1358900 w 1926166"/>
              <a:gd name="connsiteY6" fmla="*/ 149109 h 1592676"/>
              <a:gd name="connsiteX7" fmla="*/ 1600200 w 1926166"/>
              <a:gd name="connsiteY7" fmla="*/ 942 h 1592676"/>
              <a:gd name="connsiteX8" fmla="*/ 1909233 w 1926166"/>
              <a:gd name="connsiteY8" fmla="*/ 525876 h 1592676"/>
              <a:gd name="connsiteX9" fmla="*/ 1926166 w 1926166"/>
              <a:gd name="connsiteY9" fmla="*/ 809509 h 1592676"/>
              <a:gd name="connsiteX10" fmla="*/ 1557866 w 1926166"/>
              <a:gd name="connsiteY10" fmla="*/ 1440276 h 1592676"/>
              <a:gd name="connsiteX11" fmla="*/ 1333500 w 1926166"/>
              <a:gd name="connsiteY11" fmla="*/ 1592676 h 1592676"/>
              <a:gd name="connsiteX12" fmla="*/ 558800 w 1926166"/>
              <a:gd name="connsiteY12" fmla="*/ 1592676 h 1592676"/>
              <a:gd name="connsiteX13" fmla="*/ 347133 w 1926166"/>
              <a:gd name="connsiteY13" fmla="*/ 1436042 h 1592676"/>
              <a:gd name="connsiteX14" fmla="*/ 0 w 1926166"/>
              <a:gd name="connsiteY14" fmla="*/ 839142 h 1592676"/>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54751 h 1608285"/>
              <a:gd name="connsiteX1" fmla="*/ 12700 w 1926166"/>
              <a:gd name="connsiteY1" fmla="*/ 537251 h 1608285"/>
              <a:gd name="connsiteX2" fmla="*/ 309033 w 1926166"/>
              <a:gd name="connsiteY2" fmla="*/ 16551 h 1608285"/>
              <a:gd name="connsiteX3" fmla="*/ 558800 w 1926166"/>
              <a:gd name="connsiteY3" fmla="*/ 160485 h 1608285"/>
              <a:gd name="connsiteX4" fmla="*/ 651933 w 1926166"/>
              <a:gd name="connsiteY4" fmla="*/ 283251 h 1608285"/>
              <a:gd name="connsiteX5" fmla="*/ 1251053 w 1926166"/>
              <a:gd name="connsiteY5" fmla="*/ 287485 h 1608285"/>
              <a:gd name="connsiteX6" fmla="*/ 1358900 w 1926166"/>
              <a:gd name="connsiteY6" fmla="*/ 164718 h 1608285"/>
              <a:gd name="connsiteX7" fmla="*/ 1600200 w 1926166"/>
              <a:gd name="connsiteY7" fmla="*/ 16551 h 1608285"/>
              <a:gd name="connsiteX8" fmla="*/ 1909233 w 1926166"/>
              <a:gd name="connsiteY8" fmla="*/ 541485 h 1608285"/>
              <a:gd name="connsiteX9" fmla="*/ 1926166 w 1926166"/>
              <a:gd name="connsiteY9" fmla="*/ 825118 h 1608285"/>
              <a:gd name="connsiteX10" fmla="*/ 1557866 w 1926166"/>
              <a:gd name="connsiteY10" fmla="*/ 1455885 h 1608285"/>
              <a:gd name="connsiteX11" fmla="*/ 1333500 w 1926166"/>
              <a:gd name="connsiteY11" fmla="*/ 1608285 h 1608285"/>
              <a:gd name="connsiteX12" fmla="*/ 558800 w 1926166"/>
              <a:gd name="connsiteY12" fmla="*/ 1608285 h 1608285"/>
              <a:gd name="connsiteX13" fmla="*/ 347133 w 1926166"/>
              <a:gd name="connsiteY13" fmla="*/ 1451651 h 1608285"/>
              <a:gd name="connsiteX14" fmla="*/ 0 w 1926166"/>
              <a:gd name="connsiteY14" fmla="*/ 854751 h 1608285"/>
              <a:gd name="connsiteX0" fmla="*/ 0 w 1926166"/>
              <a:gd name="connsiteY0" fmla="*/ 857927 h 1611461"/>
              <a:gd name="connsiteX1" fmla="*/ 12700 w 1926166"/>
              <a:gd name="connsiteY1" fmla="*/ 540427 h 1611461"/>
              <a:gd name="connsiteX2" fmla="*/ 309033 w 1926166"/>
              <a:gd name="connsiteY2" fmla="*/ 19727 h 1611461"/>
              <a:gd name="connsiteX3" fmla="*/ 558800 w 1926166"/>
              <a:gd name="connsiteY3" fmla="*/ 163661 h 1611461"/>
              <a:gd name="connsiteX4" fmla="*/ 651933 w 1926166"/>
              <a:gd name="connsiteY4" fmla="*/ 286427 h 1611461"/>
              <a:gd name="connsiteX5" fmla="*/ 1251053 w 1926166"/>
              <a:gd name="connsiteY5" fmla="*/ 290661 h 1611461"/>
              <a:gd name="connsiteX6" fmla="*/ 1358900 w 1926166"/>
              <a:gd name="connsiteY6" fmla="*/ 167894 h 1611461"/>
              <a:gd name="connsiteX7" fmla="*/ 1600200 w 1926166"/>
              <a:gd name="connsiteY7" fmla="*/ 19727 h 1611461"/>
              <a:gd name="connsiteX8" fmla="*/ 1909233 w 1926166"/>
              <a:gd name="connsiteY8" fmla="*/ 544661 h 1611461"/>
              <a:gd name="connsiteX9" fmla="*/ 1926166 w 1926166"/>
              <a:gd name="connsiteY9" fmla="*/ 828294 h 1611461"/>
              <a:gd name="connsiteX10" fmla="*/ 1557866 w 1926166"/>
              <a:gd name="connsiteY10" fmla="*/ 1459061 h 1611461"/>
              <a:gd name="connsiteX11" fmla="*/ 1333500 w 1926166"/>
              <a:gd name="connsiteY11" fmla="*/ 1611461 h 1611461"/>
              <a:gd name="connsiteX12" fmla="*/ 558800 w 1926166"/>
              <a:gd name="connsiteY12" fmla="*/ 1611461 h 1611461"/>
              <a:gd name="connsiteX13" fmla="*/ 347133 w 1926166"/>
              <a:gd name="connsiteY13" fmla="*/ 1454827 h 1611461"/>
              <a:gd name="connsiteX14" fmla="*/ 0 w 1926166"/>
              <a:gd name="connsiteY14" fmla="*/ 857927 h 1611461"/>
              <a:gd name="connsiteX0" fmla="*/ 0 w 1926166"/>
              <a:gd name="connsiteY0" fmla="*/ 859599 h 1613133"/>
              <a:gd name="connsiteX1" fmla="*/ 12700 w 1926166"/>
              <a:gd name="connsiteY1" fmla="*/ 542099 h 1613133"/>
              <a:gd name="connsiteX2" fmla="*/ 309033 w 1926166"/>
              <a:gd name="connsiteY2" fmla="*/ 21399 h 1613133"/>
              <a:gd name="connsiteX3" fmla="*/ 558800 w 1926166"/>
              <a:gd name="connsiteY3" fmla="*/ 165333 h 1613133"/>
              <a:gd name="connsiteX4" fmla="*/ 651933 w 1926166"/>
              <a:gd name="connsiteY4" fmla="*/ 288099 h 1613133"/>
              <a:gd name="connsiteX5" fmla="*/ 1251053 w 1926166"/>
              <a:gd name="connsiteY5" fmla="*/ 292333 h 1613133"/>
              <a:gd name="connsiteX6" fmla="*/ 1358900 w 1926166"/>
              <a:gd name="connsiteY6" fmla="*/ 169566 h 1613133"/>
              <a:gd name="connsiteX7" fmla="*/ 1600200 w 1926166"/>
              <a:gd name="connsiteY7" fmla="*/ 21399 h 1613133"/>
              <a:gd name="connsiteX8" fmla="*/ 1909233 w 1926166"/>
              <a:gd name="connsiteY8" fmla="*/ 546333 h 1613133"/>
              <a:gd name="connsiteX9" fmla="*/ 1926166 w 1926166"/>
              <a:gd name="connsiteY9" fmla="*/ 829966 h 1613133"/>
              <a:gd name="connsiteX10" fmla="*/ 1557866 w 1926166"/>
              <a:gd name="connsiteY10" fmla="*/ 1460733 h 1613133"/>
              <a:gd name="connsiteX11" fmla="*/ 1333500 w 1926166"/>
              <a:gd name="connsiteY11" fmla="*/ 1613133 h 1613133"/>
              <a:gd name="connsiteX12" fmla="*/ 558800 w 1926166"/>
              <a:gd name="connsiteY12" fmla="*/ 1613133 h 1613133"/>
              <a:gd name="connsiteX13" fmla="*/ 347133 w 1926166"/>
              <a:gd name="connsiteY13" fmla="*/ 1456499 h 1613133"/>
              <a:gd name="connsiteX14" fmla="*/ 0 w 1926166"/>
              <a:gd name="connsiteY14" fmla="*/ 859599 h 1613133"/>
              <a:gd name="connsiteX0" fmla="*/ 0 w 1926166"/>
              <a:gd name="connsiteY0" fmla="*/ 846483 h 1600017"/>
              <a:gd name="connsiteX1" fmla="*/ 12700 w 1926166"/>
              <a:gd name="connsiteY1" fmla="*/ 528983 h 1600017"/>
              <a:gd name="connsiteX2" fmla="*/ 303793 w 1926166"/>
              <a:gd name="connsiteY2" fmla="*/ 24003 h 1600017"/>
              <a:gd name="connsiteX3" fmla="*/ 558800 w 1926166"/>
              <a:gd name="connsiteY3" fmla="*/ 152217 h 1600017"/>
              <a:gd name="connsiteX4" fmla="*/ 651933 w 1926166"/>
              <a:gd name="connsiteY4" fmla="*/ 274983 h 1600017"/>
              <a:gd name="connsiteX5" fmla="*/ 1251053 w 1926166"/>
              <a:gd name="connsiteY5" fmla="*/ 279217 h 1600017"/>
              <a:gd name="connsiteX6" fmla="*/ 1358900 w 1926166"/>
              <a:gd name="connsiteY6" fmla="*/ 156450 h 1600017"/>
              <a:gd name="connsiteX7" fmla="*/ 1600200 w 1926166"/>
              <a:gd name="connsiteY7" fmla="*/ 8283 h 1600017"/>
              <a:gd name="connsiteX8" fmla="*/ 1909233 w 1926166"/>
              <a:gd name="connsiteY8" fmla="*/ 533217 h 1600017"/>
              <a:gd name="connsiteX9" fmla="*/ 1926166 w 1926166"/>
              <a:gd name="connsiteY9" fmla="*/ 816850 h 1600017"/>
              <a:gd name="connsiteX10" fmla="*/ 1557866 w 1926166"/>
              <a:gd name="connsiteY10" fmla="*/ 1447617 h 1600017"/>
              <a:gd name="connsiteX11" fmla="*/ 1333500 w 1926166"/>
              <a:gd name="connsiteY11" fmla="*/ 1600017 h 1600017"/>
              <a:gd name="connsiteX12" fmla="*/ 558800 w 1926166"/>
              <a:gd name="connsiteY12" fmla="*/ 1600017 h 1600017"/>
              <a:gd name="connsiteX13" fmla="*/ 347133 w 1926166"/>
              <a:gd name="connsiteY13" fmla="*/ 1443383 h 1600017"/>
              <a:gd name="connsiteX14" fmla="*/ 0 w 1926166"/>
              <a:gd name="connsiteY14" fmla="*/ 846483 h 1600017"/>
              <a:gd name="connsiteX0" fmla="*/ 0 w 1926166"/>
              <a:gd name="connsiteY0" fmla="*/ 848632 h 1602166"/>
              <a:gd name="connsiteX1" fmla="*/ 12700 w 1926166"/>
              <a:gd name="connsiteY1" fmla="*/ 531132 h 1602166"/>
              <a:gd name="connsiteX2" fmla="*/ 303793 w 1926166"/>
              <a:gd name="connsiteY2" fmla="*/ 23532 h 1602166"/>
              <a:gd name="connsiteX3" fmla="*/ 558800 w 1926166"/>
              <a:gd name="connsiteY3" fmla="*/ 154366 h 1602166"/>
              <a:gd name="connsiteX4" fmla="*/ 651933 w 1926166"/>
              <a:gd name="connsiteY4" fmla="*/ 277132 h 1602166"/>
              <a:gd name="connsiteX5" fmla="*/ 1251053 w 1926166"/>
              <a:gd name="connsiteY5" fmla="*/ 281366 h 1602166"/>
              <a:gd name="connsiteX6" fmla="*/ 1358900 w 1926166"/>
              <a:gd name="connsiteY6" fmla="*/ 158599 h 1602166"/>
              <a:gd name="connsiteX7" fmla="*/ 1600200 w 1926166"/>
              <a:gd name="connsiteY7" fmla="*/ 10432 h 1602166"/>
              <a:gd name="connsiteX8" fmla="*/ 1909233 w 1926166"/>
              <a:gd name="connsiteY8" fmla="*/ 535366 h 1602166"/>
              <a:gd name="connsiteX9" fmla="*/ 1926166 w 1926166"/>
              <a:gd name="connsiteY9" fmla="*/ 818999 h 1602166"/>
              <a:gd name="connsiteX10" fmla="*/ 1557866 w 1926166"/>
              <a:gd name="connsiteY10" fmla="*/ 1449766 h 1602166"/>
              <a:gd name="connsiteX11" fmla="*/ 1333500 w 1926166"/>
              <a:gd name="connsiteY11" fmla="*/ 1602166 h 1602166"/>
              <a:gd name="connsiteX12" fmla="*/ 558800 w 1926166"/>
              <a:gd name="connsiteY12" fmla="*/ 1602166 h 1602166"/>
              <a:gd name="connsiteX13" fmla="*/ 347133 w 1926166"/>
              <a:gd name="connsiteY13" fmla="*/ 1445532 h 1602166"/>
              <a:gd name="connsiteX14" fmla="*/ 0 w 1926166"/>
              <a:gd name="connsiteY14" fmla="*/ 848632 h 1602166"/>
              <a:gd name="connsiteX0" fmla="*/ 0 w 1926166"/>
              <a:gd name="connsiteY0" fmla="*/ 845260 h 1598794"/>
              <a:gd name="connsiteX1" fmla="*/ 12700 w 1926166"/>
              <a:gd name="connsiteY1" fmla="*/ 527760 h 1598794"/>
              <a:gd name="connsiteX2" fmla="*/ 303793 w 1926166"/>
              <a:gd name="connsiteY2" fmla="*/ 20160 h 1598794"/>
              <a:gd name="connsiteX3" fmla="*/ 558800 w 1926166"/>
              <a:gd name="connsiteY3" fmla="*/ 150994 h 1598794"/>
              <a:gd name="connsiteX4" fmla="*/ 651933 w 1926166"/>
              <a:gd name="connsiteY4" fmla="*/ 273760 h 1598794"/>
              <a:gd name="connsiteX5" fmla="*/ 1251053 w 1926166"/>
              <a:gd name="connsiteY5" fmla="*/ 277994 h 1598794"/>
              <a:gd name="connsiteX6" fmla="*/ 1358900 w 1926166"/>
              <a:gd name="connsiteY6" fmla="*/ 155227 h 1598794"/>
              <a:gd name="connsiteX7" fmla="*/ 1600200 w 1926166"/>
              <a:gd name="connsiteY7" fmla="*/ 7060 h 1598794"/>
              <a:gd name="connsiteX8" fmla="*/ 1909233 w 1926166"/>
              <a:gd name="connsiteY8" fmla="*/ 531994 h 1598794"/>
              <a:gd name="connsiteX9" fmla="*/ 1926166 w 1926166"/>
              <a:gd name="connsiteY9" fmla="*/ 815627 h 1598794"/>
              <a:gd name="connsiteX10" fmla="*/ 1557866 w 1926166"/>
              <a:gd name="connsiteY10" fmla="*/ 1446394 h 1598794"/>
              <a:gd name="connsiteX11" fmla="*/ 1333500 w 1926166"/>
              <a:gd name="connsiteY11" fmla="*/ 1598794 h 1598794"/>
              <a:gd name="connsiteX12" fmla="*/ 558800 w 1926166"/>
              <a:gd name="connsiteY12" fmla="*/ 1598794 h 1598794"/>
              <a:gd name="connsiteX13" fmla="*/ 347133 w 1926166"/>
              <a:gd name="connsiteY13" fmla="*/ 1442160 h 1598794"/>
              <a:gd name="connsiteX14" fmla="*/ 0 w 1926166"/>
              <a:gd name="connsiteY14" fmla="*/ 845260 h 1598794"/>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8249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8249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8249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7987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62413 w 1926166"/>
              <a:gd name="connsiteY4" fmla="*/ 278261 h 1603295"/>
              <a:gd name="connsiteX5" fmla="*/ 1251053 w 1926166"/>
              <a:gd name="connsiteY5" fmla="*/ 27987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62413 w 1926166"/>
              <a:gd name="connsiteY4" fmla="*/ 278261 h 1603295"/>
              <a:gd name="connsiteX5" fmla="*/ 1251053 w 1926166"/>
              <a:gd name="connsiteY5" fmla="*/ 27987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51922 h 1605456"/>
              <a:gd name="connsiteX1" fmla="*/ 12700 w 1926166"/>
              <a:gd name="connsiteY1" fmla="*/ 534422 h 1605456"/>
              <a:gd name="connsiteX2" fmla="*/ 306413 w 1926166"/>
              <a:gd name="connsiteY2" fmla="*/ 24202 h 1605456"/>
              <a:gd name="connsiteX3" fmla="*/ 558800 w 1926166"/>
              <a:gd name="connsiteY3" fmla="*/ 157656 h 1605456"/>
              <a:gd name="connsiteX4" fmla="*/ 662413 w 1926166"/>
              <a:gd name="connsiteY4" fmla="*/ 280422 h 1605456"/>
              <a:gd name="connsiteX5" fmla="*/ 1251053 w 1926166"/>
              <a:gd name="connsiteY5" fmla="*/ 282036 h 1605456"/>
              <a:gd name="connsiteX6" fmla="*/ 1358900 w 1926166"/>
              <a:gd name="connsiteY6" fmla="*/ 161889 h 1605456"/>
              <a:gd name="connsiteX7" fmla="*/ 1600200 w 1926166"/>
              <a:gd name="connsiteY7" fmla="*/ 13722 h 1605456"/>
              <a:gd name="connsiteX8" fmla="*/ 1909233 w 1926166"/>
              <a:gd name="connsiteY8" fmla="*/ 538656 h 1605456"/>
              <a:gd name="connsiteX9" fmla="*/ 1926166 w 1926166"/>
              <a:gd name="connsiteY9" fmla="*/ 822289 h 1605456"/>
              <a:gd name="connsiteX10" fmla="*/ 1557866 w 1926166"/>
              <a:gd name="connsiteY10" fmla="*/ 1453056 h 1605456"/>
              <a:gd name="connsiteX11" fmla="*/ 1333500 w 1926166"/>
              <a:gd name="connsiteY11" fmla="*/ 1605456 h 1605456"/>
              <a:gd name="connsiteX12" fmla="*/ 558800 w 1926166"/>
              <a:gd name="connsiteY12" fmla="*/ 1605456 h 1605456"/>
              <a:gd name="connsiteX13" fmla="*/ 347133 w 1926166"/>
              <a:gd name="connsiteY13" fmla="*/ 1448822 h 1605456"/>
              <a:gd name="connsiteX14" fmla="*/ 0 w 1926166"/>
              <a:gd name="connsiteY14" fmla="*/ 851922 h 1605456"/>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6338 h 1599872"/>
              <a:gd name="connsiteX1" fmla="*/ 12700 w 1926166"/>
              <a:gd name="connsiteY1" fmla="*/ 528838 h 1599872"/>
              <a:gd name="connsiteX2" fmla="*/ 301173 w 1926166"/>
              <a:gd name="connsiteY2" fmla="*/ 15998 h 1599872"/>
              <a:gd name="connsiteX3" fmla="*/ 558800 w 1926166"/>
              <a:gd name="connsiteY3" fmla="*/ 152072 h 1599872"/>
              <a:gd name="connsiteX4" fmla="*/ 662413 w 1926166"/>
              <a:gd name="connsiteY4" fmla="*/ 274838 h 1599872"/>
              <a:gd name="connsiteX5" fmla="*/ 1251053 w 1926166"/>
              <a:gd name="connsiteY5" fmla="*/ 276452 h 1599872"/>
              <a:gd name="connsiteX6" fmla="*/ 1358900 w 1926166"/>
              <a:gd name="connsiteY6" fmla="*/ 156305 h 1599872"/>
              <a:gd name="connsiteX7" fmla="*/ 1600200 w 1926166"/>
              <a:gd name="connsiteY7" fmla="*/ 8138 h 1599872"/>
              <a:gd name="connsiteX8" fmla="*/ 1909233 w 1926166"/>
              <a:gd name="connsiteY8" fmla="*/ 533072 h 1599872"/>
              <a:gd name="connsiteX9" fmla="*/ 1926166 w 1926166"/>
              <a:gd name="connsiteY9" fmla="*/ 816705 h 1599872"/>
              <a:gd name="connsiteX10" fmla="*/ 1557866 w 1926166"/>
              <a:gd name="connsiteY10" fmla="*/ 1447472 h 1599872"/>
              <a:gd name="connsiteX11" fmla="*/ 1333500 w 1926166"/>
              <a:gd name="connsiteY11" fmla="*/ 1599872 h 1599872"/>
              <a:gd name="connsiteX12" fmla="*/ 558800 w 1926166"/>
              <a:gd name="connsiteY12" fmla="*/ 1599872 h 1599872"/>
              <a:gd name="connsiteX13" fmla="*/ 347133 w 1926166"/>
              <a:gd name="connsiteY13" fmla="*/ 1443238 h 1599872"/>
              <a:gd name="connsiteX14" fmla="*/ 0 w 1926166"/>
              <a:gd name="connsiteY14" fmla="*/ 846338 h 1599872"/>
              <a:gd name="connsiteX0" fmla="*/ 47536 w 1973702"/>
              <a:gd name="connsiteY0" fmla="*/ 846338 h 1599872"/>
              <a:gd name="connsiteX1" fmla="*/ 60236 w 1973702"/>
              <a:gd name="connsiteY1" fmla="*/ 528838 h 1599872"/>
              <a:gd name="connsiteX2" fmla="*/ 348709 w 1973702"/>
              <a:gd name="connsiteY2" fmla="*/ 15998 h 1599872"/>
              <a:gd name="connsiteX3" fmla="*/ 606336 w 1973702"/>
              <a:gd name="connsiteY3" fmla="*/ 152072 h 1599872"/>
              <a:gd name="connsiteX4" fmla="*/ 709949 w 1973702"/>
              <a:gd name="connsiteY4" fmla="*/ 274838 h 1599872"/>
              <a:gd name="connsiteX5" fmla="*/ 1298589 w 1973702"/>
              <a:gd name="connsiteY5" fmla="*/ 276452 h 1599872"/>
              <a:gd name="connsiteX6" fmla="*/ 1406436 w 1973702"/>
              <a:gd name="connsiteY6" fmla="*/ 156305 h 1599872"/>
              <a:gd name="connsiteX7" fmla="*/ 1647736 w 1973702"/>
              <a:gd name="connsiteY7" fmla="*/ 8138 h 1599872"/>
              <a:gd name="connsiteX8" fmla="*/ 1956769 w 1973702"/>
              <a:gd name="connsiteY8" fmla="*/ 533072 h 1599872"/>
              <a:gd name="connsiteX9" fmla="*/ 1973702 w 1973702"/>
              <a:gd name="connsiteY9" fmla="*/ 816705 h 1599872"/>
              <a:gd name="connsiteX10" fmla="*/ 1605402 w 1973702"/>
              <a:gd name="connsiteY10" fmla="*/ 1447472 h 1599872"/>
              <a:gd name="connsiteX11" fmla="*/ 1381036 w 1973702"/>
              <a:gd name="connsiteY11" fmla="*/ 1599872 h 1599872"/>
              <a:gd name="connsiteX12" fmla="*/ 606336 w 1973702"/>
              <a:gd name="connsiteY12" fmla="*/ 1599872 h 1599872"/>
              <a:gd name="connsiteX13" fmla="*/ 394669 w 1973702"/>
              <a:gd name="connsiteY13" fmla="*/ 1443238 h 1599872"/>
              <a:gd name="connsiteX14" fmla="*/ 47536 w 1973702"/>
              <a:gd name="connsiteY14" fmla="*/ 846338 h 1599872"/>
              <a:gd name="connsiteX0" fmla="*/ 64548 w 1990714"/>
              <a:gd name="connsiteY0" fmla="*/ 846338 h 1599872"/>
              <a:gd name="connsiteX1" fmla="*/ 77248 w 1990714"/>
              <a:gd name="connsiteY1" fmla="*/ 528838 h 1599872"/>
              <a:gd name="connsiteX2" fmla="*/ 365721 w 1990714"/>
              <a:gd name="connsiteY2" fmla="*/ 15998 h 1599872"/>
              <a:gd name="connsiteX3" fmla="*/ 623348 w 1990714"/>
              <a:gd name="connsiteY3" fmla="*/ 152072 h 1599872"/>
              <a:gd name="connsiteX4" fmla="*/ 726961 w 1990714"/>
              <a:gd name="connsiteY4" fmla="*/ 274838 h 1599872"/>
              <a:gd name="connsiteX5" fmla="*/ 1315601 w 1990714"/>
              <a:gd name="connsiteY5" fmla="*/ 276452 h 1599872"/>
              <a:gd name="connsiteX6" fmla="*/ 1423448 w 1990714"/>
              <a:gd name="connsiteY6" fmla="*/ 156305 h 1599872"/>
              <a:gd name="connsiteX7" fmla="*/ 1664748 w 1990714"/>
              <a:gd name="connsiteY7" fmla="*/ 8138 h 1599872"/>
              <a:gd name="connsiteX8" fmla="*/ 1973781 w 1990714"/>
              <a:gd name="connsiteY8" fmla="*/ 533072 h 1599872"/>
              <a:gd name="connsiteX9" fmla="*/ 1990714 w 1990714"/>
              <a:gd name="connsiteY9" fmla="*/ 816705 h 1599872"/>
              <a:gd name="connsiteX10" fmla="*/ 1622414 w 1990714"/>
              <a:gd name="connsiteY10" fmla="*/ 1447472 h 1599872"/>
              <a:gd name="connsiteX11" fmla="*/ 1398048 w 1990714"/>
              <a:gd name="connsiteY11" fmla="*/ 1599872 h 1599872"/>
              <a:gd name="connsiteX12" fmla="*/ 623348 w 1990714"/>
              <a:gd name="connsiteY12" fmla="*/ 1599872 h 1599872"/>
              <a:gd name="connsiteX13" fmla="*/ 411681 w 1990714"/>
              <a:gd name="connsiteY13" fmla="*/ 1443238 h 1599872"/>
              <a:gd name="connsiteX14" fmla="*/ 64548 w 1990714"/>
              <a:gd name="connsiteY14" fmla="*/ 846338 h 1599872"/>
              <a:gd name="connsiteX0" fmla="*/ 57031 w 1983197"/>
              <a:gd name="connsiteY0" fmla="*/ 846338 h 1599872"/>
              <a:gd name="connsiteX1" fmla="*/ 69731 w 1983197"/>
              <a:gd name="connsiteY1" fmla="*/ 528838 h 1599872"/>
              <a:gd name="connsiteX2" fmla="*/ 358204 w 1983197"/>
              <a:gd name="connsiteY2" fmla="*/ 15998 h 1599872"/>
              <a:gd name="connsiteX3" fmla="*/ 615831 w 1983197"/>
              <a:gd name="connsiteY3" fmla="*/ 152072 h 1599872"/>
              <a:gd name="connsiteX4" fmla="*/ 719444 w 1983197"/>
              <a:gd name="connsiteY4" fmla="*/ 274838 h 1599872"/>
              <a:gd name="connsiteX5" fmla="*/ 1308084 w 1983197"/>
              <a:gd name="connsiteY5" fmla="*/ 276452 h 1599872"/>
              <a:gd name="connsiteX6" fmla="*/ 1415931 w 1983197"/>
              <a:gd name="connsiteY6" fmla="*/ 156305 h 1599872"/>
              <a:gd name="connsiteX7" fmla="*/ 1657231 w 1983197"/>
              <a:gd name="connsiteY7" fmla="*/ 8138 h 1599872"/>
              <a:gd name="connsiteX8" fmla="*/ 1966264 w 1983197"/>
              <a:gd name="connsiteY8" fmla="*/ 533072 h 1599872"/>
              <a:gd name="connsiteX9" fmla="*/ 1983197 w 1983197"/>
              <a:gd name="connsiteY9" fmla="*/ 816705 h 1599872"/>
              <a:gd name="connsiteX10" fmla="*/ 1614897 w 1983197"/>
              <a:gd name="connsiteY10" fmla="*/ 1447472 h 1599872"/>
              <a:gd name="connsiteX11" fmla="*/ 1390531 w 1983197"/>
              <a:gd name="connsiteY11" fmla="*/ 1599872 h 1599872"/>
              <a:gd name="connsiteX12" fmla="*/ 615831 w 1983197"/>
              <a:gd name="connsiteY12" fmla="*/ 1599872 h 1599872"/>
              <a:gd name="connsiteX13" fmla="*/ 404164 w 1983197"/>
              <a:gd name="connsiteY13" fmla="*/ 1443238 h 1599872"/>
              <a:gd name="connsiteX14" fmla="*/ 57031 w 1983197"/>
              <a:gd name="connsiteY14" fmla="*/ 846338 h 1599872"/>
              <a:gd name="connsiteX0" fmla="*/ 60664 w 1986830"/>
              <a:gd name="connsiteY0" fmla="*/ 846338 h 1599872"/>
              <a:gd name="connsiteX1" fmla="*/ 73364 w 1986830"/>
              <a:gd name="connsiteY1" fmla="*/ 528838 h 1599872"/>
              <a:gd name="connsiteX2" fmla="*/ 361837 w 1986830"/>
              <a:gd name="connsiteY2" fmla="*/ 15998 h 1599872"/>
              <a:gd name="connsiteX3" fmla="*/ 619464 w 1986830"/>
              <a:gd name="connsiteY3" fmla="*/ 152072 h 1599872"/>
              <a:gd name="connsiteX4" fmla="*/ 723077 w 1986830"/>
              <a:gd name="connsiteY4" fmla="*/ 274838 h 1599872"/>
              <a:gd name="connsiteX5" fmla="*/ 1311717 w 1986830"/>
              <a:gd name="connsiteY5" fmla="*/ 276452 h 1599872"/>
              <a:gd name="connsiteX6" fmla="*/ 1419564 w 1986830"/>
              <a:gd name="connsiteY6" fmla="*/ 156305 h 1599872"/>
              <a:gd name="connsiteX7" fmla="*/ 1660864 w 1986830"/>
              <a:gd name="connsiteY7" fmla="*/ 8138 h 1599872"/>
              <a:gd name="connsiteX8" fmla="*/ 1969897 w 1986830"/>
              <a:gd name="connsiteY8" fmla="*/ 533072 h 1599872"/>
              <a:gd name="connsiteX9" fmla="*/ 1986830 w 1986830"/>
              <a:gd name="connsiteY9" fmla="*/ 816705 h 1599872"/>
              <a:gd name="connsiteX10" fmla="*/ 1618530 w 1986830"/>
              <a:gd name="connsiteY10" fmla="*/ 1447472 h 1599872"/>
              <a:gd name="connsiteX11" fmla="*/ 1394164 w 1986830"/>
              <a:gd name="connsiteY11" fmla="*/ 1599872 h 1599872"/>
              <a:gd name="connsiteX12" fmla="*/ 619464 w 1986830"/>
              <a:gd name="connsiteY12" fmla="*/ 1599872 h 1599872"/>
              <a:gd name="connsiteX13" fmla="*/ 407797 w 1986830"/>
              <a:gd name="connsiteY13" fmla="*/ 1443238 h 1599872"/>
              <a:gd name="connsiteX14" fmla="*/ 60664 w 1986830"/>
              <a:gd name="connsiteY14" fmla="*/ 846338 h 1599872"/>
              <a:gd name="connsiteX0" fmla="*/ 60664 w 1986830"/>
              <a:gd name="connsiteY0" fmla="*/ 846338 h 1599872"/>
              <a:gd name="connsiteX1" fmla="*/ 73364 w 1986830"/>
              <a:gd name="connsiteY1" fmla="*/ 528838 h 1599872"/>
              <a:gd name="connsiteX2" fmla="*/ 361837 w 1986830"/>
              <a:gd name="connsiteY2" fmla="*/ 15998 h 1599872"/>
              <a:gd name="connsiteX3" fmla="*/ 619464 w 1986830"/>
              <a:gd name="connsiteY3" fmla="*/ 152072 h 1599872"/>
              <a:gd name="connsiteX4" fmla="*/ 723077 w 1986830"/>
              <a:gd name="connsiteY4" fmla="*/ 274838 h 1599872"/>
              <a:gd name="connsiteX5" fmla="*/ 1311717 w 1986830"/>
              <a:gd name="connsiteY5" fmla="*/ 276452 h 1599872"/>
              <a:gd name="connsiteX6" fmla="*/ 1419564 w 1986830"/>
              <a:gd name="connsiteY6" fmla="*/ 156305 h 1599872"/>
              <a:gd name="connsiteX7" fmla="*/ 1660864 w 1986830"/>
              <a:gd name="connsiteY7" fmla="*/ 8138 h 1599872"/>
              <a:gd name="connsiteX8" fmla="*/ 1969897 w 1986830"/>
              <a:gd name="connsiteY8" fmla="*/ 533072 h 1599872"/>
              <a:gd name="connsiteX9" fmla="*/ 1986830 w 1986830"/>
              <a:gd name="connsiteY9" fmla="*/ 816705 h 1599872"/>
              <a:gd name="connsiteX10" fmla="*/ 1618530 w 1986830"/>
              <a:gd name="connsiteY10" fmla="*/ 1447472 h 1599872"/>
              <a:gd name="connsiteX11" fmla="*/ 1394164 w 1986830"/>
              <a:gd name="connsiteY11" fmla="*/ 1599872 h 1599872"/>
              <a:gd name="connsiteX12" fmla="*/ 619464 w 1986830"/>
              <a:gd name="connsiteY12" fmla="*/ 1599872 h 1599872"/>
              <a:gd name="connsiteX13" fmla="*/ 407797 w 1986830"/>
              <a:gd name="connsiteY13" fmla="*/ 1443238 h 1599872"/>
              <a:gd name="connsiteX14" fmla="*/ 60664 w 1986830"/>
              <a:gd name="connsiteY14" fmla="*/ 846338 h 1599872"/>
              <a:gd name="connsiteX0" fmla="*/ 65039 w 1991205"/>
              <a:gd name="connsiteY0" fmla="*/ 846338 h 1599872"/>
              <a:gd name="connsiteX1" fmla="*/ 69879 w 1991205"/>
              <a:gd name="connsiteY1" fmla="*/ 528838 h 1599872"/>
              <a:gd name="connsiteX2" fmla="*/ 366212 w 1991205"/>
              <a:gd name="connsiteY2" fmla="*/ 15998 h 1599872"/>
              <a:gd name="connsiteX3" fmla="*/ 623839 w 1991205"/>
              <a:gd name="connsiteY3" fmla="*/ 152072 h 1599872"/>
              <a:gd name="connsiteX4" fmla="*/ 727452 w 1991205"/>
              <a:gd name="connsiteY4" fmla="*/ 274838 h 1599872"/>
              <a:gd name="connsiteX5" fmla="*/ 1316092 w 1991205"/>
              <a:gd name="connsiteY5" fmla="*/ 276452 h 1599872"/>
              <a:gd name="connsiteX6" fmla="*/ 1423939 w 1991205"/>
              <a:gd name="connsiteY6" fmla="*/ 156305 h 1599872"/>
              <a:gd name="connsiteX7" fmla="*/ 1665239 w 1991205"/>
              <a:gd name="connsiteY7" fmla="*/ 8138 h 1599872"/>
              <a:gd name="connsiteX8" fmla="*/ 1974272 w 1991205"/>
              <a:gd name="connsiteY8" fmla="*/ 533072 h 1599872"/>
              <a:gd name="connsiteX9" fmla="*/ 1991205 w 1991205"/>
              <a:gd name="connsiteY9" fmla="*/ 816705 h 1599872"/>
              <a:gd name="connsiteX10" fmla="*/ 1622905 w 1991205"/>
              <a:gd name="connsiteY10" fmla="*/ 1447472 h 1599872"/>
              <a:gd name="connsiteX11" fmla="*/ 1398539 w 1991205"/>
              <a:gd name="connsiteY11" fmla="*/ 1599872 h 1599872"/>
              <a:gd name="connsiteX12" fmla="*/ 623839 w 1991205"/>
              <a:gd name="connsiteY12" fmla="*/ 1599872 h 1599872"/>
              <a:gd name="connsiteX13" fmla="*/ 412172 w 1991205"/>
              <a:gd name="connsiteY13" fmla="*/ 1443238 h 1599872"/>
              <a:gd name="connsiteX14" fmla="*/ 65039 w 1991205"/>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602583"/>
              <a:gd name="connsiteX1" fmla="*/ 68815 w 1990141"/>
              <a:gd name="connsiteY1" fmla="*/ 528838 h 1602583"/>
              <a:gd name="connsiteX2" fmla="*/ 365148 w 1990141"/>
              <a:gd name="connsiteY2" fmla="*/ 15998 h 1602583"/>
              <a:gd name="connsiteX3" fmla="*/ 622775 w 1990141"/>
              <a:gd name="connsiteY3" fmla="*/ 152072 h 1602583"/>
              <a:gd name="connsiteX4" fmla="*/ 726388 w 1990141"/>
              <a:gd name="connsiteY4" fmla="*/ 274838 h 1602583"/>
              <a:gd name="connsiteX5" fmla="*/ 1315028 w 1990141"/>
              <a:gd name="connsiteY5" fmla="*/ 276452 h 1602583"/>
              <a:gd name="connsiteX6" fmla="*/ 1422875 w 1990141"/>
              <a:gd name="connsiteY6" fmla="*/ 156305 h 1602583"/>
              <a:gd name="connsiteX7" fmla="*/ 1664175 w 1990141"/>
              <a:gd name="connsiteY7" fmla="*/ 8138 h 1602583"/>
              <a:gd name="connsiteX8" fmla="*/ 1973208 w 1990141"/>
              <a:gd name="connsiteY8" fmla="*/ 533072 h 1602583"/>
              <a:gd name="connsiteX9" fmla="*/ 1990141 w 1990141"/>
              <a:gd name="connsiteY9" fmla="*/ 816705 h 1602583"/>
              <a:gd name="connsiteX10" fmla="*/ 1621841 w 1990141"/>
              <a:gd name="connsiteY10" fmla="*/ 1447472 h 1602583"/>
              <a:gd name="connsiteX11" fmla="*/ 1397475 w 1990141"/>
              <a:gd name="connsiteY11" fmla="*/ 1599872 h 1602583"/>
              <a:gd name="connsiteX12" fmla="*/ 622775 w 1990141"/>
              <a:gd name="connsiteY12" fmla="*/ 1599872 h 1602583"/>
              <a:gd name="connsiteX13" fmla="*/ 411108 w 1990141"/>
              <a:gd name="connsiteY13" fmla="*/ 1443238 h 1602583"/>
              <a:gd name="connsiteX14" fmla="*/ 63975 w 1990141"/>
              <a:gd name="connsiteY14" fmla="*/ 846338 h 1602583"/>
              <a:gd name="connsiteX0" fmla="*/ 63975 w 1990141"/>
              <a:gd name="connsiteY0" fmla="*/ 846338 h 1602736"/>
              <a:gd name="connsiteX1" fmla="*/ 68815 w 1990141"/>
              <a:gd name="connsiteY1" fmla="*/ 528838 h 1602736"/>
              <a:gd name="connsiteX2" fmla="*/ 365148 w 1990141"/>
              <a:gd name="connsiteY2" fmla="*/ 15998 h 1602736"/>
              <a:gd name="connsiteX3" fmla="*/ 622775 w 1990141"/>
              <a:gd name="connsiteY3" fmla="*/ 152072 h 1602736"/>
              <a:gd name="connsiteX4" fmla="*/ 726388 w 1990141"/>
              <a:gd name="connsiteY4" fmla="*/ 274838 h 1602736"/>
              <a:gd name="connsiteX5" fmla="*/ 1315028 w 1990141"/>
              <a:gd name="connsiteY5" fmla="*/ 276452 h 1602736"/>
              <a:gd name="connsiteX6" fmla="*/ 1422875 w 1990141"/>
              <a:gd name="connsiteY6" fmla="*/ 156305 h 1602736"/>
              <a:gd name="connsiteX7" fmla="*/ 1664175 w 1990141"/>
              <a:gd name="connsiteY7" fmla="*/ 8138 h 1602736"/>
              <a:gd name="connsiteX8" fmla="*/ 1973208 w 1990141"/>
              <a:gd name="connsiteY8" fmla="*/ 533072 h 1602736"/>
              <a:gd name="connsiteX9" fmla="*/ 1990141 w 1990141"/>
              <a:gd name="connsiteY9" fmla="*/ 816705 h 1602736"/>
              <a:gd name="connsiteX10" fmla="*/ 1621841 w 1990141"/>
              <a:gd name="connsiteY10" fmla="*/ 1447472 h 1602736"/>
              <a:gd name="connsiteX11" fmla="*/ 1397475 w 1990141"/>
              <a:gd name="connsiteY11" fmla="*/ 1599872 h 1602736"/>
              <a:gd name="connsiteX12" fmla="*/ 622775 w 1990141"/>
              <a:gd name="connsiteY12" fmla="*/ 1599872 h 1602736"/>
              <a:gd name="connsiteX13" fmla="*/ 411108 w 1990141"/>
              <a:gd name="connsiteY13" fmla="*/ 1443238 h 1602736"/>
              <a:gd name="connsiteX14" fmla="*/ 63975 w 1990141"/>
              <a:gd name="connsiteY14" fmla="*/ 846338 h 1602736"/>
              <a:gd name="connsiteX0" fmla="*/ 63975 w 1990141"/>
              <a:gd name="connsiteY0" fmla="*/ 846338 h 1600823"/>
              <a:gd name="connsiteX1" fmla="*/ 68815 w 1990141"/>
              <a:gd name="connsiteY1" fmla="*/ 528838 h 1600823"/>
              <a:gd name="connsiteX2" fmla="*/ 365148 w 1990141"/>
              <a:gd name="connsiteY2" fmla="*/ 15998 h 1600823"/>
              <a:gd name="connsiteX3" fmla="*/ 622775 w 1990141"/>
              <a:gd name="connsiteY3" fmla="*/ 152072 h 1600823"/>
              <a:gd name="connsiteX4" fmla="*/ 726388 w 1990141"/>
              <a:gd name="connsiteY4" fmla="*/ 274838 h 1600823"/>
              <a:gd name="connsiteX5" fmla="*/ 1315028 w 1990141"/>
              <a:gd name="connsiteY5" fmla="*/ 276452 h 1600823"/>
              <a:gd name="connsiteX6" fmla="*/ 1422875 w 1990141"/>
              <a:gd name="connsiteY6" fmla="*/ 156305 h 1600823"/>
              <a:gd name="connsiteX7" fmla="*/ 1664175 w 1990141"/>
              <a:gd name="connsiteY7" fmla="*/ 8138 h 1600823"/>
              <a:gd name="connsiteX8" fmla="*/ 1973208 w 1990141"/>
              <a:gd name="connsiteY8" fmla="*/ 533072 h 1600823"/>
              <a:gd name="connsiteX9" fmla="*/ 1990141 w 1990141"/>
              <a:gd name="connsiteY9" fmla="*/ 816705 h 1600823"/>
              <a:gd name="connsiteX10" fmla="*/ 1621841 w 1990141"/>
              <a:gd name="connsiteY10" fmla="*/ 1447472 h 1600823"/>
              <a:gd name="connsiteX11" fmla="*/ 1397475 w 1990141"/>
              <a:gd name="connsiteY11" fmla="*/ 1599872 h 1600823"/>
              <a:gd name="connsiteX12" fmla="*/ 622775 w 1990141"/>
              <a:gd name="connsiteY12" fmla="*/ 1599872 h 1600823"/>
              <a:gd name="connsiteX13" fmla="*/ 411108 w 1990141"/>
              <a:gd name="connsiteY13" fmla="*/ 1443238 h 1600823"/>
              <a:gd name="connsiteX14" fmla="*/ 63975 w 1990141"/>
              <a:gd name="connsiteY14" fmla="*/ 846338 h 1600823"/>
              <a:gd name="connsiteX0" fmla="*/ 63975 w 1990141"/>
              <a:gd name="connsiteY0" fmla="*/ 846338 h 1600823"/>
              <a:gd name="connsiteX1" fmla="*/ 68815 w 1990141"/>
              <a:gd name="connsiteY1" fmla="*/ 528838 h 1600823"/>
              <a:gd name="connsiteX2" fmla="*/ 365148 w 1990141"/>
              <a:gd name="connsiteY2" fmla="*/ 15998 h 1600823"/>
              <a:gd name="connsiteX3" fmla="*/ 622775 w 1990141"/>
              <a:gd name="connsiteY3" fmla="*/ 152072 h 1600823"/>
              <a:gd name="connsiteX4" fmla="*/ 726388 w 1990141"/>
              <a:gd name="connsiteY4" fmla="*/ 274838 h 1600823"/>
              <a:gd name="connsiteX5" fmla="*/ 1315028 w 1990141"/>
              <a:gd name="connsiteY5" fmla="*/ 276452 h 1600823"/>
              <a:gd name="connsiteX6" fmla="*/ 1422875 w 1990141"/>
              <a:gd name="connsiteY6" fmla="*/ 156305 h 1600823"/>
              <a:gd name="connsiteX7" fmla="*/ 1664175 w 1990141"/>
              <a:gd name="connsiteY7" fmla="*/ 8138 h 1600823"/>
              <a:gd name="connsiteX8" fmla="*/ 1973208 w 1990141"/>
              <a:gd name="connsiteY8" fmla="*/ 533072 h 1600823"/>
              <a:gd name="connsiteX9" fmla="*/ 1990141 w 1990141"/>
              <a:gd name="connsiteY9" fmla="*/ 816705 h 1600823"/>
              <a:gd name="connsiteX10" fmla="*/ 1621841 w 1990141"/>
              <a:gd name="connsiteY10" fmla="*/ 1447472 h 1600823"/>
              <a:gd name="connsiteX11" fmla="*/ 1397475 w 1990141"/>
              <a:gd name="connsiteY11" fmla="*/ 1599872 h 1600823"/>
              <a:gd name="connsiteX12" fmla="*/ 622775 w 1990141"/>
              <a:gd name="connsiteY12" fmla="*/ 1599872 h 1600823"/>
              <a:gd name="connsiteX13" fmla="*/ 411108 w 1990141"/>
              <a:gd name="connsiteY13" fmla="*/ 1443238 h 1600823"/>
              <a:gd name="connsiteX14" fmla="*/ 63975 w 1990141"/>
              <a:gd name="connsiteY14" fmla="*/ 846338 h 1600823"/>
              <a:gd name="connsiteX0" fmla="*/ 63975 w 1990141"/>
              <a:gd name="connsiteY0" fmla="*/ 846338 h 1600823"/>
              <a:gd name="connsiteX1" fmla="*/ 68815 w 1990141"/>
              <a:gd name="connsiteY1" fmla="*/ 528838 h 1600823"/>
              <a:gd name="connsiteX2" fmla="*/ 365148 w 1990141"/>
              <a:gd name="connsiteY2" fmla="*/ 15998 h 1600823"/>
              <a:gd name="connsiteX3" fmla="*/ 622775 w 1990141"/>
              <a:gd name="connsiteY3" fmla="*/ 152072 h 1600823"/>
              <a:gd name="connsiteX4" fmla="*/ 726388 w 1990141"/>
              <a:gd name="connsiteY4" fmla="*/ 274838 h 1600823"/>
              <a:gd name="connsiteX5" fmla="*/ 1315028 w 1990141"/>
              <a:gd name="connsiteY5" fmla="*/ 276452 h 1600823"/>
              <a:gd name="connsiteX6" fmla="*/ 1422875 w 1990141"/>
              <a:gd name="connsiteY6" fmla="*/ 156305 h 1600823"/>
              <a:gd name="connsiteX7" fmla="*/ 1664175 w 1990141"/>
              <a:gd name="connsiteY7" fmla="*/ 8138 h 1600823"/>
              <a:gd name="connsiteX8" fmla="*/ 1970588 w 1990141"/>
              <a:gd name="connsiteY8" fmla="*/ 535692 h 1600823"/>
              <a:gd name="connsiteX9" fmla="*/ 1990141 w 1990141"/>
              <a:gd name="connsiteY9" fmla="*/ 816705 h 1600823"/>
              <a:gd name="connsiteX10" fmla="*/ 1621841 w 1990141"/>
              <a:gd name="connsiteY10" fmla="*/ 1447472 h 1600823"/>
              <a:gd name="connsiteX11" fmla="*/ 1397475 w 1990141"/>
              <a:gd name="connsiteY11" fmla="*/ 1599872 h 1600823"/>
              <a:gd name="connsiteX12" fmla="*/ 622775 w 1990141"/>
              <a:gd name="connsiteY12" fmla="*/ 1599872 h 1600823"/>
              <a:gd name="connsiteX13" fmla="*/ 411108 w 1990141"/>
              <a:gd name="connsiteY13" fmla="*/ 1443238 h 1600823"/>
              <a:gd name="connsiteX14" fmla="*/ 63975 w 1990141"/>
              <a:gd name="connsiteY14" fmla="*/ 846338 h 1600823"/>
              <a:gd name="connsiteX0" fmla="*/ 63975 w 2006731"/>
              <a:gd name="connsiteY0" fmla="*/ 846338 h 1600823"/>
              <a:gd name="connsiteX1" fmla="*/ 68815 w 2006731"/>
              <a:gd name="connsiteY1" fmla="*/ 528838 h 1600823"/>
              <a:gd name="connsiteX2" fmla="*/ 365148 w 2006731"/>
              <a:gd name="connsiteY2" fmla="*/ 15998 h 1600823"/>
              <a:gd name="connsiteX3" fmla="*/ 622775 w 2006731"/>
              <a:gd name="connsiteY3" fmla="*/ 152072 h 1600823"/>
              <a:gd name="connsiteX4" fmla="*/ 726388 w 2006731"/>
              <a:gd name="connsiteY4" fmla="*/ 274838 h 1600823"/>
              <a:gd name="connsiteX5" fmla="*/ 1315028 w 2006731"/>
              <a:gd name="connsiteY5" fmla="*/ 276452 h 1600823"/>
              <a:gd name="connsiteX6" fmla="*/ 1422875 w 2006731"/>
              <a:gd name="connsiteY6" fmla="*/ 156305 h 1600823"/>
              <a:gd name="connsiteX7" fmla="*/ 1664175 w 2006731"/>
              <a:gd name="connsiteY7" fmla="*/ 8138 h 1600823"/>
              <a:gd name="connsiteX8" fmla="*/ 1970588 w 2006731"/>
              <a:gd name="connsiteY8" fmla="*/ 535692 h 1600823"/>
              <a:gd name="connsiteX9" fmla="*/ 1990141 w 2006731"/>
              <a:gd name="connsiteY9" fmla="*/ 816705 h 1600823"/>
              <a:gd name="connsiteX10" fmla="*/ 1621841 w 2006731"/>
              <a:gd name="connsiteY10" fmla="*/ 1447472 h 1600823"/>
              <a:gd name="connsiteX11" fmla="*/ 1397475 w 2006731"/>
              <a:gd name="connsiteY11" fmla="*/ 1599872 h 1600823"/>
              <a:gd name="connsiteX12" fmla="*/ 622775 w 2006731"/>
              <a:gd name="connsiteY12" fmla="*/ 1599872 h 1600823"/>
              <a:gd name="connsiteX13" fmla="*/ 411108 w 2006731"/>
              <a:gd name="connsiteY13" fmla="*/ 1443238 h 1600823"/>
              <a:gd name="connsiteX14" fmla="*/ 63975 w 2006731"/>
              <a:gd name="connsiteY14" fmla="*/ 846338 h 1600823"/>
              <a:gd name="connsiteX0" fmla="*/ 63975 w 2022663"/>
              <a:gd name="connsiteY0" fmla="*/ 846338 h 1600823"/>
              <a:gd name="connsiteX1" fmla="*/ 68815 w 2022663"/>
              <a:gd name="connsiteY1" fmla="*/ 528838 h 1600823"/>
              <a:gd name="connsiteX2" fmla="*/ 365148 w 2022663"/>
              <a:gd name="connsiteY2" fmla="*/ 15998 h 1600823"/>
              <a:gd name="connsiteX3" fmla="*/ 622775 w 2022663"/>
              <a:gd name="connsiteY3" fmla="*/ 152072 h 1600823"/>
              <a:gd name="connsiteX4" fmla="*/ 726388 w 2022663"/>
              <a:gd name="connsiteY4" fmla="*/ 274838 h 1600823"/>
              <a:gd name="connsiteX5" fmla="*/ 1315028 w 2022663"/>
              <a:gd name="connsiteY5" fmla="*/ 276452 h 1600823"/>
              <a:gd name="connsiteX6" fmla="*/ 1422875 w 2022663"/>
              <a:gd name="connsiteY6" fmla="*/ 156305 h 1600823"/>
              <a:gd name="connsiteX7" fmla="*/ 1664175 w 2022663"/>
              <a:gd name="connsiteY7" fmla="*/ 8138 h 1600823"/>
              <a:gd name="connsiteX8" fmla="*/ 1970588 w 2022663"/>
              <a:gd name="connsiteY8" fmla="*/ 535692 h 1600823"/>
              <a:gd name="connsiteX9" fmla="*/ 1990141 w 2022663"/>
              <a:gd name="connsiteY9" fmla="*/ 816705 h 1600823"/>
              <a:gd name="connsiteX10" fmla="*/ 1621841 w 2022663"/>
              <a:gd name="connsiteY10" fmla="*/ 1447472 h 1600823"/>
              <a:gd name="connsiteX11" fmla="*/ 1397475 w 2022663"/>
              <a:gd name="connsiteY11" fmla="*/ 1599872 h 1600823"/>
              <a:gd name="connsiteX12" fmla="*/ 622775 w 2022663"/>
              <a:gd name="connsiteY12" fmla="*/ 1599872 h 1600823"/>
              <a:gd name="connsiteX13" fmla="*/ 411108 w 2022663"/>
              <a:gd name="connsiteY13" fmla="*/ 1443238 h 1600823"/>
              <a:gd name="connsiteX14" fmla="*/ 63975 w 2022663"/>
              <a:gd name="connsiteY14" fmla="*/ 846338 h 1600823"/>
              <a:gd name="connsiteX0" fmla="*/ 63975 w 2026548"/>
              <a:gd name="connsiteY0" fmla="*/ 846338 h 1600823"/>
              <a:gd name="connsiteX1" fmla="*/ 68815 w 2026548"/>
              <a:gd name="connsiteY1" fmla="*/ 528838 h 1600823"/>
              <a:gd name="connsiteX2" fmla="*/ 365148 w 2026548"/>
              <a:gd name="connsiteY2" fmla="*/ 15998 h 1600823"/>
              <a:gd name="connsiteX3" fmla="*/ 622775 w 2026548"/>
              <a:gd name="connsiteY3" fmla="*/ 152072 h 1600823"/>
              <a:gd name="connsiteX4" fmla="*/ 726388 w 2026548"/>
              <a:gd name="connsiteY4" fmla="*/ 274838 h 1600823"/>
              <a:gd name="connsiteX5" fmla="*/ 1315028 w 2026548"/>
              <a:gd name="connsiteY5" fmla="*/ 276452 h 1600823"/>
              <a:gd name="connsiteX6" fmla="*/ 1422875 w 2026548"/>
              <a:gd name="connsiteY6" fmla="*/ 156305 h 1600823"/>
              <a:gd name="connsiteX7" fmla="*/ 1664175 w 2026548"/>
              <a:gd name="connsiteY7" fmla="*/ 8138 h 1600823"/>
              <a:gd name="connsiteX8" fmla="*/ 1970588 w 2026548"/>
              <a:gd name="connsiteY8" fmla="*/ 535692 h 1600823"/>
              <a:gd name="connsiteX9" fmla="*/ 1990141 w 2026548"/>
              <a:gd name="connsiteY9" fmla="*/ 816705 h 1600823"/>
              <a:gd name="connsiteX10" fmla="*/ 1621841 w 2026548"/>
              <a:gd name="connsiteY10" fmla="*/ 1447472 h 1600823"/>
              <a:gd name="connsiteX11" fmla="*/ 1397475 w 2026548"/>
              <a:gd name="connsiteY11" fmla="*/ 1599872 h 1600823"/>
              <a:gd name="connsiteX12" fmla="*/ 622775 w 2026548"/>
              <a:gd name="connsiteY12" fmla="*/ 1599872 h 1600823"/>
              <a:gd name="connsiteX13" fmla="*/ 411108 w 2026548"/>
              <a:gd name="connsiteY13" fmla="*/ 1443238 h 1600823"/>
              <a:gd name="connsiteX14" fmla="*/ 63975 w 2026548"/>
              <a:gd name="connsiteY14" fmla="*/ 846338 h 1600823"/>
              <a:gd name="connsiteX0" fmla="*/ 63975 w 2031529"/>
              <a:gd name="connsiteY0" fmla="*/ 846338 h 1600823"/>
              <a:gd name="connsiteX1" fmla="*/ 68815 w 2031529"/>
              <a:gd name="connsiteY1" fmla="*/ 528838 h 1600823"/>
              <a:gd name="connsiteX2" fmla="*/ 365148 w 2031529"/>
              <a:gd name="connsiteY2" fmla="*/ 15998 h 1600823"/>
              <a:gd name="connsiteX3" fmla="*/ 622775 w 2031529"/>
              <a:gd name="connsiteY3" fmla="*/ 152072 h 1600823"/>
              <a:gd name="connsiteX4" fmla="*/ 726388 w 2031529"/>
              <a:gd name="connsiteY4" fmla="*/ 274838 h 1600823"/>
              <a:gd name="connsiteX5" fmla="*/ 1315028 w 2031529"/>
              <a:gd name="connsiteY5" fmla="*/ 276452 h 1600823"/>
              <a:gd name="connsiteX6" fmla="*/ 1422875 w 2031529"/>
              <a:gd name="connsiteY6" fmla="*/ 156305 h 1600823"/>
              <a:gd name="connsiteX7" fmla="*/ 1664175 w 2031529"/>
              <a:gd name="connsiteY7" fmla="*/ 8138 h 1600823"/>
              <a:gd name="connsiteX8" fmla="*/ 1970588 w 2031529"/>
              <a:gd name="connsiteY8" fmla="*/ 535692 h 1600823"/>
              <a:gd name="connsiteX9" fmla="*/ 1990141 w 2031529"/>
              <a:gd name="connsiteY9" fmla="*/ 816705 h 1600823"/>
              <a:gd name="connsiteX10" fmla="*/ 1621841 w 2031529"/>
              <a:gd name="connsiteY10" fmla="*/ 1447472 h 1600823"/>
              <a:gd name="connsiteX11" fmla="*/ 1397475 w 2031529"/>
              <a:gd name="connsiteY11" fmla="*/ 1599872 h 1600823"/>
              <a:gd name="connsiteX12" fmla="*/ 622775 w 2031529"/>
              <a:gd name="connsiteY12" fmla="*/ 1599872 h 1600823"/>
              <a:gd name="connsiteX13" fmla="*/ 411108 w 2031529"/>
              <a:gd name="connsiteY13" fmla="*/ 1443238 h 1600823"/>
              <a:gd name="connsiteX14" fmla="*/ 63975 w 2031529"/>
              <a:gd name="connsiteY14" fmla="*/ 846338 h 1600823"/>
              <a:gd name="connsiteX0" fmla="*/ 63975 w 2030515"/>
              <a:gd name="connsiteY0" fmla="*/ 846338 h 1600823"/>
              <a:gd name="connsiteX1" fmla="*/ 68815 w 2030515"/>
              <a:gd name="connsiteY1" fmla="*/ 528838 h 1600823"/>
              <a:gd name="connsiteX2" fmla="*/ 365148 w 2030515"/>
              <a:gd name="connsiteY2" fmla="*/ 15998 h 1600823"/>
              <a:gd name="connsiteX3" fmla="*/ 622775 w 2030515"/>
              <a:gd name="connsiteY3" fmla="*/ 152072 h 1600823"/>
              <a:gd name="connsiteX4" fmla="*/ 726388 w 2030515"/>
              <a:gd name="connsiteY4" fmla="*/ 274838 h 1600823"/>
              <a:gd name="connsiteX5" fmla="*/ 1315028 w 2030515"/>
              <a:gd name="connsiteY5" fmla="*/ 276452 h 1600823"/>
              <a:gd name="connsiteX6" fmla="*/ 1422875 w 2030515"/>
              <a:gd name="connsiteY6" fmla="*/ 156305 h 1600823"/>
              <a:gd name="connsiteX7" fmla="*/ 1664175 w 2030515"/>
              <a:gd name="connsiteY7" fmla="*/ 8138 h 1600823"/>
              <a:gd name="connsiteX8" fmla="*/ 1970588 w 2030515"/>
              <a:gd name="connsiteY8" fmla="*/ 535692 h 1600823"/>
              <a:gd name="connsiteX9" fmla="*/ 1990141 w 2030515"/>
              <a:gd name="connsiteY9" fmla="*/ 816705 h 1600823"/>
              <a:gd name="connsiteX10" fmla="*/ 1621841 w 2030515"/>
              <a:gd name="connsiteY10" fmla="*/ 1447472 h 1600823"/>
              <a:gd name="connsiteX11" fmla="*/ 1397475 w 2030515"/>
              <a:gd name="connsiteY11" fmla="*/ 1599872 h 1600823"/>
              <a:gd name="connsiteX12" fmla="*/ 622775 w 2030515"/>
              <a:gd name="connsiteY12" fmla="*/ 1599872 h 1600823"/>
              <a:gd name="connsiteX13" fmla="*/ 411108 w 2030515"/>
              <a:gd name="connsiteY13" fmla="*/ 1443238 h 1600823"/>
              <a:gd name="connsiteX14" fmla="*/ 63975 w 2030515"/>
              <a:gd name="connsiteY14" fmla="*/ 846338 h 1600823"/>
              <a:gd name="connsiteX0" fmla="*/ 63975 w 2030515"/>
              <a:gd name="connsiteY0" fmla="*/ 846338 h 1600823"/>
              <a:gd name="connsiteX1" fmla="*/ 68815 w 2030515"/>
              <a:gd name="connsiteY1" fmla="*/ 528838 h 1600823"/>
              <a:gd name="connsiteX2" fmla="*/ 356911 w 2030515"/>
              <a:gd name="connsiteY2" fmla="*/ 15998 h 1600823"/>
              <a:gd name="connsiteX3" fmla="*/ 622775 w 2030515"/>
              <a:gd name="connsiteY3" fmla="*/ 152072 h 1600823"/>
              <a:gd name="connsiteX4" fmla="*/ 726388 w 2030515"/>
              <a:gd name="connsiteY4" fmla="*/ 274838 h 1600823"/>
              <a:gd name="connsiteX5" fmla="*/ 1315028 w 2030515"/>
              <a:gd name="connsiteY5" fmla="*/ 276452 h 1600823"/>
              <a:gd name="connsiteX6" fmla="*/ 1422875 w 2030515"/>
              <a:gd name="connsiteY6" fmla="*/ 156305 h 1600823"/>
              <a:gd name="connsiteX7" fmla="*/ 1664175 w 2030515"/>
              <a:gd name="connsiteY7" fmla="*/ 8138 h 1600823"/>
              <a:gd name="connsiteX8" fmla="*/ 1970588 w 2030515"/>
              <a:gd name="connsiteY8" fmla="*/ 535692 h 1600823"/>
              <a:gd name="connsiteX9" fmla="*/ 1990141 w 2030515"/>
              <a:gd name="connsiteY9" fmla="*/ 816705 h 1600823"/>
              <a:gd name="connsiteX10" fmla="*/ 1621841 w 2030515"/>
              <a:gd name="connsiteY10" fmla="*/ 1447472 h 1600823"/>
              <a:gd name="connsiteX11" fmla="*/ 1397475 w 2030515"/>
              <a:gd name="connsiteY11" fmla="*/ 1599872 h 1600823"/>
              <a:gd name="connsiteX12" fmla="*/ 622775 w 2030515"/>
              <a:gd name="connsiteY12" fmla="*/ 1599872 h 1600823"/>
              <a:gd name="connsiteX13" fmla="*/ 411108 w 2030515"/>
              <a:gd name="connsiteY13" fmla="*/ 1443238 h 1600823"/>
              <a:gd name="connsiteX14" fmla="*/ 63975 w 2030515"/>
              <a:gd name="connsiteY14" fmla="*/ 846338 h 1600823"/>
              <a:gd name="connsiteX0" fmla="*/ 63975 w 2030515"/>
              <a:gd name="connsiteY0" fmla="*/ 847487 h 1601972"/>
              <a:gd name="connsiteX1" fmla="*/ 68815 w 2030515"/>
              <a:gd name="connsiteY1" fmla="*/ 529987 h 1601972"/>
              <a:gd name="connsiteX2" fmla="*/ 356911 w 2030515"/>
              <a:gd name="connsiteY2" fmla="*/ 17147 h 1601972"/>
              <a:gd name="connsiteX3" fmla="*/ 622775 w 2030515"/>
              <a:gd name="connsiteY3" fmla="*/ 153221 h 1601972"/>
              <a:gd name="connsiteX4" fmla="*/ 726388 w 2030515"/>
              <a:gd name="connsiteY4" fmla="*/ 275987 h 1601972"/>
              <a:gd name="connsiteX5" fmla="*/ 1315028 w 2030515"/>
              <a:gd name="connsiteY5" fmla="*/ 277601 h 1601972"/>
              <a:gd name="connsiteX6" fmla="*/ 1422875 w 2030515"/>
              <a:gd name="connsiteY6" fmla="*/ 157454 h 1601972"/>
              <a:gd name="connsiteX7" fmla="*/ 1672413 w 2030515"/>
              <a:gd name="connsiteY7" fmla="*/ 5168 h 1601972"/>
              <a:gd name="connsiteX8" fmla="*/ 1970588 w 2030515"/>
              <a:gd name="connsiteY8" fmla="*/ 536841 h 1601972"/>
              <a:gd name="connsiteX9" fmla="*/ 1990141 w 2030515"/>
              <a:gd name="connsiteY9" fmla="*/ 817854 h 1601972"/>
              <a:gd name="connsiteX10" fmla="*/ 1621841 w 2030515"/>
              <a:gd name="connsiteY10" fmla="*/ 1448621 h 1601972"/>
              <a:gd name="connsiteX11" fmla="*/ 1397475 w 2030515"/>
              <a:gd name="connsiteY11" fmla="*/ 1601021 h 1601972"/>
              <a:gd name="connsiteX12" fmla="*/ 622775 w 2030515"/>
              <a:gd name="connsiteY12" fmla="*/ 1601021 h 1601972"/>
              <a:gd name="connsiteX13" fmla="*/ 411108 w 2030515"/>
              <a:gd name="connsiteY13" fmla="*/ 1444387 h 1601972"/>
              <a:gd name="connsiteX14" fmla="*/ 63975 w 2030515"/>
              <a:gd name="connsiteY14" fmla="*/ 847487 h 1601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30515" h="1601972">
                <a:moveTo>
                  <a:pt x="63975" y="847487"/>
                </a:moveTo>
                <a:cubicBezTo>
                  <a:pt x="-2534" y="739034"/>
                  <a:pt x="-40221" y="711800"/>
                  <a:pt x="68815" y="529987"/>
                </a:cubicBezTo>
                <a:lnTo>
                  <a:pt x="356911" y="17147"/>
                </a:lnTo>
                <a:cubicBezTo>
                  <a:pt x="452065" y="-26795"/>
                  <a:pt x="606039" y="20176"/>
                  <a:pt x="622775" y="153221"/>
                </a:cubicBezTo>
                <a:cubicBezTo>
                  <a:pt x="620959" y="241316"/>
                  <a:pt x="666718" y="274171"/>
                  <a:pt x="726388" y="275987"/>
                </a:cubicBezTo>
                <a:lnTo>
                  <a:pt x="1315028" y="277601"/>
                </a:lnTo>
                <a:cubicBezTo>
                  <a:pt x="1360988" y="273368"/>
                  <a:pt x="1411994" y="254613"/>
                  <a:pt x="1422875" y="157454"/>
                </a:cubicBezTo>
                <a:cubicBezTo>
                  <a:pt x="1442428" y="34084"/>
                  <a:pt x="1532713" y="-17409"/>
                  <a:pt x="1672413" y="5168"/>
                </a:cubicBezTo>
                <a:lnTo>
                  <a:pt x="1970588" y="536841"/>
                </a:lnTo>
                <a:cubicBezTo>
                  <a:pt x="2053088" y="675054"/>
                  <a:pt x="2041264" y="732043"/>
                  <a:pt x="1990141" y="817854"/>
                </a:cubicBezTo>
                <a:lnTo>
                  <a:pt x="1621841" y="1448621"/>
                </a:lnTo>
                <a:cubicBezTo>
                  <a:pt x="1588973" y="1507281"/>
                  <a:pt x="1545626" y="1613101"/>
                  <a:pt x="1397475" y="1601021"/>
                </a:cubicBezTo>
                <a:lnTo>
                  <a:pt x="622775" y="1601021"/>
                </a:lnTo>
                <a:cubicBezTo>
                  <a:pt x="497198" y="1593351"/>
                  <a:pt x="463323" y="1535899"/>
                  <a:pt x="411108" y="1444387"/>
                </a:cubicBezTo>
                <a:lnTo>
                  <a:pt x="63975" y="847487"/>
                </a:lnTo>
                <a:close/>
              </a:path>
            </a:pathLst>
          </a:custGeom>
          <a:gradFill flip="none" rotWithShape="1">
            <a:gsLst>
              <a:gs pos="0">
                <a:srgbClr val="F9F9F9"/>
              </a:gs>
              <a:gs pos="100000">
                <a:srgbClr val="E0E0E0"/>
              </a:gs>
            </a:gsLst>
            <a:path path="circle">
              <a:fillToRect t="100000" r="100000"/>
            </a:path>
            <a:tileRect l="-100000" b="-100000"/>
          </a:gradFill>
          <a:ln>
            <a:solidFill>
              <a:schemeClr val="bg1"/>
            </a:solid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36000" bIns="108000" numCol="1" spcCol="0" rtlCol="0" fromWordArt="0" anchor="ctr" anchorCtr="0" forceAA="0" compatLnSpc="1">
            <a:prstTxWarp prst="textNoShape">
              <a:avLst/>
            </a:prstTxWarp>
            <a:noAutofit/>
          </a:bodyPr>
          <a:lstStyle/>
          <a:p>
            <a:pPr marL="176213" marR="0" lvl="0" indent="0" defTabSz="400050" rtl="0" eaLnBrk="1" fontAlgn="auto" latinLnBrk="0" hangingPunct="1">
              <a:lnSpc>
                <a:spcPct val="90000"/>
              </a:lnSpc>
              <a:spcBef>
                <a:spcPct val="0"/>
              </a:spcBef>
              <a:spcAft>
                <a:spcPct val="35000"/>
              </a:spcAft>
              <a:buClrTx/>
              <a:buSzTx/>
              <a:buFontTx/>
              <a:buNone/>
              <a:tabLst/>
              <a:defRPr/>
            </a:pPr>
            <a:endParaRPr kumimoji="0" lang="en-ZA" sz="1400" b="1" i="0" u="none" strike="noStrike" kern="1200" cap="none" spc="0" normalizeH="0" baseline="0" noProof="0" dirty="0">
              <a:ln>
                <a:noFill/>
              </a:ln>
              <a:solidFill>
                <a:srgbClr val="000000"/>
              </a:solidFill>
              <a:effectLst/>
              <a:uLnTx/>
              <a:uFillTx/>
              <a:latin typeface="Tahoma"/>
              <a:ea typeface="+mn-ea"/>
              <a:cs typeface="+mn-cs"/>
            </a:endParaRPr>
          </a:p>
        </p:txBody>
      </p:sp>
      <p:sp>
        <p:nvSpPr>
          <p:cNvPr id="34" name="object 14">
            <a:extLst>
              <a:ext uri="{FF2B5EF4-FFF2-40B4-BE49-F238E27FC236}">
                <a16:creationId xmlns:a16="http://schemas.microsoft.com/office/drawing/2014/main" id="{75F004DF-7293-7B4F-8468-8222985604BE}"/>
              </a:ext>
            </a:extLst>
          </p:cNvPr>
          <p:cNvSpPr txBox="1"/>
          <p:nvPr userDrawn="1"/>
        </p:nvSpPr>
        <p:spPr>
          <a:xfrm>
            <a:off x="3045201" y="4706175"/>
            <a:ext cx="1869149" cy="254574"/>
          </a:xfrm>
          <a:prstGeom prst="rect">
            <a:avLst/>
          </a:prstGeom>
        </p:spPr>
        <p:txBody>
          <a:bodyPr vert="horz" wrap="square" lIns="0" tIns="8272" rIns="0" bIns="0" rtlCol="0">
            <a:spAutoFit/>
          </a:bodyPr>
          <a:lstStyle/>
          <a:p>
            <a:pPr marL="7521" algn="ctr" defTabSz="541508">
              <a:spcBef>
                <a:spcPts val="65"/>
              </a:spcBef>
              <a:defRPr/>
            </a:pPr>
            <a:r>
              <a:rPr lang="en-US" sz="1600" b="1" spc="3" dirty="0">
                <a:solidFill>
                  <a:srgbClr val="C7B502"/>
                </a:solidFill>
                <a:latin typeface="Tahoma" panose="020B0604030504040204" pitchFamily="34" charset="0"/>
                <a:ea typeface="Tahoma" panose="020B0604030504040204" pitchFamily="34" charset="0"/>
                <a:cs typeface="Tahoma" panose="020B0604030504040204" pitchFamily="34" charset="0"/>
              </a:rPr>
              <a:t>People</a:t>
            </a:r>
            <a:endParaRPr sz="1600" b="1" dirty="0">
              <a:solidFill>
                <a:srgbClr val="C7B502"/>
              </a:solidFill>
              <a:latin typeface="Tahoma" panose="020B0604030504040204" pitchFamily="34" charset="0"/>
              <a:ea typeface="Tahoma" panose="020B0604030504040204" pitchFamily="34" charset="0"/>
              <a:cs typeface="Tahoma" panose="020B0604030504040204" pitchFamily="34" charset="0"/>
            </a:endParaRPr>
          </a:p>
        </p:txBody>
      </p:sp>
      <p:sp>
        <p:nvSpPr>
          <p:cNvPr id="35" name="object 17">
            <a:extLst>
              <a:ext uri="{FF2B5EF4-FFF2-40B4-BE49-F238E27FC236}">
                <a16:creationId xmlns:a16="http://schemas.microsoft.com/office/drawing/2014/main" id="{9182CD7B-39EA-0C4A-8B78-0835947320D3}"/>
              </a:ext>
            </a:extLst>
          </p:cNvPr>
          <p:cNvSpPr/>
          <p:nvPr userDrawn="1"/>
        </p:nvSpPr>
        <p:spPr>
          <a:xfrm>
            <a:off x="4011477" y="5011659"/>
            <a:ext cx="0" cy="1159834"/>
          </a:xfrm>
          <a:custGeom>
            <a:avLst/>
            <a:gdLst/>
            <a:ahLst/>
            <a:cxnLst/>
            <a:rect l="l" t="t" r="r" b="b"/>
            <a:pathLst>
              <a:path h="2204720">
                <a:moveTo>
                  <a:pt x="0" y="2204487"/>
                </a:moveTo>
                <a:lnTo>
                  <a:pt x="0" y="0"/>
                </a:lnTo>
              </a:path>
            </a:pathLst>
          </a:custGeom>
          <a:ln w="28575">
            <a:solidFill>
              <a:srgbClr val="C7B502"/>
            </a:solid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lstStyle/>
          <a:p>
            <a:pPr marL="0" marR="0" lvl="0" indent="0" algn="l" defTabSz="541508" rtl="0" eaLnBrk="1" fontAlgn="auto" latinLnBrk="0" hangingPunct="1">
              <a:lnSpc>
                <a:spcPct val="100000"/>
              </a:lnSpc>
              <a:spcBef>
                <a:spcPts val="0"/>
              </a:spcBef>
              <a:spcAft>
                <a:spcPts val="0"/>
              </a:spcAft>
              <a:buClrTx/>
              <a:buSzTx/>
              <a:buFontTx/>
              <a:buNone/>
              <a:tabLst/>
              <a:defRPr/>
            </a:pPr>
            <a:endParaRPr kumimoji="0" sz="1066" b="0" i="0" u="none" strike="noStrike" kern="1200" cap="none" spc="0" normalizeH="0" baseline="0" noProof="0">
              <a:ln>
                <a:noFill/>
              </a:ln>
              <a:solidFill>
                <a:prstClr val="black"/>
              </a:solidFill>
              <a:effectLst/>
              <a:uLnTx/>
              <a:uFillTx/>
              <a:latin typeface="Calibri"/>
              <a:ea typeface="+mn-ea"/>
              <a:cs typeface="+mn-cs"/>
            </a:endParaRPr>
          </a:p>
        </p:txBody>
      </p:sp>
      <p:grpSp>
        <p:nvGrpSpPr>
          <p:cNvPr id="36" name="Group 35">
            <a:extLst>
              <a:ext uri="{FF2B5EF4-FFF2-40B4-BE49-F238E27FC236}">
                <a16:creationId xmlns:a16="http://schemas.microsoft.com/office/drawing/2014/main" id="{E0DAC0A9-A977-C141-BFB1-2E9703C82CEE}"/>
              </a:ext>
            </a:extLst>
          </p:cNvPr>
          <p:cNvGrpSpPr/>
          <p:nvPr userDrawn="1"/>
        </p:nvGrpSpPr>
        <p:grpSpPr>
          <a:xfrm>
            <a:off x="3681320" y="3563120"/>
            <a:ext cx="670350" cy="669470"/>
            <a:chOff x="4825817" y="5148696"/>
            <a:chExt cx="1405315" cy="1403473"/>
          </a:xfrm>
        </p:grpSpPr>
        <p:sp>
          <p:nvSpPr>
            <p:cNvPr id="37" name="object 29">
              <a:extLst>
                <a:ext uri="{FF2B5EF4-FFF2-40B4-BE49-F238E27FC236}">
                  <a16:creationId xmlns:a16="http://schemas.microsoft.com/office/drawing/2014/main" id="{8E97EBEE-D4CB-BE49-97CD-880A02FF11A8}"/>
                </a:ext>
              </a:extLst>
            </p:cNvPr>
            <p:cNvSpPr/>
            <p:nvPr/>
          </p:nvSpPr>
          <p:spPr>
            <a:xfrm>
              <a:off x="5831409" y="5313089"/>
              <a:ext cx="280670" cy="280670"/>
            </a:xfrm>
            <a:custGeom>
              <a:avLst/>
              <a:gdLst/>
              <a:ahLst/>
              <a:cxnLst/>
              <a:rect l="l" t="t" r="r" b="b"/>
              <a:pathLst>
                <a:path w="280670" h="280670">
                  <a:moveTo>
                    <a:pt x="229029" y="248746"/>
                  </a:moveTo>
                  <a:lnTo>
                    <a:pt x="209688" y="262056"/>
                  </a:lnTo>
                  <a:lnTo>
                    <a:pt x="188193" y="272023"/>
                  </a:lnTo>
                  <a:lnTo>
                    <a:pt x="164915" y="278275"/>
                  </a:lnTo>
                  <a:lnTo>
                    <a:pt x="140226" y="280441"/>
                  </a:lnTo>
                  <a:lnTo>
                    <a:pt x="95904" y="273292"/>
                  </a:lnTo>
                  <a:lnTo>
                    <a:pt x="57411" y="253385"/>
                  </a:lnTo>
                  <a:lnTo>
                    <a:pt x="27056" y="223030"/>
                  </a:lnTo>
                  <a:lnTo>
                    <a:pt x="7149" y="184537"/>
                  </a:lnTo>
                  <a:lnTo>
                    <a:pt x="0" y="140215"/>
                  </a:lnTo>
                  <a:lnTo>
                    <a:pt x="7149" y="95895"/>
                  </a:lnTo>
                  <a:lnTo>
                    <a:pt x="27056" y="57404"/>
                  </a:lnTo>
                  <a:lnTo>
                    <a:pt x="57411" y="27052"/>
                  </a:lnTo>
                  <a:lnTo>
                    <a:pt x="95904" y="7147"/>
                  </a:lnTo>
                  <a:lnTo>
                    <a:pt x="140226" y="0"/>
                  </a:lnTo>
                  <a:lnTo>
                    <a:pt x="184547" y="7147"/>
                  </a:lnTo>
                  <a:lnTo>
                    <a:pt x="223040" y="27052"/>
                  </a:lnTo>
                  <a:lnTo>
                    <a:pt x="253396" y="57404"/>
                  </a:lnTo>
                  <a:lnTo>
                    <a:pt x="273303" y="95895"/>
                  </a:lnTo>
                  <a:lnTo>
                    <a:pt x="280452" y="140215"/>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38" name="object 31">
              <a:extLst>
                <a:ext uri="{FF2B5EF4-FFF2-40B4-BE49-F238E27FC236}">
                  <a16:creationId xmlns:a16="http://schemas.microsoft.com/office/drawing/2014/main" id="{F2551D3F-46FE-D145-9C86-76FEFADBB5F0}"/>
                </a:ext>
              </a:extLst>
            </p:cNvPr>
            <p:cNvSpPr/>
            <p:nvPr/>
          </p:nvSpPr>
          <p:spPr>
            <a:xfrm>
              <a:off x="5712754" y="5696407"/>
              <a:ext cx="518159" cy="690880"/>
            </a:xfrm>
            <a:custGeom>
              <a:avLst/>
              <a:gdLst/>
              <a:ahLst/>
              <a:cxnLst/>
              <a:rect l="l" t="t" r="r" b="b"/>
              <a:pathLst>
                <a:path w="518160" h="690879">
                  <a:moveTo>
                    <a:pt x="342219" y="690764"/>
                  </a:moveTo>
                  <a:lnTo>
                    <a:pt x="0" y="690764"/>
                  </a:lnTo>
                  <a:lnTo>
                    <a:pt x="0" y="133744"/>
                  </a:lnTo>
                  <a:lnTo>
                    <a:pt x="6818" y="91472"/>
                  </a:lnTo>
                  <a:lnTo>
                    <a:pt x="25806" y="54758"/>
                  </a:lnTo>
                  <a:lnTo>
                    <a:pt x="54760" y="25805"/>
                  </a:lnTo>
                  <a:lnTo>
                    <a:pt x="91477" y="6818"/>
                  </a:lnTo>
                  <a:lnTo>
                    <a:pt x="133755" y="0"/>
                  </a:lnTo>
                  <a:lnTo>
                    <a:pt x="384009" y="0"/>
                  </a:lnTo>
                  <a:lnTo>
                    <a:pt x="426286" y="6818"/>
                  </a:lnTo>
                  <a:lnTo>
                    <a:pt x="463003" y="25805"/>
                  </a:lnTo>
                  <a:lnTo>
                    <a:pt x="491957" y="54758"/>
                  </a:lnTo>
                  <a:lnTo>
                    <a:pt x="510945" y="91472"/>
                  </a:lnTo>
                  <a:lnTo>
                    <a:pt x="517764" y="133744"/>
                  </a:lnTo>
                  <a:lnTo>
                    <a:pt x="517764" y="364386"/>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39" name="object 32">
              <a:extLst>
                <a:ext uri="{FF2B5EF4-FFF2-40B4-BE49-F238E27FC236}">
                  <a16:creationId xmlns:a16="http://schemas.microsoft.com/office/drawing/2014/main" id="{3B7CFC45-8E36-AC42-AF4E-21CFB88D5709}"/>
                </a:ext>
              </a:extLst>
            </p:cNvPr>
            <p:cNvSpPr/>
            <p:nvPr/>
          </p:nvSpPr>
          <p:spPr>
            <a:xfrm>
              <a:off x="6182872" y="6178460"/>
              <a:ext cx="48260" cy="208915"/>
            </a:xfrm>
            <a:custGeom>
              <a:avLst/>
              <a:gdLst/>
              <a:ahLst/>
              <a:cxnLst/>
              <a:rect l="l" t="t" r="r" b="b"/>
              <a:pathLst>
                <a:path w="48260" h="208914">
                  <a:moveTo>
                    <a:pt x="47642" y="0"/>
                  </a:moveTo>
                  <a:lnTo>
                    <a:pt x="0" y="208716"/>
                  </a:lnTo>
                  <a:lnTo>
                    <a:pt x="47642" y="208716"/>
                  </a:lnTo>
                  <a:lnTo>
                    <a:pt x="47642" y="0"/>
                  </a:lnTo>
                  <a:close/>
                </a:path>
              </a:pathLst>
            </a:custGeom>
            <a:solidFill>
              <a:srgbClr val="ECEDED"/>
            </a:solidFill>
            <a:ln>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40" name="object 33">
              <a:extLst>
                <a:ext uri="{FF2B5EF4-FFF2-40B4-BE49-F238E27FC236}">
                  <a16:creationId xmlns:a16="http://schemas.microsoft.com/office/drawing/2014/main" id="{095F2981-DC05-3741-8DF4-E11A31A1D701}"/>
                </a:ext>
              </a:extLst>
            </p:cNvPr>
            <p:cNvSpPr/>
            <p:nvPr/>
          </p:nvSpPr>
          <p:spPr>
            <a:xfrm>
              <a:off x="6182872" y="6178460"/>
              <a:ext cx="48260" cy="208915"/>
            </a:xfrm>
            <a:custGeom>
              <a:avLst/>
              <a:gdLst/>
              <a:ahLst/>
              <a:cxnLst/>
              <a:rect l="l" t="t" r="r" b="b"/>
              <a:pathLst>
                <a:path w="48260" h="208914">
                  <a:moveTo>
                    <a:pt x="47642" y="0"/>
                  </a:moveTo>
                  <a:lnTo>
                    <a:pt x="47642" y="208716"/>
                  </a:lnTo>
                  <a:lnTo>
                    <a:pt x="0" y="208716"/>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41" name="object 34">
              <a:extLst>
                <a:ext uri="{FF2B5EF4-FFF2-40B4-BE49-F238E27FC236}">
                  <a16:creationId xmlns:a16="http://schemas.microsoft.com/office/drawing/2014/main" id="{1A657F50-B211-9744-8DEE-4DFAF4804D09}"/>
                </a:ext>
              </a:extLst>
            </p:cNvPr>
            <p:cNvSpPr/>
            <p:nvPr/>
          </p:nvSpPr>
          <p:spPr>
            <a:xfrm>
              <a:off x="5971637" y="5593535"/>
              <a:ext cx="0" cy="102870"/>
            </a:xfrm>
            <a:custGeom>
              <a:avLst/>
              <a:gdLst/>
              <a:ahLst/>
              <a:cxnLst/>
              <a:rect l="l" t="t" r="r" b="b"/>
              <a:pathLst>
                <a:path h="102870">
                  <a:moveTo>
                    <a:pt x="0" y="0"/>
                  </a:moveTo>
                  <a:lnTo>
                    <a:pt x="0" y="102865"/>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42" name="object 35">
              <a:extLst>
                <a:ext uri="{FF2B5EF4-FFF2-40B4-BE49-F238E27FC236}">
                  <a16:creationId xmlns:a16="http://schemas.microsoft.com/office/drawing/2014/main" id="{C67AE510-E264-E64C-9CAD-D57E1FD5306A}"/>
                </a:ext>
              </a:extLst>
            </p:cNvPr>
            <p:cNvSpPr/>
            <p:nvPr/>
          </p:nvSpPr>
          <p:spPr>
            <a:xfrm>
              <a:off x="6130310" y="5907291"/>
              <a:ext cx="0" cy="404495"/>
            </a:xfrm>
            <a:custGeom>
              <a:avLst/>
              <a:gdLst/>
              <a:ahLst/>
              <a:cxnLst/>
              <a:rect l="l" t="t" r="r" b="b"/>
              <a:pathLst>
                <a:path h="404495">
                  <a:moveTo>
                    <a:pt x="0" y="0"/>
                  </a:moveTo>
                  <a:lnTo>
                    <a:pt x="0" y="404186"/>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43" name="object 36">
              <a:extLst>
                <a:ext uri="{FF2B5EF4-FFF2-40B4-BE49-F238E27FC236}">
                  <a16:creationId xmlns:a16="http://schemas.microsoft.com/office/drawing/2014/main" id="{B1A87E5E-3531-C44B-BB68-DE8F5B8403C7}"/>
                </a:ext>
              </a:extLst>
            </p:cNvPr>
            <p:cNvSpPr/>
            <p:nvPr/>
          </p:nvSpPr>
          <p:spPr>
            <a:xfrm>
              <a:off x="5831409" y="5907291"/>
              <a:ext cx="0" cy="480059"/>
            </a:xfrm>
            <a:custGeom>
              <a:avLst/>
              <a:gdLst/>
              <a:ahLst/>
              <a:cxnLst/>
              <a:rect l="l" t="t" r="r" b="b"/>
              <a:pathLst>
                <a:path h="480060">
                  <a:moveTo>
                    <a:pt x="0" y="0"/>
                  </a:moveTo>
                  <a:lnTo>
                    <a:pt x="0" y="479880"/>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44" name="object 38">
              <a:extLst>
                <a:ext uri="{FF2B5EF4-FFF2-40B4-BE49-F238E27FC236}">
                  <a16:creationId xmlns:a16="http://schemas.microsoft.com/office/drawing/2014/main" id="{02B75352-C625-0140-A300-F8DBD04CE307}"/>
                </a:ext>
              </a:extLst>
            </p:cNvPr>
            <p:cNvSpPr/>
            <p:nvPr/>
          </p:nvSpPr>
          <p:spPr>
            <a:xfrm>
              <a:off x="4944477" y="5313084"/>
              <a:ext cx="280670" cy="280670"/>
            </a:xfrm>
            <a:custGeom>
              <a:avLst/>
              <a:gdLst/>
              <a:ahLst/>
              <a:cxnLst/>
              <a:rect l="l" t="t" r="r" b="b"/>
              <a:pathLst>
                <a:path w="280670" h="280670">
                  <a:moveTo>
                    <a:pt x="0" y="140226"/>
                  </a:moveTo>
                  <a:lnTo>
                    <a:pt x="7149" y="95904"/>
                  </a:lnTo>
                  <a:lnTo>
                    <a:pt x="27056" y="57411"/>
                  </a:lnTo>
                  <a:lnTo>
                    <a:pt x="57411" y="27056"/>
                  </a:lnTo>
                  <a:lnTo>
                    <a:pt x="95904" y="7149"/>
                  </a:lnTo>
                  <a:lnTo>
                    <a:pt x="140226" y="0"/>
                  </a:lnTo>
                  <a:lnTo>
                    <a:pt x="184547" y="7149"/>
                  </a:lnTo>
                  <a:lnTo>
                    <a:pt x="223040" y="27056"/>
                  </a:lnTo>
                  <a:lnTo>
                    <a:pt x="253396" y="57411"/>
                  </a:lnTo>
                  <a:lnTo>
                    <a:pt x="273303" y="95904"/>
                  </a:lnTo>
                  <a:lnTo>
                    <a:pt x="280452" y="140226"/>
                  </a:lnTo>
                  <a:lnTo>
                    <a:pt x="273303" y="184547"/>
                  </a:lnTo>
                  <a:lnTo>
                    <a:pt x="253396" y="223040"/>
                  </a:lnTo>
                  <a:lnTo>
                    <a:pt x="223040" y="253396"/>
                  </a:lnTo>
                  <a:lnTo>
                    <a:pt x="184547" y="273303"/>
                  </a:lnTo>
                  <a:lnTo>
                    <a:pt x="140226" y="280452"/>
                  </a:lnTo>
                  <a:lnTo>
                    <a:pt x="95904" y="273303"/>
                  </a:lnTo>
                  <a:lnTo>
                    <a:pt x="57411" y="253396"/>
                  </a:lnTo>
                  <a:lnTo>
                    <a:pt x="27056" y="223040"/>
                  </a:lnTo>
                  <a:lnTo>
                    <a:pt x="7149" y="184547"/>
                  </a:lnTo>
                  <a:lnTo>
                    <a:pt x="0" y="140226"/>
                  </a:lnTo>
                  <a:close/>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45" name="object 40">
              <a:extLst>
                <a:ext uri="{FF2B5EF4-FFF2-40B4-BE49-F238E27FC236}">
                  <a16:creationId xmlns:a16="http://schemas.microsoft.com/office/drawing/2014/main" id="{7D42402B-91BA-B44E-B967-2F43A37FA37C}"/>
                </a:ext>
              </a:extLst>
            </p:cNvPr>
            <p:cNvSpPr/>
            <p:nvPr/>
          </p:nvSpPr>
          <p:spPr>
            <a:xfrm>
              <a:off x="4825817" y="5955907"/>
              <a:ext cx="208915" cy="431800"/>
            </a:xfrm>
            <a:custGeom>
              <a:avLst/>
              <a:gdLst/>
              <a:ahLst/>
              <a:cxnLst/>
              <a:rect l="l" t="t" r="r" b="b"/>
              <a:pathLst>
                <a:path w="208914" h="431800">
                  <a:moveTo>
                    <a:pt x="208496" y="431264"/>
                  </a:moveTo>
                  <a:lnTo>
                    <a:pt x="0" y="431264"/>
                  </a:lnTo>
                  <a:lnTo>
                    <a:pt x="0" y="0"/>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46" name="object 42">
              <a:extLst>
                <a:ext uri="{FF2B5EF4-FFF2-40B4-BE49-F238E27FC236}">
                  <a16:creationId xmlns:a16="http://schemas.microsoft.com/office/drawing/2014/main" id="{E94A4468-769D-9D46-9EC7-F45F45F4C635}"/>
                </a:ext>
              </a:extLst>
            </p:cNvPr>
            <p:cNvSpPr/>
            <p:nvPr/>
          </p:nvSpPr>
          <p:spPr>
            <a:xfrm>
              <a:off x="4825820" y="5696400"/>
              <a:ext cx="518159" cy="690880"/>
            </a:xfrm>
            <a:custGeom>
              <a:avLst/>
              <a:gdLst/>
              <a:ahLst/>
              <a:cxnLst/>
              <a:rect l="l" t="t" r="r" b="b"/>
              <a:pathLst>
                <a:path w="518160" h="690879">
                  <a:moveTo>
                    <a:pt x="0" y="133755"/>
                  </a:moveTo>
                  <a:lnTo>
                    <a:pt x="6818" y="91477"/>
                  </a:lnTo>
                  <a:lnTo>
                    <a:pt x="25806" y="54760"/>
                  </a:lnTo>
                  <a:lnTo>
                    <a:pt x="54760" y="25806"/>
                  </a:lnTo>
                  <a:lnTo>
                    <a:pt x="91477" y="6818"/>
                  </a:lnTo>
                  <a:lnTo>
                    <a:pt x="133755" y="0"/>
                  </a:lnTo>
                  <a:lnTo>
                    <a:pt x="384009" y="0"/>
                  </a:lnTo>
                  <a:lnTo>
                    <a:pt x="426286" y="6818"/>
                  </a:lnTo>
                  <a:lnTo>
                    <a:pt x="463003" y="25806"/>
                  </a:lnTo>
                  <a:lnTo>
                    <a:pt x="491957" y="54760"/>
                  </a:lnTo>
                  <a:lnTo>
                    <a:pt x="510945" y="91477"/>
                  </a:lnTo>
                  <a:lnTo>
                    <a:pt x="517764" y="133755"/>
                  </a:lnTo>
                  <a:lnTo>
                    <a:pt x="517764" y="690774"/>
                  </a:lnTo>
                  <a:lnTo>
                    <a:pt x="402909" y="690774"/>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47" name="object 43">
              <a:extLst>
                <a:ext uri="{FF2B5EF4-FFF2-40B4-BE49-F238E27FC236}">
                  <a16:creationId xmlns:a16="http://schemas.microsoft.com/office/drawing/2014/main" id="{120E73D6-C166-E245-9FF8-8EBC924B58C8}"/>
                </a:ext>
              </a:extLst>
            </p:cNvPr>
            <p:cNvSpPr/>
            <p:nvPr/>
          </p:nvSpPr>
          <p:spPr>
            <a:xfrm>
              <a:off x="5084704" y="5593535"/>
              <a:ext cx="0" cy="102870"/>
            </a:xfrm>
            <a:custGeom>
              <a:avLst/>
              <a:gdLst/>
              <a:ahLst/>
              <a:cxnLst/>
              <a:rect l="l" t="t" r="r" b="b"/>
              <a:pathLst>
                <a:path h="102870">
                  <a:moveTo>
                    <a:pt x="0" y="0"/>
                  </a:moveTo>
                  <a:lnTo>
                    <a:pt x="0" y="102865"/>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48" name="object 44">
              <a:extLst>
                <a:ext uri="{FF2B5EF4-FFF2-40B4-BE49-F238E27FC236}">
                  <a16:creationId xmlns:a16="http://schemas.microsoft.com/office/drawing/2014/main" id="{89538E2A-B5D8-A243-A4FC-D6EF0C02B4CD}"/>
                </a:ext>
              </a:extLst>
            </p:cNvPr>
            <p:cNvSpPr/>
            <p:nvPr/>
          </p:nvSpPr>
          <p:spPr>
            <a:xfrm>
              <a:off x="5243383" y="5907291"/>
              <a:ext cx="0" cy="480059"/>
            </a:xfrm>
            <a:custGeom>
              <a:avLst/>
              <a:gdLst/>
              <a:ahLst/>
              <a:cxnLst/>
              <a:rect l="l" t="t" r="r" b="b"/>
              <a:pathLst>
                <a:path h="480060">
                  <a:moveTo>
                    <a:pt x="0" y="0"/>
                  </a:moveTo>
                  <a:lnTo>
                    <a:pt x="0" y="479880"/>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49" name="object 45">
              <a:extLst>
                <a:ext uri="{FF2B5EF4-FFF2-40B4-BE49-F238E27FC236}">
                  <a16:creationId xmlns:a16="http://schemas.microsoft.com/office/drawing/2014/main" id="{405CCD5D-0A5C-BC43-B2D5-69D7911BD5D1}"/>
                </a:ext>
              </a:extLst>
            </p:cNvPr>
            <p:cNvSpPr/>
            <p:nvPr/>
          </p:nvSpPr>
          <p:spPr>
            <a:xfrm>
              <a:off x="4944477" y="6267992"/>
              <a:ext cx="0" cy="119380"/>
            </a:xfrm>
            <a:custGeom>
              <a:avLst/>
              <a:gdLst/>
              <a:ahLst/>
              <a:cxnLst/>
              <a:rect l="l" t="t" r="r" b="b"/>
              <a:pathLst>
                <a:path h="119379">
                  <a:moveTo>
                    <a:pt x="0" y="0"/>
                  </a:moveTo>
                  <a:lnTo>
                    <a:pt x="0" y="119179"/>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50" name="object 46">
              <a:extLst>
                <a:ext uri="{FF2B5EF4-FFF2-40B4-BE49-F238E27FC236}">
                  <a16:creationId xmlns:a16="http://schemas.microsoft.com/office/drawing/2014/main" id="{B9F63519-BB40-2E46-A10F-2D2A0E255EBB}"/>
                </a:ext>
              </a:extLst>
            </p:cNvPr>
            <p:cNvSpPr/>
            <p:nvPr/>
          </p:nvSpPr>
          <p:spPr>
            <a:xfrm>
              <a:off x="4944477" y="5907291"/>
              <a:ext cx="0" cy="230504"/>
            </a:xfrm>
            <a:custGeom>
              <a:avLst/>
              <a:gdLst/>
              <a:ahLst/>
              <a:cxnLst/>
              <a:rect l="l" t="t" r="r" b="b"/>
              <a:pathLst>
                <a:path h="230504">
                  <a:moveTo>
                    <a:pt x="0" y="0"/>
                  </a:moveTo>
                  <a:lnTo>
                    <a:pt x="0" y="230244"/>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51" name="object 48">
              <a:extLst>
                <a:ext uri="{FF2B5EF4-FFF2-40B4-BE49-F238E27FC236}">
                  <a16:creationId xmlns:a16="http://schemas.microsoft.com/office/drawing/2014/main" id="{B0137966-E38B-9A43-A3A9-AD143A403DA4}"/>
                </a:ext>
              </a:extLst>
            </p:cNvPr>
            <p:cNvSpPr/>
            <p:nvPr/>
          </p:nvSpPr>
          <p:spPr>
            <a:xfrm>
              <a:off x="5346456" y="5148696"/>
              <a:ext cx="366395" cy="366395"/>
            </a:xfrm>
            <a:custGeom>
              <a:avLst/>
              <a:gdLst/>
              <a:ahLst/>
              <a:cxnLst/>
              <a:rect l="l" t="t" r="r" b="b"/>
              <a:pathLst>
                <a:path w="366395" h="366395">
                  <a:moveTo>
                    <a:pt x="72395" y="37265"/>
                  </a:moveTo>
                  <a:lnTo>
                    <a:pt x="96827" y="21574"/>
                  </a:lnTo>
                  <a:lnTo>
                    <a:pt x="123703" y="9860"/>
                  </a:lnTo>
                  <a:lnTo>
                    <a:pt x="152612" y="2533"/>
                  </a:lnTo>
                  <a:lnTo>
                    <a:pt x="183146" y="0"/>
                  </a:lnTo>
                  <a:lnTo>
                    <a:pt x="231833" y="6542"/>
                  </a:lnTo>
                  <a:lnTo>
                    <a:pt x="275583" y="25004"/>
                  </a:lnTo>
                  <a:lnTo>
                    <a:pt x="312650" y="53642"/>
                  </a:lnTo>
                  <a:lnTo>
                    <a:pt x="341287" y="90708"/>
                  </a:lnTo>
                  <a:lnTo>
                    <a:pt x="359750" y="134458"/>
                  </a:lnTo>
                  <a:lnTo>
                    <a:pt x="366292" y="183146"/>
                  </a:lnTo>
                  <a:lnTo>
                    <a:pt x="359750" y="231833"/>
                  </a:lnTo>
                  <a:lnTo>
                    <a:pt x="341287" y="275583"/>
                  </a:lnTo>
                  <a:lnTo>
                    <a:pt x="312650" y="312650"/>
                  </a:lnTo>
                  <a:lnTo>
                    <a:pt x="275583" y="341287"/>
                  </a:lnTo>
                  <a:lnTo>
                    <a:pt x="231833" y="359750"/>
                  </a:lnTo>
                  <a:lnTo>
                    <a:pt x="183146" y="366292"/>
                  </a:lnTo>
                  <a:lnTo>
                    <a:pt x="134458" y="359750"/>
                  </a:lnTo>
                  <a:lnTo>
                    <a:pt x="90708" y="341287"/>
                  </a:lnTo>
                  <a:lnTo>
                    <a:pt x="53642" y="312650"/>
                  </a:lnTo>
                  <a:lnTo>
                    <a:pt x="25004" y="275583"/>
                  </a:lnTo>
                  <a:lnTo>
                    <a:pt x="6542" y="231833"/>
                  </a:lnTo>
                  <a:lnTo>
                    <a:pt x="0" y="183146"/>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52" name="object 49">
              <a:extLst>
                <a:ext uri="{FF2B5EF4-FFF2-40B4-BE49-F238E27FC236}">
                  <a16:creationId xmlns:a16="http://schemas.microsoft.com/office/drawing/2014/main" id="{6F91C551-75C0-0749-BDCF-D78D968B91DD}"/>
                </a:ext>
              </a:extLst>
            </p:cNvPr>
            <p:cNvSpPr/>
            <p:nvPr/>
          </p:nvSpPr>
          <p:spPr>
            <a:xfrm>
              <a:off x="5191488" y="5649348"/>
              <a:ext cx="676275" cy="902335"/>
            </a:xfrm>
            <a:custGeom>
              <a:avLst/>
              <a:gdLst/>
              <a:ahLst/>
              <a:cxnLst/>
              <a:rect l="l" t="t" r="r" b="b"/>
              <a:pathLst>
                <a:path w="676275" h="902334">
                  <a:moveTo>
                    <a:pt x="501555" y="0"/>
                  </a:moveTo>
                  <a:lnTo>
                    <a:pt x="174685" y="0"/>
                  </a:lnTo>
                  <a:lnTo>
                    <a:pt x="128246" y="6239"/>
                  </a:lnTo>
                  <a:lnTo>
                    <a:pt x="86517" y="23849"/>
                  </a:lnTo>
                  <a:lnTo>
                    <a:pt x="51163" y="51164"/>
                  </a:lnTo>
                  <a:lnTo>
                    <a:pt x="23849" y="86520"/>
                  </a:lnTo>
                  <a:lnTo>
                    <a:pt x="6239" y="128252"/>
                  </a:lnTo>
                  <a:lnTo>
                    <a:pt x="0" y="174696"/>
                  </a:lnTo>
                  <a:lnTo>
                    <a:pt x="0" y="902213"/>
                  </a:lnTo>
                  <a:lnTo>
                    <a:pt x="676241" y="902213"/>
                  </a:lnTo>
                  <a:lnTo>
                    <a:pt x="676241" y="174696"/>
                  </a:lnTo>
                  <a:lnTo>
                    <a:pt x="670001" y="128252"/>
                  </a:lnTo>
                  <a:lnTo>
                    <a:pt x="652392" y="86520"/>
                  </a:lnTo>
                  <a:lnTo>
                    <a:pt x="625077" y="51164"/>
                  </a:lnTo>
                  <a:lnTo>
                    <a:pt x="589723" y="23849"/>
                  </a:lnTo>
                  <a:lnTo>
                    <a:pt x="547994" y="6239"/>
                  </a:lnTo>
                  <a:lnTo>
                    <a:pt x="501555" y="0"/>
                  </a:lnTo>
                  <a:close/>
                </a:path>
              </a:pathLst>
            </a:custGeom>
            <a:solidFill>
              <a:srgbClr val="ECECEB"/>
            </a:solidFill>
            <a:ln>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53" name="object 50">
              <a:extLst>
                <a:ext uri="{FF2B5EF4-FFF2-40B4-BE49-F238E27FC236}">
                  <a16:creationId xmlns:a16="http://schemas.microsoft.com/office/drawing/2014/main" id="{D169807F-6E65-6246-B125-A412587401DE}"/>
                </a:ext>
              </a:extLst>
            </p:cNvPr>
            <p:cNvSpPr/>
            <p:nvPr/>
          </p:nvSpPr>
          <p:spPr>
            <a:xfrm>
              <a:off x="5191488" y="5649348"/>
              <a:ext cx="676275" cy="902335"/>
            </a:xfrm>
            <a:custGeom>
              <a:avLst/>
              <a:gdLst/>
              <a:ahLst/>
              <a:cxnLst/>
              <a:rect l="l" t="t" r="r" b="b"/>
              <a:pathLst>
                <a:path w="676275" h="902334">
                  <a:moveTo>
                    <a:pt x="88395" y="902213"/>
                  </a:moveTo>
                  <a:lnTo>
                    <a:pt x="0" y="902213"/>
                  </a:lnTo>
                  <a:lnTo>
                    <a:pt x="0" y="174696"/>
                  </a:lnTo>
                  <a:lnTo>
                    <a:pt x="6239" y="128252"/>
                  </a:lnTo>
                  <a:lnTo>
                    <a:pt x="23849" y="86520"/>
                  </a:lnTo>
                  <a:lnTo>
                    <a:pt x="51163" y="51164"/>
                  </a:lnTo>
                  <a:lnTo>
                    <a:pt x="86517" y="23849"/>
                  </a:lnTo>
                  <a:lnTo>
                    <a:pt x="128246" y="6239"/>
                  </a:lnTo>
                  <a:lnTo>
                    <a:pt x="174685" y="0"/>
                  </a:lnTo>
                  <a:lnTo>
                    <a:pt x="501555" y="0"/>
                  </a:lnTo>
                  <a:lnTo>
                    <a:pt x="547994" y="6239"/>
                  </a:lnTo>
                  <a:lnTo>
                    <a:pt x="589723" y="23849"/>
                  </a:lnTo>
                  <a:lnTo>
                    <a:pt x="625077" y="51164"/>
                  </a:lnTo>
                  <a:lnTo>
                    <a:pt x="652392" y="86520"/>
                  </a:lnTo>
                  <a:lnTo>
                    <a:pt x="670001" y="128252"/>
                  </a:lnTo>
                  <a:lnTo>
                    <a:pt x="676241" y="174696"/>
                  </a:lnTo>
                  <a:lnTo>
                    <a:pt x="676241" y="902213"/>
                  </a:lnTo>
                  <a:lnTo>
                    <a:pt x="262348" y="902213"/>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54" name="object 51">
              <a:extLst>
                <a:ext uri="{FF2B5EF4-FFF2-40B4-BE49-F238E27FC236}">
                  <a16:creationId xmlns:a16="http://schemas.microsoft.com/office/drawing/2014/main" id="{2B38D1C7-8EC4-6242-8572-A305CFCD55B3}"/>
                </a:ext>
              </a:extLst>
            </p:cNvPr>
            <p:cNvSpPr/>
            <p:nvPr/>
          </p:nvSpPr>
          <p:spPr>
            <a:xfrm>
              <a:off x="5529604" y="5514990"/>
              <a:ext cx="0" cy="134620"/>
            </a:xfrm>
            <a:custGeom>
              <a:avLst/>
              <a:gdLst/>
              <a:ahLst/>
              <a:cxnLst/>
              <a:rect l="l" t="t" r="r" b="b"/>
              <a:pathLst>
                <a:path h="134620">
                  <a:moveTo>
                    <a:pt x="0" y="0"/>
                  </a:moveTo>
                  <a:lnTo>
                    <a:pt x="0" y="134351"/>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55" name="object 52">
              <a:extLst>
                <a:ext uri="{FF2B5EF4-FFF2-40B4-BE49-F238E27FC236}">
                  <a16:creationId xmlns:a16="http://schemas.microsoft.com/office/drawing/2014/main" id="{00F99539-CF42-A44D-8BF4-65EFD9C6F8C5}"/>
                </a:ext>
              </a:extLst>
            </p:cNvPr>
            <p:cNvSpPr/>
            <p:nvPr/>
          </p:nvSpPr>
          <p:spPr>
            <a:xfrm>
              <a:off x="5736854" y="5924789"/>
              <a:ext cx="0" cy="627380"/>
            </a:xfrm>
            <a:custGeom>
              <a:avLst/>
              <a:gdLst/>
              <a:ahLst/>
              <a:cxnLst/>
              <a:rect l="l" t="t" r="r" b="b"/>
              <a:pathLst>
                <a:path h="627379">
                  <a:moveTo>
                    <a:pt x="0" y="0"/>
                  </a:moveTo>
                  <a:lnTo>
                    <a:pt x="0" y="626776"/>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56" name="object 53">
              <a:extLst>
                <a:ext uri="{FF2B5EF4-FFF2-40B4-BE49-F238E27FC236}">
                  <a16:creationId xmlns:a16="http://schemas.microsoft.com/office/drawing/2014/main" id="{5DF76EED-8DA1-5847-A232-C76EB280E13E}"/>
                </a:ext>
              </a:extLst>
            </p:cNvPr>
            <p:cNvSpPr/>
            <p:nvPr/>
          </p:nvSpPr>
          <p:spPr>
            <a:xfrm>
              <a:off x="5346461" y="6350703"/>
              <a:ext cx="0" cy="158115"/>
            </a:xfrm>
            <a:custGeom>
              <a:avLst/>
              <a:gdLst/>
              <a:ahLst/>
              <a:cxnLst/>
              <a:rect l="l" t="t" r="r" b="b"/>
              <a:pathLst>
                <a:path h="158115">
                  <a:moveTo>
                    <a:pt x="0" y="0"/>
                  </a:moveTo>
                  <a:lnTo>
                    <a:pt x="0" y="157743"/>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sp>
          <p:nvSpPr>
            <p:cNvPr id="57" name="object 54">
              <a:extLst>
                <a:ext uri="{FF2B5EF4-FFF2-40B4-BE49-F238E27FC236}">
                  <a16:creationId xmlns:a16="http://schemas.microsoft.com/office/drawing/2014/main" id="{65B53093-DC87-874E-89B6-E3E09315EF4C}"/>
                </a:ext>
              </a:extLst>
            </p:cNvPr>
            <p:cNvSpPr/>
            <p:nvPr/>
          </p:nvSpPr>
          <p:spPr>
            <a:xfrm>
              <a:off x="5346461" y="5924789"/>
              <a:ext cx="0" cy="323850"/>
            </a:xfrm>
            <a:custGeom>
              <a:avLst/>
              <a:gdLst/>
              <a:ahLst/>
              <a:cxnLst/>
              <a:rect l="l" t="t" r="r" b="b"/>
              <a:pathLst>
                <a:path h="323850">
                  <a:moveTo>
                    <a:pt x="0" y="0"/>
                  </a:moveTo>
                  <a:lnTo>
                    <a:pt x="0" y="323592"/>
                  </a:lnTo>
                </a:path>
              </a:pathLst>
            </a:custGeom>
            <a:ln w="31412">
              <a:solidFill>
                <a:srgbClr val="C7B502"/>
              </a:solidFill>
            </a:ln>
          </p:spPr>
          <p:txBody>
            <a:bodyPr wrap="square" lIns="0" tIns="0" rIns="0" bIns="0" rtlCol="0"/>
            <a:lstStyle/>
            <a:p>
              <a:pPr defTabSz="541508">
                <a:defRPr/>
              </a:pPr>
              <a:endParaRPr sz="1066">
                <a:solidFill>
                  <a:prstClr val="black"/>
                </a:solidFill>
                <a:latin typeface="Calibri"/>
              </a:endParaRPr>
            </a:p>
          </p:txBody>
        </p:sp>
      </p:grpSp>
      <p:sp>
        <p:nvSpPr>
          <p:cNvPr id="58" name="object 17">
            <a:extLst>
              <a:ext uri="{FF2B5EF4-FFF2-40B4-BE49-F238E27FC236}">
                <a16:creationId xmlns:a16="http://schemas.microsoft.com/office/drawing/2014/main" id="{E4D70943-BD76-6746-874A-A011EE5F2D30}"/>
              </a:ext>
            </a:extLst>
          </p:cNvPr>
          <p:cNvSpPr/>
          <p:nvPr userDrawn="1"/>
        </p:nvSpPr>
        <p:spPr>
          <a:xfrm>
            <a:off x="6057992" y="1756830"/>
            <a:ext cx="0" cy="1159834"/>
          </a:xfrm>
          <a:custGeom>
            <a:avLst/>
            <a:gdLst/>
            <a:ahLst/>
            <a:cxnLst/>
            <a:rect l="l" t="t" r="r" b="b"/>
            <a:pathLst>
              <a:path h="2204720">
                <a:moveTo>
                  <a:pt x="0" y="2204487"/>
                </a:moveTo>
                <a:lnTo>
                  <a:pt x="0" y="0"/>
                </a:lnTo>
              </a:path>
            </a:pathLst>
          </a:custGeom>
          <a:ln w="28575">
            <a:solidFill>
              <a:srgbClr val="E73B2B"/>
            </a:solid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lstStyle/>
          <a:p>
            <a:pPr marL="0" marR="0" lvl="0" indent="0" algn="l" defTabSz="541508" rtl="0" eaLnBrk="1" fontAlgn="auto" latinLnBrk="0" hangingPunct="1">
              <a:lnSpc>
                <a:spcPct val="100000"/>
              </a:lnSpc>
              <a:spcBef>
                <a:spcPts val="0"/>
              </a:spcBef>
              <a:spcAft>
                <a:spcPts val="0"/>
              </a:spcAft>
              <a:buClrTx/>
              <a:buSzTx/>
              <a:buFontTx/>
              <a:buNone/>
              <a:tabLst/>
              <a:defRPr/>
            </a:pPr>
            <a:endParaRPr kumimoji="0" sz="1066"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58">
            <a:extLst>
              <a:ext uri="{FF2B5EF4-FFF2-40B4-BE49-F238E27FC236}">
                <a16:creationId xmlns:a16="http://schemas.microsoft.com/office/drawing/2014/main" id="{AC257F11-2276-434A-A5DB-DD80BAFD4D97}"/>
              </a:ext>
            </a:extLst>
          </p:cNvPr>
          <p:cNvSpPr/>
          <p:nvPr userDrawn="1"/>
        </p:nvSpPr>
        <p:spPr>
          <a:xfrm>
            <a:off x="5305434" y="2869291"/>
            <a:ext cx="1497756" cy="476081"/>
          </a:xfrm>
          <a:custGeom>
            <a:avLst/>
            <a:gdLst>
              <a:gd name="connsiteX0" fmla="*/ 117902 w 1566794"/>
              <a:gd name="connsiteY0" fmla="*/ 230565 h 484711"/>
              <a:gd name="connsiteX1" fmla="*/ 217464 w 1566794"/>
              <a:gd name="connsiteY1" fmla="*/ 73362 h 484711"/>
              <a:gd name="connsiteX2" fmla="*/ 424449 w 1566794"/>
              <a:gd name="connsiteY2" fmla="*/ 0 h 484711"/>
              <a:gd name="connsiteX3" fmla="*/ 1189506 w 1566794"/>
              <a:gd name="connsiteY3" fmla="*/ 0 h 484711"/>
              <a:gd name="connsiteX4" fmla="*/ 1338849 w 1566794"/>
              <a:gd name="connsiteY4" fmla="*/ 96942 h 484711"/>
              <a:gd name="connsiteX5" fmla="*/ 1417451 w 1566794"/>
              <a:gd name="connsiteY5" fmla="*/ 230565 h 484711"/>
              <a:gd name="connsiteX6" fmla="*/ 1566794 w 1566794"/>
              <a:gd name="connsiteY6" fmla="*/ 484711 h 484711"/>
              <a:gd name="connsiteX7" fmla="*/ 0 w 1566794"/>
              <a:gd name="connsiteY7" fmla="*/ 437550 h 484711"/>
              <a:gd name="connsiteX8" fmla="*/ 117902 w 1566794"/>
              <a:gd name="connsiteY8" fmla="*/ 230565 h 484711"/>
              <a:gd name="connsiteX0" fmla="*/ 141483 w 1590375"/>
              <a:gd name="connsiteY0" fmla="*/ 230565 h 484711"/>
              <a:gd name="connsiteX1" fmla="*/ 241045 w 1590375"/>
              <a:gd name="connsiteY1" fmla="*/ 73362 h 484711"/>
              <a:gd name="connsiteX2" fmla="*/ 448030 w 1590375"/>
              <a:gd name="connsiteY2" fmla="*/ 0 h 484711"/>
              <a:gd name="connsiteX3" fmla="*/ 1213087 w 1590375"/>
              <a:gd name="connsiteY3" fmla="*/ 0 h 484711"/>
              <a:gd name="connsiteX4" fmla="*/ 1362430 w 1590375"/>
              <a:gd name="connsiteY4" fmla="*/ 96942 h 484711"/>
              <a:gd name="connsiteX5" fmla="*/ 1441032 w 1590375"/>
              <a:gd name="connsiteY5" fmla="*/ 230565 h 484711"/>
              <a:gd name="connsiteX6" fmla="*/ 1590375 w 1590375"/>
              <a:gd name="connsiteY6" fmla="*/ 484711 h 484711"/>
              <a:gd name="connsiteX7" fmla="*/ 0 w 1590375"/>
              <a:gd name="connsiteY7" fmla="*/ 471611 h 484711"/>
              <a:gd name="connsiteX8" fmla="*/ 141483 w 1590375"/>
              <a:gd name="connsiteY8" fmla="*/ 230565 h 484711"/>
              <a:gd name="connsiteX0" fmla="*/ 151963 w 1600855"/>
              <a:gd name="connsiteY0" fmla="*/ 230565 h 492571"/>
              <a:gd name="connsiteX1" fmla="*/ 251525 w 1600855"/>
              <a:gd name="connsiteY1" fmla="*/ 73362 h 492571"/>
              <a:gd name="connsiteX2" fmla="*/ 458510 w 1600855"/>
              <a:gd name="connsiteY2" fmla="*/ 0 h 492571"/>
              <a:gd name="connsiteX3" fmla="*/ 1223567 w 1600855"/>
              <a:gd name="connsiteY3" fmla="*/ 0 h 492571"/>
              <a:gd name="connsiteX4" fmla="*/ 1372910 w 1600855"/>
              <a:gd name="connsiteY4" fmla="*/ 96942 h 492571"/>
              <a:gd name="connsiteX5" fmla="*/ 1451512 w 1600855"/>
              <a:gd name="connsiteY5" fmla="*/ 230565 h 492571"/>
              <a:gd name="connsiteX6" fmla="*/ 1600855 w 1600855"/>
              <a:gd name="connsiteY6" fmla="*/ 484711 h 492571"/>
              <a:gd name="connsiteX7" fmla="*/ 0 w 1600855"/>
              <a:gd name="connsiteY7" fmla="*/ 492571 h 492571"/>
              <a:gd name="connsiteX8" fmla="*/ 151963 w 1600855"/>
              <a:gd name="connsiteY8" fmla="*/ 230565 h 492571"/>
              <a:gd name="connsiteX0" fmla="*/ 162443 w 1611335"/>
              <a:gd name="connsiteY0" fmla="*/ 230565 h 516152"/>
              <a:gd name="connsiteX1" fmla="*/ 262005 w 1611335"/>
              <a:gd name="connsiteY1" fmla="*/ 73362 h 516152"/>
              <a:gd name="connsiteX2" fmla="*/ 468990 w 1611335"/>
              <a:gd name="connsiteY2" fmla="*/ 0 h 516152"/>
              <a:gd name="connsiteX3" fmla="*/ 1234047 w 1611335"/>
              <a:gd name="connsiteY3" fmla="*/ 0 h 516152"/>
              <a:gd name="connsiteX4" fmla="*/ 1383390 w 1611335"/>
              <a:gd name="connsiteY4" fmla="*/ 96942 h 516152"/>
              <a:gd name="connsiteX5" fmla="*/ 1461992 w 1611335"/>
              <a:gd name="connsiteY5" fmla="*/ 230565 h 516152"/>
              <a:gd name="connsiteX6" fmla="*/ 1611335 w 1611335"/>
              <a:gd name="connsiteY6" fmla="*/ 484711 h 516152"/>
              <a:gd name="connsiteX7" fmla="*/ 0 w 1611335"/>
              <a:gd name="connsiteY7" fmla="*/ 516152 h 516152"/>
              <a:gd name="connsiteX8" fmla="*/ 162443 w 1611335"/>
              <a:gd name="connsiteY8" fmla="*/ 230565 h 516152"/>
              <a:gd name="connsiteX0" fmla="*/ 162443 w 1621815"/>
              <a:gd name="connsiteY0" fmla="*/ 230565 h 516152"/>
              <a:gd name="connsiteX1" fmla="*/ 262005 w 1621815"/>
              <a:gd name="connsiteY1" fmla="*/ 73362 h 516152"/>
              <a:gd name="connsiteX2" fmla="*/ 468990 w 1621815"/>
              <a:gd name="connsiteY2" fmla="*/ 0 h 516152"/>
              <a:gd name="connsiteX3" fmla="*/ 1234047 w 1621815"/>
              <a:gd name="connsiteY3" fmla="*/ 0 h 516152"/>
              <a:gd name="connsiteX4" fmla="*/ 1383390 w 1621815"/>
              <a:gd name="connsiteY4" fmla="*/ 96942 h 516152"/>
              <a:gd name="connsiteX5" fmla="*/ 1461992 w 1621815"/>
              <a:gd name="connsiteY5" fmla="*/ 230565 h 516152"/>
              <a:gd name="connsiteX6" fmla="*/ 1621815 w 1621815"/>
              <a:gd name="connsiteY6" fmla="*/ 505671 h 516152"/>
              <a:gd name="connsiteX7" fmla="*/ 0 w 1621815"/>
              <a:gd name="connsiteY7" fmla="*/ 516152 h 516152"/>
              <a:gd name="connsiteX8" fmla="*/ 162443 w 1621815"/>
              <a:gd name="connsiteY8" fmla="*/ 230565 h 516152"/>
              <a:gd name="connsiteX0" fmla="*/ 162443 w 1627055"/>
              <a:gd name="connsiteY0" fmla="*/ 230565 h 516152"/>
              <a:gd name="connsiteX1" fmla="*/ 262005 w 1627055"/>
              <a:gd name="connsiteY1" fmla="*/ 73362 h 516152"/>
              <a:gd name="connsiteX2" fmla="*/ 468990 w 1627055"/>
              <a:gd name="connsiteY2" fmla="*/ 0 h 516152"/>
              <a:gd name="connsiteX3" fmla="*/ 1234047 w 1627055"/>
              <a:gd name="connsiteY3" fmla="*/ 0 h 516152"/>
              <a:gd name="connsiteX4" fmla="*/ 1383390 w 1627055"/>
              <a:gd name="connsiteY4" fmla="*/ 96942 h 516152"/>
              <a:gd name="connsiteX5" fmla="*/ 1461992 w 1627055"/>
              <a:gd name="connsiteY5" fmla="*/ 230565 h 516152"/>
              <a:gd name="connsiteX6" fmla="*/ 1627055 w 1627055"/>
              <a:gd name="connsiteY6" fmla="*/ 513532 h 516152"/>
              <a:gd name="connsiteX7" fmla="*/ 0 w 1627055"/>
              <a:gd name="connsiteY7" fmla="*/ 516152 h 516152"/>
              <a:gd name="connsiteX8" fmla="*/ 162443 w 1627055"/>
              <a:gd name="connsiteY8" fmla="*/ 230565 h 516152"/>
              <a:gd name="connsiteX0" fmla="*/ 162443 w 1627055"/>
              <a:gd name="connsiteY0" fmla="*/ 230565 h 516152"/>
              <a:gd name="connsiteX1" fmla="*/ 254145 w 1627055"/>
              <a:gd name="connsiteY1" fmla="*/ 75982 h 516152"/>
              <a:gd name="connsiteX2" fmla="*/ 468990 w 1627055"/>
              <a:gd name="connsiteY2" fmla="*/ 0 h 516152"/>
              <a:gd name="connsiteX3" fmla="*/ 1234047 w 1627055"/>
              <a:gd name="connsiteY3" fmla="*/ 0 h 516152"/>
              <a:gd name="connsiteX4" fmla="*/ 1383390 w 1627055"/>
              <a:gd name="connsiteY4" fmla="*/ 96942 h 516152"/>
              <a:gd name="connsiteX5" fmla="*/ 1461992 w 1627055"/>
              <a:gd name="connsiteY5" fmla="*/ 230565 h 516152"/>
              <a:gd name="connsiteX6" fmla="*/ 1627055 w 1627055"/>
              <a:gd name="connsiteY6" fmla="*/ 513532 h 516152"/>
              <a:gd name="connsiteX7" fmla="*/ 0 w 1627055"/>
              <a:gd name="connsiteY7" fmla="*/ 516152 h 516152"/>
              <a:gd name="connsiteX8" fmla="*/ 162443 w 1627055"/>
              <a:gd name="connsiteY8" fmla="*/ 230565 h 516152"/>
              <a:gd name="connsiteX0" fmla="*/ 162443 w 1627055"/>
              <a:gd name="connsiteY0" fmla="*/ 230565 h 516152"/>
              <a:gd name="connsiteX1" fmla="*/ 254145 w 1627055"/>
              <a:gd name="connsiteY1" fmla="*/ 75982 h 516152"/>
              <a:gd name="connsiteX2" fmla="*/ 468990 w 1627055"/>
              <a:gd name="connsiteY2" fmla="*/ 0 h 516152"/>
              <a:gd name="connsiteX3" fmla="*/ 1234047 w 1627055"/>
              <a:gd name="connsiteY3" fmla="*/ 0 h 516152"/>
              <a:gd name="connsiteX4" fmla="*/ 1383390 w 1627055"/>
              <a:gd name="connsiteY4" fmla="*/ 96942 h 516152"/>
              <a:gd name="connsiteX5" fmla="*/ 1461992 w 1627055"/>
              <a:gd name="connsiteY5" fmla="*/ 230565 h 516152"/>
              <a:gd name="connsiteX6" fmla="*/ 1627055 w 1627055"/>
              <a:gd name="connsiteY6" fmla="*/ 513532 h 516152"/>
              <a:gd name="connsiteX7" fmla="*/ 0 w 1627055"/>
              <a:gd name="connsiteY7" fmla="*/ 516152 h 516152"/>
              <a:gd name="connsiteX8" fmla="*/ 162443 w 1627055"/>
              <a:gd name="connsiteY8" fmla="*/ 230565 h 516152"/>
              <a:gd name="connsiteX0" fmla="*/ 162443 w 1627055"/>
              <a:gd name="connsiteY0" fmla="*/ 231207 h 516794"/>
              <a:gd name="connsiteX1" fmla="*/ 254145 w 1627055"/>
              <a:gd name="connsiteY1" fmla="*/ 76624 h 516794"/>
              <a:gd name="connsiteX2" fmla="*/ 468990 w 1627055"/>
              <a:gd name="connsiteY2" fmla="*/ 642 h 516794"/>
              <a:gd name="connsiteX3" fmla="*/ 1234047 w 1627055"/>
              <a:gd name="connsiteY3" fmla="*/ 642 h 516794"/>
              <a:gd name="connsiteX4" fmla="*/ 1383390 w 1627055"/>
              <a:gd name="connsiteY4" fmla="*/ 97584 h 516794"/>
              <a:gd name="connsiteX5" fmla="*/ 1461992 w 1627055"/>
              <a:gd name="connsiteY5" fmla="*/ 231207 h 516794"/>
              <a:gd name="connsiteX6" fmla="*/ 1627055 w 1627055"/>
              <a:gd name="connsiteY6" fmla="*/ 514174 h 516794"/>
              <a:gd name="connsiteX7" fmla="*/ 0 w 1627055"/>
              <a:gd name="connsiteY7" fmla="*/ 516794 h 516794"/>
              <a:gd name="connsiteX8" fmla="*/ 162443 w 1627055"/>
              <a:gd name="connsiteY8" fmla="*/ 231207 h 516794"/>
              <a:gd name="connsiteX0" fmla="*/ 162443 w 1627055"/>
              <a:gd name="connsiteY0" fmla="*/ 231247 h 516834"/>
              <a:gd name="connsiteX1" fmla="*/ 248905 w 1627055"/>
              <a:gd name="connsiteY1" fmla="*/ 74044 h 516834"/>
              <a:gd name="connsiteX2" fmla="*/ 468990 w 1627055"/>
              <a:gd name="connsiteY2" fmla="*/ 682 h 516834"/>
              <a:gd name="connsiteX3" fmla="*/ 1234047 w 1627055"/>
              <a:gd name="connsiteY3" fmla="*/ 682 h 516834"/>
              <a:gd name="connsiteX4" fmla="*/ 1383390 w 1627055"/>
              <a:gd name="connsiteY4" fmla="*/ 97624 h 516834"/>
              <a:gd name="connsiteX5" fmla="*/ 1461992 w 1627055"/>
              <a:gd name="connsiteY5" fmla="*/ 231247 h 516834"/>
              <a:gd name="connsiteX6" fmla="*/ 1627055 w 1627055"/>
              <a:gd name="connsiteY6" fmla="*/ 514214 h 516834"/>
              <a:gd name="connsiteX7" fmla="*/ 0 w 1627055"/>
              <a:gd name="connsiteY7" fmla="*/ 516834 h 516834"/>
              <a:gd name="connsiteX8" fmla="*/ 162443 w 1627055"/>
              <a:gd name="connsiteY8" fmla="*/ 231247 h 516834"/>
              <a:gd name="connsiteX0" fmla="*/ 157203 w 1627055"/>
              <a:gd name="connsiteY0" fmla="*/ 226007 h 516834"/>
              <a:gd name="connsiteX1" fmla="*/ 248905 w 1627055"/>
              <a:gd name="connsiteY1" fmla="*/ 74044 h 516834"/>
              <a:gd name="connsiteX2" fmla="*/ 468990 w 1627055"/>
              <a:gd name="connsiteY2" fmla="*/ 682 h 516834"/>
              <a:gd name="connsiteX3" fmla="*/ 1234047 w 1627055"/>
              <a:gd name="connsiteY3" fmla="*/ 682 h 516834"/>
              <a:gd name="connsiteX4" fmla="*/ 1383390 w 1627055"/>
              <a:gd name="connsiteY4" fmla="*/ 97624 h 516834"/>
              <a:gd name="connsiteX5" fmla="*/ 1461992 w 1627055"/>
              <a:gd name="connsiteY5" fmla="*/ 231247 h 516834"/>
              <a:gd name="connsiteX6" fmla="*/ 1627055 w 1627055"/>
              <a:gd name="connsiteY6" fmla="*/ 514214 h 516834"/>
              <a:gd name="connsiteX7" fmla="*/ 0 w 1627055"/>
              <a:gd name="connsiteY7" fmla="*/ 516834 h 516834"/>
              <a:gd name="connsiteX8" fmla="*/ 157203 w 1627055"/>
              <a:gd name="connsiteY8" fmla="*/ 226007 h 516834"/>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83390 w 1627055"/>
              <a:gd name="connsiteY4" fmla="*/ 9808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83390 w 1627055"/>
              <a:gd name="connsiteY4" fmla="*/ 9808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83390 w 1627055"/>
              <a:gd name="connsiteY4" fmla="*/ 9808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723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2647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2647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1904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1904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1904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0856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0856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0856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044 h 516871"/>
              <a:gd name="connsiteX1" fmla="*/ 243665 w 1627055"/>
              <a:gd name="connsiteY1" fmla="*/ 89801 h 516871"/>
              <a:gd name="connsiteX2" fmla="*/ 468990 w 1627055"/>
              <a:gd name="connsiteY2" fmla="*/ 719 h 516871"/>
              <a:gd name="connsiteX3" fmla="*/ 1234047 w 1627055"/>
              <a:gd name="connsiteY3" fmla="*/ 719 h 516871"/>
              <a:gd name="connsiteX4" fmla="*/ 1401730 w 1627055"/>
              <a:gd name="connsiteY4" fmla="*/ 108142 h 516871"/>
              <a:gd name="connsiteX5" fmla="*/ 1461992 w 1627055"/>
              <a:gd name="connsiteY5" fmla="*/ 223424 h 516871"/>
              <a:gd name="connsiteX6" fmla="*/ 1627055 w 1627055"/>
              <a:gd name="connsiteY6" fmla="*/ 514251 h 516871"/>
              <a:gd name="connsiteX7" fmla="*/ 0 w 1627055"/>
              <a:gd name="connsiteY7" fmla="*/ 516871 h 516871"/>
              <a:gd name="connsiteX8" fmla="*/ 157203 w 1627055"/>
              <a:gd name="connsiteY8" fmla="*/ 226044 h 516871"/>
              <a:gd name="connsiteX0" fmla="*/ 157203 w 1627055"/>
              <a:gd name="connsiteY0" fmla="*/ 226353 h 517180"/>
              <a:gd name="connsiteX1" fmla="*/ 243665 w 1627055"/>
              <a:gd name="connsiteY1" fmla="*/ 90110 h 517180"/>
              <a:gd name="connsiteX2" fmla="*/ 468990 w 1627055"/>
              <a:gd name="connsiteY2" fmla="*/ 1028 h 517180"/>
              <a:gd name="connsiteX3" fmla="*/ 1234047 w 1627055"/>
              <a:gd name="connsiteY3" fmla="*/ 1028 h 517180"/>
              <a:gd name="connsiteX4" fmla="*/ 1401730 w 1627055"/>
              <a:gd name="connsiteY4" fmla="*/ 108451 h 517180"/>
              <a:gd name="connsiteX5" fmla="*/ 1461992 w 1627055"/>
              <a:gd name="connsiteY5" fmla="*/ 223733 h 517180"/>
              <a:gd name="connsiteX6" fmla="*/ 1627055 w 1627055"/>
              <a:gd name="connsiteY6" fmla="*/ 514560 h 517180"/>
              <a:gd name="connsiteX7" fmla="*/ 0 w 1627055"/>
              <a:gd name="connsiteY7" fmla="*/ 517180 h 517180"/>
              <a:gd name="connsiteX8" fmla="*/ 157203 w 1627055"/>
              <a:gd name="connsiteY8" fmla="*/ 226353 h 517180"/>
              <a:gd name="connsiteX0" fmla="*/ 157203 w 1627055"/>
              <a:gd name="connsiteY0" fmla="*/ 226353 h 517180"/>
              <a:gd name="connsiteX1" fmla="*/ 243665 w 1627055"/>
              <a:gd name="connsiteY1" fmla="*/ 90110 h 517180"/>
              <a:gd name="connsiteX2" fmla="*/ 468990 w 1627055"/>
              <a:gd name="connsiteY2" fmla="*/ 1028 h 517180"/>
              <a:gd name="connsiteX3" fmla="*/ 1234047 w 1627055"/>
              <a:gd name="connsiteY3" fmla="*/ 1028 h 517180"/>
              <a:gd name="connsiteX4" fmla="*/ 1401730 w 1627055"/>
              <a:gd name="connsiteY4" fmla="*/ 108451 h 517180"/>
              <a:gd name="connsiteX5" fmla="*/ 1461992 w 1627055"/>
              <a:gd name="connsiteY5" fmla="*/ 223733 h 517180"/>
              <a:gd name="connsiteX6" fmla="*/ 1627055 w 1627055"/>
              <a:gd name="connsiteY6" fmla="*/ 514560 h 517180"/>
              <a:gd name="connsiteX7" fmla="*/ 0 w 1627055"/>
              <a:gd name="connsiteY7" fmla="*/ 517180 h 517180"/>
              <a:gd name="connsiteX8" fmla="*/ 157203 w 1627055"/>
              <a:gd name="connsiteY8" fmla="*/ 226353 h 517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055" h="517180">
                <a:moveTo>
                  <a:pt x="157203" y="226353"/>
                </a:moveTo>
                <a:cubicBezTo>
                  <a:pt x="186024" y="180939"/>
                  <a:pt x="214844" y="125044"/>
                  <a:pt x="243665" y="90110"/>
                </a:cubicBezTo>
                <a:cubicBezTo>
                  <a:pt x="291699" y="15001"/>
                  <a:pt x="344974" y="-5086"/>
                  <a:pt x="468990" y="1028"/>
                </a:cubicBezTo>
                <a:lnTo>
                  <a:pt x="1234047" y="1028"/>
                </a:lnTo>
                <a:cubicBezTo>
                  <a:pt x="1333609" y="1901"/>
                  <a:pt x="1372910" y="52555"/>
                  <a:pt x="1401730" y="108451"/>
                </a:cubicBezTo>
                <a:cubicBezTo>
                  <a:pt x="1427931" y="152992"/>
                  <a:pt x="1424438" y="156048"/>
                  <a:pt x="1461992" y="223733"/>
                </a:cubicBezTo>
                <a:cubicBezTo>
                  <a:pt x="1499546" y="291418"/>
                  <a:pt x="1572034" y="420238"/>
                  <a:pt x="1627055" y="514560"/>
                </a:cubicBezTo>
                <a:lnTo>
                  <a:pt x="0" y="517180"/>
                </a:lnTo>
                <a:lnTo>
                  <a:pt x="157203" y="226353"/>
                </a:lnTo>
                <a:close/>
              </a:path>
            </a:pathLst>
          </a:custGeom>
          <a:solidFill>
            <a:srgbClr val="E73B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Tahoma"/>
              <a:ea typeface="+mn-ea"/>
              <a:cs typeface="+mn-cs"/>
            </a:endParaRPr>
          </a:p>
        </p:txBody>
      </p:sp>
      <p:sp>
        <p:nvSpPr>
          <p:cNvPr id="60" name="Freeform 59">
            <a:extLst>
              <a:ext uri="{FF2B5EF4-FFF2-40B4-BE49-F238E27FC236}">
                <a16:creationId xmlns:a16="http://schemas.microsoft.com/office/drawing/2014/main" id="{298E630B-3E9F-DE4C-ACED-79D9BF7B1B51}"/>
              </a:ext>
            </a:extLst>
          </p:cNvPr>
          <p:cNvSpPr/>
          <p:nvPr userDrawn="1"/>
        </p:nvSpPr>
        <p:spPr>
          <a:xfrm>
            <a:off x="5117264" y="3066804"/>
            <a:ext cx="1869154" cy="1474666"/>
          </a:xfrm>
          <a:custGeom>
            <a:avLst/>
            <a:gdLst>
              <a:gd name="connsiteX0" fmla="*/ 0 w 1926166"/>
              <a:gd name="connsiteY0" fmla="*/ 838200 h 1591734"/>
              <a:gd name="connsiteX1" fmla="*/ 12700 w 1926166"/>
              <a:gd name="connsiteY1" fmla="*/ 520700 h 1591734"/>
              <a:gd name="connsiteX2" fmla="*/ 309033 w 1926166"/>
              <a:gd name="connsiteY2" fmla="*/ 0 h 1591734"/>
              <a:gd name="connsiteX3" fmla="*/ 558800 w 1926166"/>
              <a:gd name="connsiteY3" fmla="*/ 143934 h 1591734"/>
              <a:gd name="connsiteX4" fmla="*/ 651933 w 1926166"/>
              <a:gd name="connsiteY4" fmla="*/ 266700 h 1591734"/>
              <a:gd name="connsiteX5" fmla="*/ 1257300 w 1926166"/>
              <a:gd name="connsiteY5" fmla="*/ 275167 h 1591734"/>
              <a:gd name="connsiteX6" fmla="*/ 1358900 w 1926166"/>
              <a:gd name="connsiteY6" fmla="*/ 148167 h 1591734"/>
              <a:gd name="connsiteX7" fmla="*/ 1600200 w 1926166"/>
              <a:gd name="connsiteY7" fmla="*/ 0 h 1591734"/>
              <a:gd name="connsiteX8" fmla="*/ 1909233 w 1926166"/>
              <a:gd name="connsiteY8" fmla="*/ 524934 h 1591734"/>
              <a:gd name="connsiteX9" fmla="*/ 1926166 w 1926166"/>
              <a:gd name="connsiteY9" fmla="*/ 808567 h 1591734"/>
              <a:gd name="connsiteX10" fmla="*/ 1557866 w 1926166"/>
              <a:gd name="connsiteY10" fmla="*/ 1439334 h 1591734"/>
              <a:gd name="connsiteX11" fmla="*/ 1333500 w 1926166"/>
              <a:gd name="connsiteY11" fmla="*/ 1591734 h 1591734"/>
              <a:gd name="connsiteX12" fmla="*/ 558800 w 1926166"/>
              <a:gd name="connsiteY12" fmla="*/ 1591734 h 1591734"/>
              <a:gd name="connsiteX13" fmla="*/ 347133 w 1926166"/>
              <a:gd name="connsiteY13" fmla="*/ 1435100 h 1591734"/>
              <a:gd name="connsiteX14" fmla="*/ 0 w 1926166"/>
              <a:gd name="connsiteY14" fmla="*/ 838200 h 1591734"/>
              <a:gd name="connsiteX0" fmla="*/ 0 w 1926166"/>
              <a:gd name="connsiteY0" fmla="*/ 838544 h 1592078"/>
              <a:gd name="connsiteX1" fmla="*/ 12700 w 1926166"/>
              <a:gd name="connsiteY1" fmla="*/ 521044 h 1592078"/>
              <a:gd name="connsiteX2" fmla="*/ 309033 w 1926166"/>
              <a:gd name="connsiteY2" fmla="*/ 344 h 1592078"/>
              <a:gd name="connsiteX3" fmla="*/ 558800 w 1926166"/>
              <a:gd name="connsiteY3" fmla="*/ 144278 h 1592078"/>
              <a:gd name="connsiteX4" fmla="*/ 651933 w 1926166"/>
              <a:gd name="connsiteY4" fmla="*/ 267044 h 1592078"/>
              <a:gd name="connsiteX5" fmla="*/ 1257300 w 1926166"/>
              <a:gd name="connsiteY5" fmla="*/ 275511 h 1592078"/>
              <a:gd name="connsiteX6" fmla="*/ 1358900 w 1926166"/>
              <a:gd name="connsiteY6" fmla="*/ 148511 h 1592078"/>
              <a:gd name="connsiteX7" fmla="*/ 1600200 w 1926166"/>
              <a:gd name="connsiteY7" fmla="*/ 344 h 1592078"/>
              <a:gd name="connsiteX8" fmla="*/ 1909233 w 1926166"/>
              <a:gd name="connsiteY8" fmla="*/ 525278 h 1592078"/>
              <a:gd name="connsiteX9" fmla="*/ 1926166 w 1926166"/>
              <a:gd name="connsiteY9" fmla="*/ 808911 h 1592078"/>
              <a:gd name="connsiteX10" fmla="*/ 1557866 w 1926166"/>
              <a:gd name="connsiteY10" fmla="*/ 1439678 h 1592078"/>
              <a:gd name="connsiteX11" fmla="*/ 1333500 w 1926166"/>
              <a:gd name="connsiteY11" fmla="*/ 1592078 h 1592078"/>
              <a:gd name="connsiteX12" fmla="*/ 558800 w 1926166"/>
              <a:gd name="connsiteY12" fmla="*/ 1592078 h 1592078"/>
              <a:gd name="connsiteX13" fmla="*/ 347133 w 1926166"/>
              <a:gd name="connsiteY13" fmla="*/ 1435444 h 1592078"/>
              <a:gd name="connsiteX14" fmla="*/ 0 w 1926166"/>
              <a:gd name="connsiteY14" fmla="*/ 838544 h 1592078"/>
              <a:gd name="connsiteX0" fmla="*/ 0 w 1926166"/>
              <a:gd name="connsiteY0" fmla="*/ 839142 h 1592676"/>
              <a:gd name="connsiteX1" fmla="*/ 12700 w 1926166"/>
              <a:gd name="connsiteY1" fmla="*/ 521642 h 1592676"/>
              <a:gd name="connsiteX2" fmla="*/ 309033 w 1926166"/>
              <a:gd name="connsiteY2" fmla="*/ 942 h 1592676"/>
              <a:gd name="connsiteX3" fmla="*/ 558800 w 1926166"/>
              <a:gd name="connsiteY3" fmla="*/ 144876 h 1592676"/>
              <a:gd name="connsiteX4" fmla="*/ 651933 w 1926166"/>
              <a:gd name="connsiteY4" fmla="*/ 267642 h 1592676"/>
              <a:gd name="connsiteX5" fmla="*/ 1257300 w 1926166"/>
              <a:gd name="connsiteY5" fmla="*/ 276109 h 1592676"/>
              <a:gd name="connsiteX6" fmla="*/ 1358900 w 1926166"/>
              <a:gd name="connsiteY6" fmla="*/ 149109 h 1592676"/>
              <a:gd name="connsiteX7" fmla="*/ 1600200 w 1926166"/>
              <a:gd name="connsiteY7" fmla="*/ 942 h 1592676"/>
              <a:gd name="connsiteX8" fmla="*/ 1909233 w 1926166"/>
              <a:gd name="connsiteY8" fmla="*/ 525876 h 1592676"/>
              <a:gd name="connsiteX9" fmla="*/ 1926166 w 1926166"/>
              <a:gd name="connsiteY9" fmla="*/ 809509 h 1592676"/>
              <a:gd name="connsiteX10" fmla="*/ 1557866 w 1926166"/>
              <a:gd name="connsiteY10" fmla="*/ 1440276 h 1592676"/>
              <a:gd name="connsiteX11" fmla="*/ 1333500 w 1926166"/>
              <a:gd name="connsiteY11" fmla="*/ 1592676 h 1592676"/>
              <a:gd name="connsiteX12" fmla="*/ 558800 w 1926166"/>
              <a:gd name="connsiteY12" fmla="*/ 1592676 h 1592676"/>
              <a:gd name="connsiteX13" fmla="*/ 347133 w 1926166"/>
              <a:gd name="connsiteY13" fmla="*/ 1436042 h 1592676"/>
              <a:gd name="connsiteX14" fmla="*/ 0 w 1926166"/>
              <a:gd name="connsiteY14" fmla="*/ 839142 h 1592676"/>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54751 h 1608285"/>
              <a:gd name="connsiteX1" fmla="*/ 12700 w 1926166"/>
              <a:gd name="connsiteY1" fmla="*/ 537251 h 1608285"/>
              <a:gd name="connsiteX2" fmla="*/ 309033 w 1926166"/>
              <a:gd name="connsiteY2" fmla="*/ 16551 h 1608285"/>
              <a:gd name="connsiteX3" fmla="*/ 558800 w 1926166"/>
              <a:gd name="connsiteY3" fmla="*/ 160485 h 1608285"/>
              <a:gd name="connsiteX4" fmla="*/ 651933 w 1926166"/>
              <a:gd name="connsiteY4" fmla="*/ 283251 h 1608285"/>
              <a:gd name="connsiteX5" fmla="*/ 1251053 w 1926166"/>
              <a:gd name="connsiteY5" fmla="*/ 287485 h 1608285"/>
              <a:gd name="connsiteX6" fmla="*/ 1358900 w 1926166"/>
              <a:gd name="connsiteY6" fmla="*/ 164718 h 1608285"/>
              <a:gd name="connsiteX7" fmla="*/ 1600200 w 1926166"/>
              <a:gd name="connsiteY7" fmla="*/ 16551 h 1608285"/>
              <a:gd name="connsiteX8" fmla="*/ 1909233 w 1926166"/>
              <a:gd name="connsiteY8" fmla="*/ 541485 h 1608285"/>
              <a:gd name="connsiteX9" fmla="*/ 1926166 w 1926166"/>
              <a:gd name="connsiteY9" fmla="*/ 825118 h 1608285"/>
              <a:gd name="connsiteX10" fmla="*/ 1557866 w 1926166"/>
              <a:gd name="connsiteY10" fmla="*/ 1455885 h 1608285"/>
              <a:gd name="connsiteX11" fmla="*/ 1333500 w 1926166"/>
              <a:gd name="connsiteY11" fmla="*/ 1608285 h 1608285"/>
              <a:gd name="connsiteX12" fmla="*/ 558800 w 1926166"/>
              <a:gd name="connsiteY12" fmla="*/ 1608285 h 1608285"/>
              <a:gd name="connsiteX13" fmla="*/ 347133 w 1926166"/>
              <a:gd name="connsiteY13" fmla="*/ 1451651 h 1608285"/>
              <a:gd name="connsiteX14" fmla="*/ 0 w 1926166"/>
              <a:gd name="connsiteY14" fmla="*/ 854751 h 1608285"/>
              <a:gd name="connsiteX0" fmla="*/ 0 w 1926166"/>
              <a:gd name="connsiteY0" fmla="*/ 857927 h 1611461"/>
              <a:gd name="connsiteX1" fmla="*/ 12700 w 1926166"/>
              <a:gd name="connsiteY1" fmla="*/ 540427 h 1611461"/>
              <a:gd name="connsiteX2" fmla="*/ 309033 w 1926166"/>
              <a:gd name="connsiteY2" fmla="*/ 19727 h 1611461"/>
              <a:gd name="connsiteX3" fmla="*/ 558800 w 1926166"/>
              <a:gd name="connsiteY3" fmla="*/ 163661 h 1611461"/>
              <a:gd name="connsiteX4" fmla="*/ 651933 w 1926166"/>
              <a:gd name="connsiteY4" fmla="*/ 286427 h 1611461"/>
              <a:gd name="connsiteX5" fmla="*/ 1251053 w 1926166"/>
              <a:gd name="connsiteY5" fmla="*/ 290661 h 1611461"/>
              <a:gd name="connsiteX6" fmla="*/ 1358900 w 1926166"/>
              <a:gd name="connsiteY6" fmla="*/ 167894 h 1611461"/>
              <a:gd name="connsiteX7" fmla="*/ 1600200 w 1926166"/>
              <a:gd name="connsiteY7" fmla="*/ 19727 h 1611461"/>
              <a:gd name="connsiteX8" fmla="*/ 1909233 w 1926166"/>
              <a:gd name="connsiteY8" fmla="*/ 544661 h 1611461"/>
              <a:gd name="connsiteX9" fmla="*/ 1926166 w 1926166"/>
              <a:gd name="connsiteY9" fmla="*/ 828294 h 1611461"/>
              <a:gd name="connsiteX10" fmla="*/ 1557866 w 1926166"/>
              <a:gd name="connsiteY10" fmla="*/ 1459061 h 1611461"/>
              <a:gd name="connsiteX11" fmla="*/ 1333500 w 1926166"/>
              <a:gd name="connsiteY11" fmla="*/ 1611461 h 1611461"/>
              <a:gd name="connsiteX12" fmla="*/ 558800 w 1926166"/>
              <a:gd name="connsiteY12" fmla="*/ 1611461 h 1611461"/>
              <a:gd name="connsiteX13" fmla="*/ 347133 w 1926166"/>
              <a:gd name="connsiteY13" fmla="*/ 1454827 h 1611461"/>
              <a:gd name="connsiteX14" fmla="*/ 0 w 1926166"/>
              <a:gd name="connsiteY14" fmla="*/ 857927 h 1611461"/>
              <a:gd name="connsiteX0" fmla="*/ 0 w 1926166"/>
              <a:gd name="connsiteY0" fmla="*/ 859599 h 1613133"/>
              <a:gd name="connsiteX1" fmla="*/ 12700 w 1926166"/>
              <a:gd name="connsiteY1" fmla="*/ 542099 h 1613133"/>
              <a:gd name="connsiteX2" fmla="*/ 309033 w 1926166"/>
              <a:gd name="connsiteY2" fmla="*/ 21399 h 1613133"/>
              <a:gd name="connsiteX3" fmla="*/ 558800 w 1926166"/>
              <a:gd name="connsiteY3" fmla="*/ 165333 h 1613133"/>
              <a:gd name="connsiteX4" fmla="*/ 651933 w 1926166"/>
              <a:gd name="connsiteY4" fmla="*/ 288099 h 1613133"/>
              <a:gd name="connsiteX5" fmla="*/ 1251053 w 1926166"/>
              <a:gd name="connsiteY5" fmla="*/ 292333 h 1613133"/>
              <a:gd name="connsiteX6" fmla="*/ 1358900 w 1926166"/>
              <a:gd name="connsiteY6" fmla="*/ 169566 h 1613133"/>
              <a:gd name="connsiteX7" fmla="*/ 1600200 w 1926166"/>
              <a:gd name="connsiteY7" fmla="*/ 21399 h 1613133"/>
              <a:gd name="connsiteX8" fmla="*/ 1909233 w 1926166"/>
              <a:gd name="connsiteY8" fmla="*/ 546333 h 1613133"/>
              <a:gd name="connsiteX9" fmla="*/ 1926166 w 1926166"/>
              <a:gd name="connsiteY9" fmla="*/ 829966 h 1613133"/>
              <a:gd name="connsiteX10" fmla="*/ 1557866 w 1926166"/>
              <a:gd name="connsiteY10" fmla="*/ 1460733 h 1613133"/>
              <a:gd name="connsiteX11" fmla="*/ 1333500 w 1926166"/>
              <a:gd name="connsiteY11" fmla="*/ 1613133 h 1613133"/>
              <a:gd name="connsiteX12" fmla="*/ 558800 w 1926166"/>
              <a:gd name="connsiteY12" fmla="*/ 1613133 h 1613133"/>
              <a:gd name="connsiteX13" fmla="*/ 347133 w 1926166"/>
              <a:gd name="connsiteY13" fmla="*/ 1456499 h 1613133"/>
              <a:gd name="connsiteX14" fmla="*/ 0 w 1926166"/>
              <a:gd name="connsiteY14" fmla="*/ 859599 h 1613133"/>
              <a:gd name="connsiteX0" fmla="*/ 0 w 1926166"/>
              <a:gd name="connsiteY0" fmla="*/ 846483 h 1600017"/>
              <a:gd name="connsiteX1" fmla="*/ 12700 w 1926166"/>
              <a:gd name="connsiteY1" fmla="*/ 528983 h 1600017"/>
              <a:gd name="connsiteX2" fmla="*/ 303793 w 1926166"/>
              <a:gd name="connsiteY2" fmla="*/ 24003 h 1600017"/>
              <a:gd name="connsiteX3" fmla="*/ 558800 w 1926166"/>
              <a:gd name="connsiteY3" fmla="*/ 152217 h 1600017"/>
              <a:gd name="connsiteX4" fmla="*/ 651933 w 1926166"/>
              <a:gd name="connsiteY4" fmla="*/ 274983 h 1600017"/>
              <a:gd name="connsiteX5" fmla="*/ 1251053 w 1926166"/>
              <a:gd name="connsiteY5" fmla="*/ 279217 h 1600017"/>
              <a:gd name="connsiteX6" fmla="*/ 1358900 w 1926166"/>
              <a:gd name="connsiteY6" fmla="*/ 156450 h 1600017"/>
              <a:gd name="connsiteX7" fmla="*/ 1600200 w 1926166"/>
              <a:gd name="connsiteY7" fmla="*/ 8283 h 1600017"/>
              <a:gd name="connsiteX8" fmla="*/ 1909233 w 1926166"/>
              <a:gd name="connsiteY8" fmla="*/ 533217 h 1600017"/>
              <a:gd name="connsiteX9" fmla="*/ 1926166 w 1926166"/>
              <a:gd name="connsiteY9" fmla="*/ 816850 h 1600017"/>
              <a:gd name="connsiteX10" fmla="*/ 1557866 w 1926166"/>
              <a:gd name="connsiteY10" fmla="*/ 1447617 h 1600017"/>
              <a:gd name="connsiteX11" fmla="*/ 1333500 w 1926166"/>
              <a:gd name="connsiteY11" fmla="*/ 1600017 h 1600017"/>
              <a:gd name="connsiteX12" fmla="*/ 558800 w 1926166"/>
              <a:gd name="connsiteY12" fmla="*/ 1600017 h 1600017"/>
              <a:gd name="connsiteX13" fmla="*/ 347133 w 1926166"/>
              <a:gd name="connsiteY13" fmla="*/ 1443383 h 1600017"/>
              <a:gd name="connsiteX14" fmla="*/ 0 w 1926166"/>
              <a:gd name="connsiteY14" fmla="*/ 846483 h 1600017"/>
              <a:gd name="connsiteX0" fmla="*/ 0 w 1926166"/>
              <a:gd name="connsiteY0" fmla="*/ 848632 h 1602166"/>
              <a:gd name="connsiteX1" fmla="*/ 12700 w 1926166"/>
              <a:gd name="connsiteY1" fmla="*/ 531132 h 1602166"/>
              <a:gd name="connsiteX2" fmla="*/ 303793 w 1926166"/>
              <a:gd name="connsiteY2" fmla="*/ 23532 h 1602166"/>
              <a:gd name="connsiteX3" fmla="*/ 558800 w 1926166"/>
              <a:gd name="connsiteY3" fmla="*/ 154366 h 1602166"/>
              <a:gd name="connsiteX4" fmla="*/ 651933 w 1926166"/>
              <a:gd name="connsiteY4" fmla="*/ 277132 h 1602166"/>
              <a:gd name="connsiteX5" fmla="*/ 1251053 w 1926166"/>
              <a:gd name="connsiteY5" fmla="*/ 281366 h 1602166"/>
              <a:gd name="connsiteX6" fmla="*/ 1358900 w 1926166"/>
              <a:gd name="connsiteY6" fmla="*/ 158599 h 1602166"/>
              <a:gd name="connsiteX7" fmla="*/ 1600200 w 1926166"/>
              <a:gd name="connsiteY7" fmla="*/ 10432 h 1602166"/>
              <a:gd name="connsiteX8" fmla="*/ 1909233 w 1926166"/>
              <a:gd name="connsiteY8" fmla="*/ 535366 h 1602166"/>
              <a:gd name="connsiteX9" fmla="*/ 1926166 w 1926166"/>
              <a:gd name="connsiteY9" fmla="*/ 818999 h 1602166"/>
              <a:gd name="connsiteX10" fmla="*/ 1557866 w 1926166"/>
              <a:gd name="connsiteY10" fmla="*/ 1449766 h 1602166"/>
              <a:gd name="connsiteX11" fmla="*/ 1333500 w 1926166"/>
              <a:gd name="connsiteY11" fmla="*/ 1602166 h 1602166"/>
              <a:gd name="connsiteX12" fmla="*/ 558800 w 1926166"/>
              <a:gd name="connsiteY12" fmla="*/ 1602166 h 1602166"/>
              <a:gd name="connsiteX13" fmla="*/ 347133 w 1926166"/>
              <a:gd name="connsiteY13" fmla="*/ 1445532 h 1602166"/>
              <a:gd name="connsiteX14" fmla="*/ 0 w 1926166"/>
              <a:gd name="connsiteY14" fmla="*/ 848632 h 1602166"/>
              <a:gd name="connsiteX0" fmla="*/ 0 w 1926166"/>
              <a:gd name="connsiteY0" fmla="*/ 845260 h 1598794"/>
              <a:gd name="connsiteX1" fmla="*/ 12700 w 1926166"/>
              <a:gd name="connsiteY1" fmla="*/ 527760 h 1598794"/>
              <a:gd name="connsiteX2" fmla="*/ 303793 w 1926166"/>
              <a:gd name="connsiteY2" fmla="*/ 20160 h 1598794"/>
              <a:gd name="connsiteX3" fmla="*/ 558800 w 1926166"/>
              <a:gd name="connsiteY3" fmla="*/ 150994 h 1598794"/>
              <a:gd name="connsiteX4" fmla="*/ 651933 w 1926166"/>
              <a:gd name="connsiteY4" fmla="*/ 273760 h 1598794"/>
              <a:gd name="connsiteX5" fmla="*/ 1251053 w 1926166"/>
              <a:gd name="connsiteY5" fmla="*/ 277994 h 1598794"/>
              <a:gd name="connsiteX6" fmla="*/ 1358900 w 1926166"/>
              <a:gd name="connsiteY6" fmla="*/ 155227 h 1598794"/>
              <a:gd name="connsiteX7" fmla="*/ 1600200 w 1926166"/>
              <a:gd name="connsiteY7" fmla="*/ 7060 h 1598794"/>
              <a:gd name="connsiteX8" fmla="*/ 1909233 w 1926166"/>
              <a:gd name="connsiteY8" fmla="*/ 531994 h 1598794"/>
              <a:gd name="connsiteX9" fmla="*/ 1926166 w 1926166"/>
              <a:gd name="connsiteY9" fmla="*/ 815627 h 1598794"/>
              <a:gd name="connsiteX10" fmla="*/ 1557866 w 1926166"/>
              <a:gd name="connsiteY10" fmla="*/ 1446394 h 1598794"/>
              <a:gd name="connsiteX11" fmla="*/ 1333500 w 1926166"/>
              <a:gd name="connsiteY11" fmla="*/ 1598794 h 1598794"/>
              <a:gd name="connsiteX12" fmla="*/ 558800 w 1926166"/>
              <a:gd name="connsiteY12" fmla="*/ 1598794 h 1598794"/>
              <a:gd name="connsiteX13" fmla="*/ 347133 w 1926166"/>
              <a:gd name="connsiteY13" fmla="*/ 1442160 h 1598794"/>
              <a:gd name="connsiteX14" fmla="*/ 0 w 1926166"/>
              <a:gd name="connsiteY14" fmla="*/ 845260 h 1598794"/>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8249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8249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8249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7987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62413 w 1926166"/>
              <a:gd name="connsiteY4" fmla="*/ 278261 h 1603295"/>
              <a:gd name="connsiteX5" fmla="*/ 1251053 w 1926166"/>
              <a:gd name="connsiteY5" fmla="*/ 27987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62413 w 1926166"/>
              <a:gd name="connsiteY4" fmla="*/ 278261 h 1603295"/>
              <a:gd name="connsiteX5" fmla="*/ 1251053 w 1926166"/>
              <a:gd name="connsiteY5" fmla="*/ 27987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51922 h 1605456"/>
              <a:gd name="connsiteX1" fmla="*/ 12700 w 1926166"/>
              <a:gd name="connsiteY1" fmla="*/ 534422 h 1605456"/>
              <a:gd name="connsiteX2" fmla="*/ 306413 w 1926166"/>
              <a:gd name="connsiteY2" fmla="*/ 24202 h 1605456"/>
              <a:gd name="connsiteX3" fmla="*/ 558800 w 1926166"/>
              <a:gd name="connsiteY3" fmla="*/ 157656 h 1605456"/>
              <a:gd name="connsiteX4" fmla="*/ 662413 w 1926166"/>
              <a:gd name="connsiteY4" fmla="*/ 280422 h 1605456"/>
              <a:gd name="connsiteX5" fmla="*/ 1251053 w 1926166"/>
              <a:gd name="connsiteY5" fmla="*/ 282036 h 1605456"/>
              <a:gd name="connsiteX6" fmla="*/ 1358900 w 1926166"/>
              <a:gd name="connsiteY6" fmla="*/ 161889 h 1605456"/>
              <a:gd name="connsiteX7" fmla="*/ 1600200 w 1926166"/>
              <a:gd name="connsiteY7" fmla="*/ 13722 h 1605456"/>
              <a:gd name="connsiteX8" fmla="*/ 1909233 w 1926166"/>
              <a:gd name="connsiteY8" fmla="*/ 538656 h 1605456"/>
              <a:gd name="connsiteX9" fmla="*/ 1926166 w 1926166"/>
              <a:gd name="connsiteY9" fmla="*/ 822289 h 1605456"/>
              <a:gd name="connsiteX10" fmla="*/ 1557866 w 1926166"/>
              <a:gd name="connsiteY10" fmla="*/ 1453056 h 1605456"/>
              <a:gd name="connsiteX11" fmla="*/ 1333500 w 1926166"/>
              <a:gd name="connsiteY11" fmla="*/ 1605456 h 1605456"/>
              <a:gd name="connsiteX12" fmla="*/ 558800 w 1926166"/>
              <a:gd name="connsiteY12" fmla="*/ 1605456 h 1605456"/>
              <a:gd name="connsiteX13" fmla="*/ 347133 w 1926166"/>
              <a:gd name="connsiteY13" fmla="*/ 1448822 h 1605456"/>
              <a:gd name="connsiteX14" fmla="*/ 0 w 1926166"/>
              <a:gd name="connsiteY14" fmla="*/ 851922 h 1605456"/>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6338 h 1599872"/>
              <a:gd name="connsiteX1" fmla="*/ 12700 w 1926166"/>
              <a:gd name="connsiteY1" fmla="*/ 528838 h 1599872"/>
              <a:gd name="connsiteX2" fmla="*/ 301173 w 1926166"/>
              <a:gd name="connsiteY2" fmla="*/ 15998 h 1599872"/>
              <a:gd name="connsiteX3" fmla="*/ 558800 w 1926166"/>
              <a:gd name="connsiteY3" fmla="*/ 152072 h 1599872"/>
              <a:gd name="connsiteX4" fmla="*/ 662413 w 1926166"/>
              <a:gd name="connsiteY4" fmla="*/ 274838 h 1599872"/>
              <a:gd name="connsiteX5" fmla="*/ 1251053 w 1926166"/>
              <a:gd name="connsiteY5" fmla="*/ 276452 h 1599872"/>
              <a:gd name="connsiteX6" fmla="*/ 1358900 w 1926166"/>
              <a:gd name="connsiteY6" fmla="*/ 156305 h 1599872"/>
              <a:gd name="connsiteX7" fmla="*/ 1600200 w 1926166"/>
              <a:gd name="connsiteY7" fmla="*/ 8138 h 1599872"/>
              <a:gd name="connsiteX8" fmla="*/ 1909233 w 1926166"/>
              <a:gd name="connsiteY8" fmla="*/ 533072 h 1599872"/>
              <a:gd name="connsiteX9" fmla="*/ 1926166 w 1926166"/>
              <a:gd name="connsiteY9" fmla="*/ 816705 h 1599872"/>
              <a:gd name="connsiteX10" fmla="*/ 1557866 w 1926166"/>
              <a:gd name="connsiteY10" fmla="*/ 1447472 h 1599872"/>
              <a:gd name="connsiteX11" fmla="*/ 1333500 w 1926166"/>
              <a:gd name="connsiteY11" fmla="*/ 1599872 h 1599872"/>
              <a:gd name="connsiteX12" fmla="*/ 558800 w 1926166"/>
              <a:gd name="connsiteY12" fmla="*/ 1599872 h 1599872"/>
              <a:gd name="connsiteX13" fmla="*/ 347133 w 1926166"/>
              <a:gd name="connsiteY13" fmla="*/ 1443238 h 1599872"/>
              <a:gd name="connsiteX14" fmla="*/ 0 w 1926166"/>
              <a:gd name="connsiteY14" fmla="*/ 846338 h 1599872"/>
              <a:gd name="connsiteX0" fmla="*/ 47536 w 1973702"/>
              <a:gd name="connsiteY0" fmla="*/ 846338 h 1599872"/>
              <a:gd name="connsiteX1" fmla="*/ 60236 w 1973702"/>
              <a:gd name="connsiteY1" fmla="*/ 528838 h 1599872"/>
              <a:gd name="connsiteX2" fmla="*/ 348709 w 1973702"/>
              <a:gd name="connsiteY2" fmla="*/ 15998 h 1599872"/>
              <a:gd name="connsiteX3" fmla="*/ 606336 w 1973702"/>
              <a:gd name="connsiteY3" fmla="*/ 152072 h 1599872"/>
              <a:gd name="connsiteX4" fmla="*/ 709949 w 1973702"/>
              <a:gd name="connsiteY4" fmla="*/ 274838 h 1599872"/>
              <a:gd name="connsiteX5" fmla="*/ 1298589 w 1973702"/>
              <a:gd name="connsiteY5" fmla="*/ 276452 h 1599872"/>
              <a:gd name="connsiteX6" fmla="*/ 1406436 w 1973702"/>
              <a:gd name="connsiteY6" fmla="*/ 156305 h 1599872"/>
              <a:gd name="connsiteX7" fmla="*/ 1647736 w 1973702"/>
              <a:gd name="connsiteY7" fmla="*/ 8138 h 1599872"/>
              <a:gd name="connsiteX8" fmla="*/ 1956769 w 1973702"/>
              <a:gd name="connsiteY8" fmla="*/ 533072 h 1599872"/>
              <a:gd name="connsiteX9" fmla="*/ 1973702 w 1973702"/>
              <a:gd name="connsiteY9" fmla="*/ 816705 h 1599872"/>
              <a:gd name="connsiteX10" fmla="*/ 1605402 w 1973702"/>
              <a:gd name="connsiteY10" fmla="*/ 1447472 h 1599872"/>
              <a:gd name="connsiteX11" fmla="*/ 1381036 w 1973702"/>
              <a:gd name="connsiteY11" fmla="*/ 1599872 h 1599872"/>
              <a:gd name="connsiteX12" fmla="*/ 606336 w 1973702"/>
              <a:gd name="connsiteY12" fmla="*/ 1599872 h 1599872"/>
              <a:gd name="connsiteX13" fmla="*/ 394669 w 1973702"/>
              <a:gd name="connsiteY13" fmla="*/ 1443238 h 1599872"/>
              <a:gd name="connsiteX14" fmla="*/ 47536 w 1973702"/>
              <a:gd name="connsiteY14" fmla="*/ 846338 h 1599872"/>
              <a:gd name="connsiteX0" fmla="*/ 64548 w 1990714"/>
              <a:gd name="connsiteY0" fmla="*/ 846338 h 1599872"/>
              <a:gd name="connsiteX1" fmla="*/ 77248 w 1990714"/>
              <a:gd name="connsiteY1" fmla="*/ 528838 h 1599872"/>
              <a:gd name="connsiteX2" fmla="*/ 365721 w 1990714"/>
              <a:gd name="connsiteY2" fmla="*/ 15998 h 1599872"/>
              <a:gd name="connsiteX3" fmla="*/ 623348 w 1990714"/>
              <a:gd name="connsiteY3" fmla="*/ 152072 h 1599872"/>
              <a:gd name="connsiteX4" fmla="*/ 726961 w 1990714"/>
              <a:gd name="connsiteY4" fmla="*/ 274838 h 1599872"/>
              <a:gd name="connsiteX5" fmla="*/ 1315601 w 1990714"/>
              <a:gd name="connsiteY5" fmla="*/ 276452 h 1599872"/>
              <a:gd name="connsiteX6" fmla="*/ 1423448 w 1990714"/>
              <a:gd name="connsiteY6" fmla="*/ 156305 h 1599872"/>
              <a:gd name="connsiteX7" fmla="*/ 1664748 w 1990714"/>
              <a:gd name="connsiteY7" fmla="*/ 8138 h 1599872"/>
              <a:gd name="connsiteX8" fmla="*/ 1973781 w 1990714"/>
              <a:gd name="connsiteY8" fmla="*/ 533072 h 1599872"/>
              <a:gd name="connsiteX9" fmla="*/ 1990714 w 1990714"/>
              <a:gd name="connsiteY9" fmla="*/ 816705 h 1599872"/>
              <a:gd name="connsiteX10" fmla="*/ 1622414 w 1990714"/>
              <a:gd name="connsiteY10" fmla="*/ 1447472 h 1599872"/>
              <a:gd name="connsiteX11" fmla="*/ 1398048 w 1990714"/>
              <a:gd name="connsiteY11" fmla="*/ 1599872 h 1599872"/>
              <a:gd name="connsiteX12" fmla="*/ 623348 w 1990714"/>
              <a:gd name="connsiteY12" fmla="*/ 1599872 h 1599872"/>
              <a:gd name="connsiteX13" fmla="*/ 411681 w 1990714"/>
              <a:gd name="connsiteY13" fmla="*/ 1443238 h 1599872"/>
              <a:gd name="connsiteX14" fmla="*/ 64548 w 1990714"/>
              <a:gd name="connsiteY14" fmla="*/ 846338 h 1599872"/>
              <a:gd name="connsiteX0" fmla="*/ 57031 w 1983197"/>
              <a:gd name="connsiteY0" fmla="*/ 846338 h 1599872"/>
              <a:gd name="connsiteX1" fmla="*/ 69731 w 1983197"/>
              <a:gd name="connsiteY1" fmla="*/ 528838 h 1599872"/>
              <a:gd name="connsiteX2" fmla="*/ 358204 w 1983197"/>
              <a:gd name="connsiteY2" fmla="*/ 15998 h 1599872"/>
              <a:gd name="connsiteX3" fmla="*/ 615831 w 1983197"/>
              <a:gd name="connsiteY3" fmla="*/ 152072 h 1599872"/>
              <a:gd name="connsiteX4" fmla="*/ 719444 w 1983197"/>
              <a:gd name="connsiteY4" fmla="*/ 274838 h 1599872"/>
              <a:gd name="connsiteX5" fmla="*/ 1308084 w 1983197"/>
              <a:gd name="connsiteY5" fmla="*/ 276452 h 1599872"/>
              <a:gd name="connsiteX6" fmla="*/ 1415931 w 1983197"/>
              <a:gd name="connsiteY6" fmla="*/ 156305 h 1599872"/>
              <a:gd name="connsiteX7" fmla="*/ 1657231 w 1983197"/>
              <a:gd name="connsiteY7" fmla="*/ 8138 h 1599872"/>
              <a:gd name="connsiteX8" fmla="*/ 1966264 w 1983197"/>
              <a:gd name="connsiteY8" fmla="*/ 533072 h 1599872"/>
              <a:gd name="connsiteX9" fmla="*/ 1983197 w 1983197"/>
              <a:gd name="connsiteY9" fmla="*/ 816705 h 1599872"/>
              <a:gd name="connsiteX10" fmla="*/ 1614897 w 1983197"/>
              <a:gd name="connsiteY10" fmla="*/ 1447472 h 1599872"/>
              <a:gd name="connsiteX11" fmla="*/ 1390531 w 1983197"/>
              <a:gd name="connsiteY11" fmla="*/ 1599872 h 1599872"/>
              <a:gd name="connsiteX12" fmla="*/ 615831 w 1983197"/>
              <a:gd name="connsiteY12" fmla="*/ 1599872 h 1599872"/>
              <a:gd name="connsiteX13" fmla="*/ 404164 w 1983197"/>
              <a:gd name="connsiteY13" fmla="*/ 1443238 h 1599872"/>
              <a:gd name="connsiteX14" fmla="*/ 57031 w 1983197"/>
              <a:gd name="connsiteY14" fmla="*/ 846338 h 1599872"/>
              <a:gd name="connsiteX0" fmla="*/ 60664 w 1986830"/>
              <a:gd name="connsiteY0" fmla="*/ 846338 h 1599872"/>
              <a:gd name="connsiteX1" fmla="*/ 73364 w 1986830"/>
              <a:gd name="connsiteY1" fmla="*/ 528838 h 1599872"/>
              <a:gd name="connsiteX2" fmla="*/ 361837 w 1986830"/>
              <a:gd name="connsiteY2" fmla="*/ 15998 h 1599872"/>
              <a:gd name="connsiteX3" fmla="*/ 619464 w 1986830"/>
              <a:gd name="connsiteY3" fmla="*/ 152072 h 1599872"/>
              <a:gd name="connsiteX4" fmla="*/ 723077 w 1986830"/>
              <a:gd name="connsiteY4" fmla="*/ 274838 h 1599872"/>
              <a:gd name="connsiteX5" fmla="*/ 1311717 w 1986830"/>
              <a:gd name="connsiteY5" fmla="*/ 276452 h 1599872"/>
              <a:gd name="connsiteX6" fmla="*/ 1419564 w 1986830"/>
              <a:gd name="connsiteY6" fmla="*/ 156305 h 1599872"/>
              <a:gd name="connsiteX7" fmla="*/ 1660864 w 1986830"/>
              <a:gd name="connsiteY7" fmla="*/ 8138 h 1599872"/>
              <a:gd name="connsiteX8" fmla="*/ 1969897 w 1986830"/>
              <a:gd name="connsiteY8" fmla="*/ 533072 h 1599872"/>
              <a:gd name="connsiteX9" fmla="*/ 1986830 w 1986830"/>
              <a:gd name="connsiteY9" fmla="*/ 816705 h 1599872"/>
              <a:gd name="connsiteX10" fmla="*/ 1618530 w 1986830"/>
              <a:gd name="connsiteY10" fmla="*/ 1447472 h 1599872"/>
              <a:gd name="connsiteX11" fmla="*/ 1394164 w 1986830"/>
              <a:gd name="connsiteY11" fmla="*/ 1599872 h 1599872"/>
              <a:gd name="connsiteX12" fmla="*/ 619464 w 1986830"/>
              <a:gd name="connsiteY12" fmla="*/ 1599872 h 1599872"/>
              <a:gd name="connsiteX13" fmla="*/ 407797 w 1986830"/>
              <a:gd name="connsiteY13" fmla="*/ 1443238 h 1599872"/>
              <a:gd name="connsiteX14" fmla="*/ 60664 w 1986830"/>
              <a:gd name="connsiteY14" fmla="*/ 846338 h 1599872"/>
              <a:gd name="connsiteX0" fmla="*/ 60664 w 1986830"/>
              <a:gd name="connsiteY0" fmla="*/ 846338 h 1599872"/>
              <a:gd name="connsiteX1" fmla="*/ 73364 w 1986830"/>
              <a:gd name="connsiteY1" fmla="*/ 528838 h 1599872"/>
              <a:gd name="connsiteX2" fmla="*/ 361837 w 1986830"/>
              <a:gd name="connsiteY2" fmla="*/ 15998 h 1599872"/>
              <a:gd name="connsiteX3" fmla="*/ 619464 w 1986830"/>
              <a:gd name="connsiteY3" fmla="*/ 152072 h 1599872"/>
              <a:gd name="connsiteX4" fmla="*/ 723077 w 1986830"/>
              <a:gd name="connsiteY4" fmla="*/ 274838 h 1599872"/>
              <a:gd name="connsiteX5" fmla="*/ 1311717 w 1986830"/>
              <a:gd name="connsiteY5" fmla="*/ 276452 h 1599872"/>
              <a:gd name="connsiteX6" fmla="*/ 1419564 w 1986830"/>
              <a:gd name="connsiteY6" fmla="*/ 156305 h 1599872"/>
              <a:gd name="connsiteX7" fmla="*/ 1660864 w 1986830"/>
              <a:gd name="connsiteY7" fmla="*/ 8138 h 1599872"/>
              <a:gd name="connsiteX8" fmla="*/ 1969897 w 1986830"/>
              <a:gd name="connsiteY8" fmla="*/ 533072 h 1599872"/>
              <a:gd name="connsiteX9" fmla="*/ 1986830 w 1986830"/>
              <a:gd name="connsiteY9" fmla="*/ 816705 h 1599872"/>
              <a:gd name="connsiteX10" fmla="*/ 1618530 w 1986830"/>
              <a:gd name="connsiteY10" fmla="*/ 1447472 h 1599872"/>
              <a:gd name="connsiteX11" fmla="*/ 1394164 w 1986830"/>
              <a:gd name="connsiteY11" fmla="*/ 1599872 h 1599872"/>
              <a:gd name="connsiteX12" fmla="*/ 619464 w 1986830"/>
              <a:gd name="connsiteY12" fmla="*/ 1599872 h 1599872"/>
              <a:gd name="connsiteX13" fmla="*/ 407797 w 1986830"/>
              <a:gd name="connsiteY13" fmla="*/ 1443238 h 1599872"/>
              <a:gd name="connsiteX14" fmla="*/ 60664 w 1986830"/>
              <a:gd name="connsiteY14" fmla="*/ 846338 h 1599872"/>
              <a:gd name="connsiteX0" fmla="*/ 65039 w 1991205"/>
              <a:gd name="connsiteY0" fmla="*/ 846338 h 1599872"/>
              <a:gd name="connsiteX1" fmla="*/ 69879 w 1991205"/>
              <a:gd name="connsiteY1" fmla="*/ 528838 h 1599872"/>
              <a:gd name="connsiteX2" fmla="*/ 366212 w 1991205"/>
              <a:gd name="connsiteY2" fmla="*/ 15998 h 1599872"/>
              <a:gd name="connsiteX3" fmla="*/ 623839 w 1991205"/>
              <a:gd name="connsiteY3" fmla="*/ 152072 h 1599872"/>
              <a:gd name="connsiteX4" fmla="*/ 727452 w 1991205"/>
              <a:gd name="connsiteY4" fmla="*/ 274838 h 1599872"/>
              <a:gd name="connsiteX5" fmla="*/ 1316092 w 1991205"/>
              <a:gd name="connsiteY5" fmla="*/ 276452 h 1599872"/>
              <a:gd name="connsiteX6" fmla="*/ 1423939 w 1991205"/>
              <a:gd name="connsiteY6" fmla="*/ 156305 h 1599872"/>
              <a:gd name="connsiteX7" fmla="*/ 1665239 w 1991205"/>
              <a:gd name="connsiteY7" fmla="*/ 8138 h 1599872"/>
              <a:gd name="connsiteX8" fmla="*/ 1974272 w 1991205"/>
              <a:gd name="connsiteY8" fmla="*/ 533072 h 1599872"/>
              <a:gd name="connsiteX9" fmla="*/ 1991205 w 1991205"/>
              <a:gd name="connsiteY9" fmla="*/ 816705 h 1599872"/>
              <a:gd name="connsiteX10" fmla="*/ 1622905 w 1991205"/>
              <a:gd name="connsiteY10" fmla="*/ 1447472 h 1599872"/>
              <a:gd name="connsiteX11" fmla="*/ 1398539 w 1991205"/>
              <a:gd name="connsiteY11" fmla="*/ 1599872 h 1599872"/>
              <a:gd name="connsiteX12" fmla="*/ 623839 w 1991205"/>
              <a:gd name="connsiteY12" fmla="*/ 1599872 h 1599872"/>
              <a:gd name="connsiteX13" fmla="*/ 412172 w 1991205"/>
              <a:gd name="connsiteY13" fmla="*/ 1443238 h 1599872"/>
              <a:gd name="connsiteX14" fmla="*/ 65039 w 1991205"/>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602583"/>
              <a:gd name="connsiteX1" fmla="*/ 68815 w 1990141"/>
              <a:gd name="connsiteY1" fmla="*/ 528838 h 1602583"/>
              <a:gd name="connsiteX2" fmla="*/ 365148 w 1990141"/>
              <a:gd name="connsiteY2" fmla="*/ 15998 h 1602583"/>
              <a:gd name="connsiteX3" fmla="*/ 622775 w 1990141"/>
              <a:gd name="connsiteY3" fmla="*/ 152072 h 1602583"/>
              <a:gd name="connsiteX4" fmla="*/ 726388 w 1990141"/>
              <a:gd name="connsiteY4" fmla="*/ 274838 h 1602583"/>
              <a:gd name="connsiteX5" fmla="*/ 1315028 w 1990141"/>
              <a:gd name="connsiteY5" fmla="*/ 276452 h 1602583"/>
              <a:gd name="connsiteX6" fmla="*/ 1422875 w 1990141"/>
              <a:gd name="connsiteY6" fmla="*/ 156305 h 1602583"/>
              <a:gd name="connsiteX7" fmla="*/ 1664175 w 1990141"/>
              <a:gd name="connsiteY7" fmla="*/ 8138 h 1602583"/>
              <a:gd name="connsiteX8" fmla="*/ 1973208 w 1990141"/>
              <a:gd name="connsiteY8" fmla="*/ 533072 h 1602583"/>
              <a:gd name="connsiteX9" fmla="*/ 1990141 w 1990141"/>
              <a:gd name="connsiteY9" fmla="*/ 816705 h 1602583"/>
              <a:gd name="connsiteX10" fmla="*/ 1621841 w 1990141"/>
              <a:gd name="connsiteY10" fmla="*/ 1447472 h 1602583"/>
              <a:gd name="connsiteX11" fmla="*/ 1397475 w 1990141"/>
              <a:gd name="connsiteY11" fmla="*/ 1599872 h 1602583"/>
              <a:gd name="connsiteX12" fmla="*/ 622775 w 1990141"/>
              <a:gd name="connsiteY12" fmla="*/ 1599872 h 1602583"/>
              <a:gd name="connsiteX13" fmla="*/ 411108 w 1990141"/>
              <a:gd name="connsiteY13" fmla="*/ 1443238 h 1602583"/>
              <a:gd name="connsiteX14" fmla="*/ 63975 w 1990141"/>
              <a:gd name="connsiteY14" fmla="*/ 846338 h 1602583"/>
              <a:gd name="connsiteX0" fmla="*/ 63975 w 1990141"/>
              <a:gd name="connsiteY0" fmla="*/ 846338 h 1602736"/>
              <a:gd name="connsiteX1" fmla="*/ 68815 w 1990141"/>
              <a:gd name="connsiteY1" fmla="*/ 528838 h 1602736"/>
              <a:gd name="connsiteX2" fmla="*/ 365148 w 1990141"/>
              <a:gd name="connsiteY2" fmla="*/ 15998 h 1602736"/>
              <a:gd name="connsiteX3" fmla="*/ 622775 w 1990141"/>
              <a:gd name="connsiteY3" fmla="*/ 152072 h 1602736"/>
              <a:gd name="connsiteX4" fmla="*/ 726388 w 1990141"/>
              <a:gd name="connsiteY4" fmla="*/ 274838 h 1602736"/>
              <a:gd name="connsiteX5" fmla="*/ 1315028 w 1990141"/>
              <a:gd name="connsiteY5" fmla="*/ 276452 h 1602736"/>
              <a:gd name="connsiteX6" fmla="*/ 1422875 w 1990141"/>
              <a:gd name="connsiteY6" fmla="*/ 156305 h 1602736"/>
              <a:gd name="connsiteX7" fmla="*/ 1664175 w 1990141"/>
              <a:gd name="connsiteY7" fmla="*/ 8138 h 1602736"/>
              <a:gd name="connsiteX8" fmla="*/ 1973208 w 1990141"/>
              <a:gd name="connsiteY8" fmla="*/ 533072 h 1602736"/>
              <a:gd name="connsiteX9" fmla="*/ 1990141 w 1990141"/>
              <a:gd name="connsiteY9" fmla="*/ 816705 h 1602736"/>
              <a:gd name="connsiteX10" fmla="*/ 1621841 w 1990141"/>
              <a:gd name="connsiteY10" fmla="*/ 1447472 h 1602736"/>
              <a:gd name="connsiteX11" fmla="*/ 1397475 w 1990141"/>
              <a:gd name="connsiteY11" fmla="*/ 1599872 h 1602736"/>
              <a:gd name="connsiteX12" fmla="*/ 622775 w 1990141"/>
              <a:gd name="connsiteY12" fmla="*/ 1599872 h 1602736"/>
              <a:gd name="connsiteX13" fmla="*/ 411108 w 1990141"/>
              <a:gd name="connsiteY13" fmla="*/ 1443238 h 1602736"/>
              <a:gd name="connsiteX14" fmla="*/ 63975 w 1990141"/>
              <a:gd name="connsiteY14" fmla="*/ 846338 h 1602736"/>
              <a:gd name="connsiteX0" fmla="*/ 63975 w 1990141"/>
              <a:gd name="connsiteY0" fmla="*/ 846338 h 1600823"/>
              <a:gd name="connsiteX1" fmla="*/ 68815 w 1990141"/>
              <a:gd name="connsiteY1" fmla="*/ 528838 h 1600823"/>
              <a:gd name="connsiteX2" fmla="*/ 365148 w 1990141"/>
              <a:gd name="connsiteY2" fmla="*/ 15998 h 1600823"/>
              <a:gd name="connsiteX3" fmla="*/ 622775 w 1990141"/>
              <a:gd name="connsiteY3" fmla="*/ 152072 h 1600823"/>
              <a:gd name="connsiteX4" fmla="*/ 726388 w 1990141"/>
              <a:gd name="connsiteY4" fmla="*/ 274838 h 1600823"/>
              <a:gd name="connsiteX5" fmla="*/ 1315028 w 1990141"/>
              <a:gd name="connsiteY5" fmla="*/ 276452 h 1600823"/>
              <a:gd name="connsiteX6" fmla="*/ 1422875 w 1990141"/>
              <a:gd name="connsiteY6" fmla="*/ 156305 h 1600823"/>
              <a:gd name="connsiteX7" fmla="*/ 1664175 w 1990141"/>
              <a:gd name="connsiteY7" fmla="*/ 8138 h 1600823"/>
              <a:gd name="connsiteX8" fmla="*/ 1973208 w 1990141"/>
              <a:gd name="connsiteY8" fmla="*/ 533072 h 1600823"/>
              <a:gd name="connsiteX9" fmla="*/ 1990141 w 1990141"/>
              <a:gd name="connsiteY9" fmla="*/ 816705 h 1600823"/>
              <a:gd name="connsiteX10" fmla="*/ 1621841 w 1990141"/>
              <a:gd name="connsiteY10" fmla="*/ 1447472 h 1600823"/>
              <a:gd name="connsiteX11" fmla="*/ 1397475 w 1990141"/>
              <a:gd name="connsiteY11" fmla="*/ 1599872 h 1600823"/>
              <a:gd name="connsiteX12" fmla="*/ 622775 w 1990141"/>
              <a:gd name="connsiteY12" fmla="*/ 1599872 h 1600823"/>
              <a:gd name="connsiteX13" fmla="*/ 411108 w 1990141"/>
              <a:gd name="connsiteY13" fmla="*/ 1443238 h 1600823"/>
              <a:gd name="connsiteX14" fmla="*/ 63975 w 1990141"/>
              <a:gd name="connsiteY14" fmla="*/ 846338 h 1600823"/>
              <a:gd name="connsiteX0" fmla="*/ 63975 w 1990141"/>
              <a:gd name="connsiteY0" fmla="*/ 846338 h 1600823"/>
              <a:gd name="connsiteX1" fmla="*/ 68815 w 1990141"/>
              <a:gd name="connsiteY1" fmla="*/ 528838 h 1600823"/>
              <a:gd name="connsiteX2" fmla="*/ 365148 w 1990141"/>
              <a:gd name="connsiteY2" fmla="*/ 15998 h 1600823"/>
              <a:gd name="connsiteX3" fmla="*/ 622775 w 1990141"/>
              <a:gd name="connsiteY3" fmla="*/ 152072 h 1600823"/>
              <a:gd name="connsiteX4" fmla="*/ 726388 w 1990141"/>
              <a:gd name="connsiteY4" fmla="*/ 274838 h 1600823"/>
              <a:gd name="connsiteX5" fmla="*/ 1315028 w 1990141"/>
              <a:gd name="connsiteY5" fmla="*/ 276452 h 1600823"/>
              <a:gd name="connsiteX6" fmla="*/ 1422875 w 1990141"/>
              <a:gd name="connsiteY6" fmla="*/ 156305 h 1600823"/>
              <a:gd name="connsiteX7" fmla="*/ 1664175 w 1990141"/>
              <a:gd name="connsiteY7" fmla="*/ 8138 h 1600823"/>
              <a:gd name="connsiteX8" fmla="*/ 1973208 w 1990141"/>
              <a:gd name="connsiteY8" fmla="*/ 533072 h 1600823"/>
              <a:gd name="connsiteX9" fmla="*/ 1990141 w 1990141"/>
              <a:gd name="connsiteY9" fmla="*/ 816705 h 1600823"/>
              <a:gd name="connsiteX10" fmla="*/ 1621841 w 1990141"/>
              <a:gd name="connsiteY10" fmla="*/ 1447472 h 1600823"/>
              <a:gd name="connsiteX11" fmla="*/ 1397475 w 1990141"/>
              <a:gd name="connsiteY11" fmla="*/ 1599872 h 1600823"/>
              <a:gd name="connsiteX12" fmla="*/ 622775 w 1990141"/>
              <a:gd name="connsiteY12" fmla="*/ 1599872 h 1600823"/>
              <a:gd name="connsiteX13" fmla="*/ 411108 w 1990141"/>
              <a:gd name="connsiteY13" fmla="*/ 1443238 h 1600823"/>
              <a:gd name="connsiteX14" fmla="*/ 63975 w 1990141"/>
              <a:gd name="connsiteY14" fmla="*/ 846338 h 1600823"/>
              <a:gd name="connsiteX0" fmla="*/ 63975 w 1990141"/>
              <a:gd name="connsiteY0" fmla="*/ 846338 h 1600823"/>
              <a:gd name="connsiteX1" fmla="*/ 68815 w 1990141"/>
              <a:gd name="connsiteY1" fmla="*/ 528838 h 1600823"/>
              <a:gd name="connsiteX2" fmla="*/ 365148 w 1990141"/>
              <a:gd name="connsiteY2" fmla="*/ 15998 h 1600823"/>
              <a:gd name="connsiteX3" fmla="*/ 622775 w 1990141"/>
              <a:gd name="connsiteY3" fmla="*/ 152072 h 1600823"/>
              <a:gd name="connsiteX4" fmla="*/ 726388 w 1990141"/>
              <a:gd name="connsiteY4" fmla="*/ 274838 h 1600823"/>
              <a:gd name="connsiteX5" fmla="*/ 1315028 w 1990141"/>
              <a:gd name="connsiteY5" fmla="*/ 276452 h 1600823"/>
              <a:gd name="connsiteX6" fmla="*/ 1422875 w 1990141"/>
              <a:gd name="connsiteY6" fmla="*/ 156305 h 1600823"/>
              <a:gd name="connsiteX7" fmla="*/ 1664175 w 1990141"/>
              <a:gd name="connsiteY7" fmla="*/ 8138 h 1600823"/>
              <a:gd name="connsiteX8" fmla="*/ 1970588 w 1990141"/>
              <a:gd name="connsiteY8" fmla="*/ 535692 h 1600823"/>
              <a:gd name="connsiteX9" fmla="*/ 1990141 w 1990141"/>
              <a:gd name="connsiteY9" fmla="*/ 816705 h 1600823"/>
              <a:gd name="connsiteX10" fmla="*/ 1621841 w 1990141"/>
              <a:gd name="connsiteY10" fmla="*/ 1447472 h 1600823"/>
              <a:gd name="connsiteX11" fmla="*/ 1397475 w 1990141"/>
              <a:gd name="connsiteY11" fmla="*/ 1599872 h 1600823"/>
              <a:gd name="connsiteX12" fmla="*/ 622775 w 1990141"/>
              <a:gd name="connsiteY12" fmla="*/ 1599872 h 1600823"/>
              <a:gd name="connsiteX13" fmla="*/ 411108 w 1990141"/>
              <a:gd name="connsiteY13" fmla="*/ 1443238 h 1600823"/>
              <a:gd name="connsiteX14" fmla="*/ 63975 w 1990141"/>
              <a:gd name="connsiteY14" fmla="*/ 846338 h 1600823"/>
              <a:gd name="connsiteX0" fmla="*/ 63975 w 2006731"/>
              <a:gd name="connsiteY0" fmla="*/ 846338 h 1600823"/>
              <a:gd name="connsiteX1" fmla="*/ 68815 w 2006731"/>
              <a:gd name="connsiteY1" fmla="*/ 528838 h 1600823"/>
              <a:gd name="connsiteX2" fmla="*/ 365148 w 2006731"/>
              <a:gd name="connsiteY2" fmla="*/ 15998 h 1600823"/>
              <a:gd name="connsiteX3" fmla="*/ 622775 w 2006731"/>
              <a:gd name="connsiteY3" fmla="*/ 152072 h 1600823"/>
              <a:gd name="connsiteX4" fmla="*/ 726388 w 2006731"/>
              <a:gd name="connsiteY4" fmla="*/ 274838 h 1600823"/>
              <a:gd name="connsiteX5" fmla="*/ 1315028 w 2006731"/>
              <a:gd name="connsiteY5" fmla="*/ 276452 h 1600823"/>
              <a:gd name="connsiteX6" fmla="*/ 1422875 w 2006731"/>
              <a:gd name="connsiteY6" fmla="*/ 156305 h 1600823"/>
              <a:gd name="connsiteX7" fmla="*/ 1664175 w 2006731"/>
              <a:gd name="connsiteY7" fmla="*/ 8138 h 1600823"/>
              <a:gd name="connsiteX8" fmla="*/ 1970588 w 2006731"/>
              <a:gd name="connsiteY8" fmla="*/ 535692 h 1600823"/>
              <a:gd name="connsiteX9" fmla="*/ 1990141 w 2006731"/>
              <a:gd name="connsiteY9" fmla="*/ 816705 h 1600823"/>
              <a:gd name="connsiteX10" fmla="*/ 1621841 w 2006731"/>
              <a:gd name="connsiteY10" fmla="*/ 1447472 h 1600823"/>
              <a:gd name="connsiteX11" fmla="*/ 1397475 w 2006731"/>
              <a:gd name="connsiteY11" fmla="*/ 1599872 h 1600823"/>
              <a:gd name="connsiteX12" fmla="*/ 622775 w 2006731"/>
              <a:gd name="connsiteY12" fmla="*/ 1599872 h 1600823"/>
              <a:gd name="connsiteX13" fmla="*/ 411108 w 2006731"/>
              <a:gd name="connsiteY13" fmla="*/ 1443238 h 1600823"/>
              <a:gd name="connsiteX14" fmla="*/ 63975 w 2006731"/>
              <a:gd name="connsiteY14" fmla="*/ 846338 h 1600823"/>
              <a:gd name="connsiteX0" fmla="*/ 63975 w 2022663"/>
              <a:gd name="connsiteY0" fmla="*/ 846338 h 1600823"/>
              <a:gd name="connsiteX1" fmla="*/ 68815 w 2022663"/>
              <a:gd name="connsiteY1" fmla="*/ 528838 h 1600823"/>
              <a:gd name="connsiteX2" fmla="*/ 365148 w 2022663"/>
              <a:gd name="connsiteY2" fmla="*/ 15998 h 1600823"/>
              <a:gd name="connsiteX3" fmla="*/ 622775 w 2022663"/>
              <a:gd name="connsiteY3" fmla="*/ 152072 h 1600823"/>
              <a:gd name="connsiteX4" fmla="*/ 726388 w 2022663"/>
              <a:gd name="connsiteY4" fmla="*/ 274838 h 1600823"/>
              <a:gd name="connsiteX5" fmla="*/ 1315028 w 2022663"/>
              <a:gd name="connsiteY5" fmla="*/ 276452 h 1600823"/>
              <a:gd name="connsiteX6" fmla="*/ 1422875 w 2022663"/>
              <a:gd name="connsiteY6" fmla="*/ 156305 h 1600823"/>
              <a:gd name="connsiteX7" fmla="*/ 1664175 w 2022663"/>
              <a:gd name="connsiteY7" fmla="*/ 8138 h 1600823"/>
              <a:gd name="connsiteX8" fmla="*/ 1970588 w 2022663"/>
              <a:gd name="connsiteY8" fmla="*/ 535692 h 1600823"/>
              <a:gd name="connsiteX9" fmla="*/ 1990141 w 2022663"/>
              <a:gd name="connsiteY9" fmla="*/ 816705 h 1600823"/>
              <a:gd name="connsiteX10" fmla="*/ 1621841 w 2022663"/>
              <a:gd name="connsiteY10" fmla="*/ 1447472 h 1600823"/>
              <a:gd name="connsiteX11" fmla="*/ 1397475 w 2022663"/>
              <a:gd name="connsiteY11" fmla="*/ 1599872 h 1600823"/>
              <a:gd name="connsiteX12" fmla="*/ 622775 w 2022663"/>
              <a:gd name="connsiteY12" fmla="*/ 1599872 h 1600823"/>
              <a:gd name="connsiteX13" fmla="*/ 411108 w 2022663"/>
              <a:gd name="connsiteY13" fmla="*/ 1443238 h 1600823"/>
              <a:gd name="connsiteX14" fmla="*/ 63975 w 2022663"/>
              <a:gd name="connsiteY14" fmla="*/ 846338 h 1600823"/>
              <a:gd name="connsiteX0" fmla="*/ 63975 w 2026548"/>
              <a:gd name="connsiteY0" fmla="*/ 846338 h 1600823"/>
              <a:gd name="connsiteX1" fmla="*/ 68815 w 2026548"/>
              <a:gd name="connsiteY1" fmla="*/ 528838 h 1600823"/>
              <a:gd name="connsiteX2" fmla="*/ 365148 w 2026548"/>
              <a:gd name="connsiteY2" fmla="*/ 15998 h 1600823"/>
              <a:gd name="connsiteX3" fmla="*/ 622775 w 2026548"/>
              <a:gd name="connsiteY3" fmla="*/ 152072 h 1600823"/>
              <a:gd name="connsiteX4" fmla="*/ 726388 w 2026548"/>
              <a:gd name="connsiteY4" fmla="*/ 274838 h 1600823"/>
              <a:gd name="connsiteX5" fmla="*/ 1315028 w 2026548"/>
              <a:gd name="connsiteY5" fmla="*/ 276452 h 1600823"/>
              <a:gd name="connsiteX6" fmla="*/ 1422875 w 2026548"/>
              <a:gd name="connsiteY6" fmla="*/ 156305 h 1600823"/>
              <a:gd name="connsiteX7" fmla="*/ 1664175 w 2026548"/>
              <a:gd name="connsiteY7" fmla="*/ 8138 h 1600823"/>
              <a:gd name="connsiteX8" fmla="*/ 1970588 w 2026548"/>
              <a:gd name="connsiteY8" fmla="*/ 535692 h 1600823"/>
              <a:gd name="connsiteX9" fmla="*/ 1990141 w 2026548"/>
              <a:gd name="connsiteY9" fmla="*/ 816705 h 1600823"/>
              <a:gd name="connsiteX10" fmla="*/ 1621841 w 2026548"/>
              <a:gd name="connsiteY10" fmla="*/ 1447472 h 1600823"/>
              <a:gd name="connsiteX11" fmla="*/ 1397475 w 2026548"/>
              <a:gd name="connsiteY11" fmla="*/ 1599872 h 1600823"/>
              <a:gd name="connsiteX12" fmla="*/ 622775 w 2026548"/>
              <a:gd name="connsiteY12" fmla="*/ 1599872 h 1600823"/>
              <a:gd name="connsiteX13" fmla="*/ 411108 w 2026548"/>
              <a:gd name="connsiteY13" fmla="*/ 1443238 h 1600823"/>
              <a:gd name="connsiteX14" fmla="*/ 63975 w 2026548"/>
              <a:gd name="connsiteY14" fmla="*/ 846338 h 1600823"/>
              <a:gd name="connsiteX0" fmla="*/ 63975 w 2031529"/>
              <a:gd name="connsiteY0" fmla="*/ 846338 h 1600823"/>
              <a:gd name="connsiteX1" fmla="*/ 68815 w 2031529"/>
              <a:gd name="connsiteY1" fmla="*/ 528838 h 1600823"/>
              <a:gd name="connsiteX2" fmla="*/ 365148 w 2031529"/>
              <a:gd name="connsiteY2" fmla="*/ 15998 h 1600823"/>
              <a:gd name="connsiteX3" fmla="*/ 622775 w 2031529"/>
              <a:gd name="connsiteY3" fmla="*/ 152072 h 1600823"/>
              <a:gd name="connsiteX4" fmla="*/ 726388 w 2031529"/>
              <a:gd name="connsiteY4" fmla="*/ 274838 h 1600823"/>
              <a:gd name="connsiteX5" fmla="*/ 1315028 w 2031529"/>
              <a:gd name="connsiteY5" fmla="*/ 276452 h 1600823"/>
              <a:gd name="connsiteX6" fmla="*/ 1422875 w 2031529"/>
              <a:gd name="connsiteY6" fmla="*/ 156305 h 1600823"/>
              <a:gd name="connsiteX7" fmla="*/ 1664175 w 2031529"/>
              <a:gd name="connsiteY7" fmla="*/ 8138 h 1600823"/>
              <a:gd name="connsiteX8" fmla="*/ 1970588 w 2031529"/>
              <a:gd name="connsiteY8" fmla="*/ 535692 h 1600823"/>
              <a:gd name="connsiteX9" fmla="*/ 1990141 w 2031529"/>
              <a:gd name="connsiteY9" fmla="*/ 816705 h 1600823"/>
              <a:gd name="connsiteX10" fmla="*/ 1621841 w 2031529"/>
              <a:gd name="connsiteY10" fmla="*/ 1447472 h 1600823"/>
              <a:gd name="connsiteX11" fmla="*/ 1397475 w 2031529"/>
              <a:gd name="connsiteY11" fmla="*/ 1599872 h 1600823"/>
              <a:gd name="connsiteX12" fmla="*/ 622775 w 2031529"/>
              <a:gd name="connsiteY12" fmla="*/ 1599872 h 1600823"/>
              <a:gd name="connsiteX13" fmla="*/ 411108 w 2031529"/>
              <a:gd name="connsiteY13" fmla="*/ 1443238 h 1600823"/>
              <a:gd name="connsiteX14" fmla="*/ 63975 w 2031529"/>
              <a:gd name="connsiteY14" fmla="*/ 846338 h 1600823"/>
              <a:gd name="connsiteX0" fmla="*/ 63975 w 2030515"/>
              <a:gd name="connsiteY0" fmla="*/ 846338 h 1600823"/>
              <a:gd name="connsiteX1" fmla="*/ 68815 w 2030515"/>
              <a:gd name="connsiteY1" fmla="*/ 528838 h 1600823"/>
              <a:gd name="connsiteX2" fmla="*/ 365148 w 2030515"/>
              <a:gd name="connsiteY2" fmla="*/ 15998 h 1600823"/>
              <a:gd name="connsiteX3" fmla="*/ 622775 w 2030515"/>
              <a:gd name="connsiteY3" fmla="*/ 152072 h 1600823"/>
              <a:gd name="connsiteX4" fmla="*/ 726388 w 2030515"/>
              <a:gd name="connsiteY4" fmla="*/ 274838 h 1600823"/>
              <a:gd name="connsiteX5" fmla="*/ 1315028 w 2030515"/>
              <a:gd name="connsiteY5" fmla="*/ 276452 h 1600823"/>
              <a:gd name="connsiteX6" fmla="*/ 1422875 w 2030515"/>
              <a:gd name="connsiteY6" fmla="*/ 156305 h 1600823"/>
              <a:gd name="connsiteX7" fmla="*/ 1664175 w 2030515"/>
              <a:gd name="connsiteY7" fmla="*/ 8138 h 1600823"/>
              <a:gd name="connsiteX8" fmla="*/ 1970588 w 2030515"/>
              <a:gd name="connsiteY8" fmla="*/ 535692 h 1600823"/>
              <a:gd name="connsiteX9" fmla="*/ 1990141 w 2030515"/>
              <a:gd name="connsiteY9" fmla="*/ 816705 h 1600823"/>
              <a:gd name="connsiteX10" fmla="*/ 1621841 w 2030515"/>
              <a:gd name="connsiteY10" fmla="*/ 1447472 h 1600823"/>
              <a:gd name="connsiteX11" fmla="*/ 1397475 w 2030515"/>
              <a:gd name="connsiteY11" fmla="*/ 1599872 h 1600823"/>
              <a:gd name="connsiteX12" fmla="*/ 622775 w 2030515"/>
              <a:gd name="connsiteY12" fmla="*/ 1599872 h 1600823"/>
              <a:gd name="connsiteX13" fmla="*/ 411108 w 2030515"/>
              <a:gd name="connsiteY13" fmla="*/ 1443238 h 1600823"/>
              <a:gd name="connsiteX14" fmla="*/ 63975 w 2030515"/>
              <a:gd name="connsiteY14" fmla="*/ 846338 h 1600823"/>
              <a:gd name="connsiteX0" fmla="*/ 63975 w 2030515"/>
              <a:gd name="connsiteY0" fmla="*/ 846338 h 1600823"/>
              <a:gd name="connsiteX1" fmla="*/ 68815 w 2030515"/>
              <a:gd name="connsiteY1" fmla="*/ 528838 h 1600823"/>
              <a:gd name="connsiteX2" fmla="*/ 356911 w 2030515"/>
              <a:gd name="connsiteY2" fmla="*/ 15998 h 1600823"/>
              <a:gd name="connsiteX3" fmla="*/ 622775 w 2030515"/>
              <a:gd name="connsiteY3" fmla="*/ 152072 h 1600823"/>
              <a:gd name="connsiteX4" fmla="*/ 726388 w 2030515"/>
              <a:gd name="connsiteY4" fmla="*/ 274838 h 1600823"/>
              <a:gd name="connsiteX5" fmla="*/ 1315028 w 2030515"/>
              <a:gd name="connsiteY5" fmla="*/ 276452 h 1600823"/>
              <a:gd name="connsiteX6" fmla="*/ 1422875 w 2030515"/>
              <a:gd name="connsiteY6" fmla="*/ 156305 h 1600823"/>
              <a:gd name="connsiteX7" fmla="*/ 1664175 w 2030515"/>
              <a:gd name="connsiteY7" fmla="*/ 8138 h 1600823"/>
              <a:gd name="connsiteX8" fmla="*/ 1970588 w 2030515"/>
              <a:gd name="connsiteY8" fmla="*/ 535692 h 1600823"/>
              <a:gd name="connsiteX9" fmla="*/ 1990141 w 2030515"/>
              <a:gd name="connsiteY9" fmla="*/ 816705 h 1600823"/>
              <a:gd name="connsiteX10" fmla="*/ 1621841 w 2030515"/>
              <a:gd name="connsiteY10" fmla="*/ 1447472 h 1600823"/>
              <a:gd name="connsiteX11" fmla="*/ 1397475 w 2030515"/>
              <a:gd name="connsiteY11" fmla="*/ 1599872 h 1600823"/>
              <a:gd name="connsiteX12" fmla="*/ 622775 w 2030515"/>
              <a:gd name="connsiteY12" fmla="*/ 1599872 h 1600823"/>
              <a:gd name="connsiteX13" fmla="*/ 411108 w 2030515"/>
              <a:gd name="connsiteY13" fmla="*/ 1443238 h 1600823"/>
              <a:gd name="connsiteX14" fmla="*/ 63975 w 2030515"/>
              <a:gd name="connsiteY14" fmla="*/ 846338 h 1600823"/>
              <a:gd name="connsiteX0" fmla="*/ 63975 w 2030515"/>
              <a:gd name="connsiteY0" fmla="*/ 847487 h 1601972"/>
              <a:gd name="connsiteX1" fmla="*/ 68815 w 2030515"/>
              <a:gd name="connsiteY1" fmla="*/ 529987 h 1601972"/>
              <a:gd name="connsiteX2" fmla="*/ 356911 w 2030515"/>
              <a:gd name="connsiteY2" fmla="*/ 17147 h 1601972"/>
              <a:gd name="connsiteX3" fmla="*/ 622775 w 2030515"/>
              <a:gd name="connsiteY3" fmla="*/ 153221 h 1601972"/>
              <a:gd name="connsiteX4" fmla="*/ 726388 w 2030515"/>
              <a:gd name="connsiteY4" fmla="*/ 275987 h 1601972"/>
              <a:gd name="connsiteX5" fmla="*/ 1315028 w 2030515"/>
              <a:gd name="connsiteY5" fmla="*/ 277601 h 1601972"/>
              <a:gd name="connsiteX6" fmla="*/ 1422875 w 2030515"/>
              <a:gd name="connsiteY6" fmla="*/ 157454 h 1601972"/>
              <a:gd name="connsiteX7" fmla="*/ 1672413 w 2030515"/>
              <a:gd name="connsiteY7" fmla="*/ 5168 h 1601972"/>
              <a:gd name="connsiteX8" fmla="*/ 1970588 w 2030515"/>
              <a:gd name="connsiteY8" fmla="*/ 536841 h 1601972"/>
              <a:gd name="connsiteX9" fmla="*/ 1990141 w 2030515"/>
              <a:gd name="connsiteY9" fmla="*/ 817854 h 1601972"/>
              <a:gd name="connsiteX10" fmla="*/ 1621841 w 2030515"/>
              <a:gd name="connsiteY10" fmla="*/ 1448621 h 1601972"/>
              <a:gd name="connsiteX11" fmla="*/ 1397475 w 2030515"/>
              <a:gd name="connsiteY11" fmla="*/ 1601021 h 1601972"/>
              <a:gd name="connsiteX12" fmla="*/ 622775 w 2030515"/>
              <a:gd name="connsiteY12" fmla="*/ 1601021 h 1601972"/>
              <a:gd name="connsiteX13" fmla="*/ 411108 w 2030515"/>
              <a:gd name="connsiteY13" fmla="*/ 1444387 h 1601972"/>
              <a:gd name="connsiteX14" fmla="*/ 63975 w 2030515"/>
              <a:gd name="connsiteY14" fmla="*/ 847487 h 1601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30515" h="1601972">
                <a:moveTo>
                  <a:pt x="63975" y="847487"/>
                </a:moveTo>
                <a:cubicBezTo>
                  <a:pt x="-2534" y="739034"/>
                  <a:pt x="-40221" y="711800"/>
                  <a:pt x="68815" y="529987"/>
                </a:cubicBezTo>
                <a:lnTo>
                  <a:pt x="356911" y="17147"/>
                </a:lnTo>
                <a:cubicBezTo>
                  <a:pt x="452065" y="-26795"/>
                  <a:pt x="606039" y="20176"/>
                  <a:pt x="622775" y="153221"/>
                </a:cubicBezTo>
                <a:cubicBezTo>
                  <a:pt x="620959" y="241316"/>
                  <a:pt x="666718" y="274171"/>
                  <a:pt x="726388" y="275987"/>
                </a:cubicBezTo>
                <a:lnTo>
                  <a:pt x="1315028" y="277601"/>
                </a:lnTo>
                <a:cubicBezTo>
                  <a:pt x="1360988" y="273368"/>
                  <a:pt x="1411994" y="254613"/>
                  <a:pt x="1422875" y="157454"/>
                </a:cubicBezTo>
                <a:cubicBezTo>
                  <a:pt x="1442428" y="34084"/>
                  <a:pt x="1532713" y="-17409"/>
                  <a:pt x="1672413" y="5168"/>
                </a:cubicBezTo>
                <a:lnTo>
                  <a:pt x="1970588" y="536841"/>
                </a:lnTo>
                <a:cubicBezTo>
                  <a:pt x="2053088" y="675054"/>
                  <a:pt x="2041264" y="732043"/>
                  <a:pt x="1990141" y="817854"/>
                </a:cubicBezTo>
                <a:lnTo>
                  <a:pt x="1621841" y="1448621"/>
                </a:lnTo>
                <a:cubicBezTo>
                  <a:pt x="1588973" y="1507281"/>
                  <a:pt x="1545626" y="1613101"/>
                  <a:pt x="1397475" y="1601021"/>
                </a:cubicBezTo>
                <a:lnTo>
                  <a:pt x="622775" y="1601021"/>
                </a:lnTo>
                <a:cubicBezTo>
                  <a:pt x="497198" y="1593351"/>
                  <a:pt x="463323" y="1535899"/>
                  <a:pt x="411108" y="1444387"/>
                </a:cubicBezTo>
                <a:lnTo>
                  <a:pt x="63975" y="847487"/>
                </a:lnTo>
                <a:close/>
              </a:path>
            </a:pathLst>
          </a:custGeom>
          <a:gradFill flip="none" rotWithShape="1">
            <a:gsLst>
              <a:gs pos="0">
                <a:srgbClr val="F9F9F9"/>
              </a:gs>
              <a:gs pos="100000">
                <a:srgbClr val="E0E0E0"/>
              </a:gs>
            </a:gsLst>
            <a:path path="circle">
              <a:fillToRect t="100000" r="100000"/>
            </a:path>
            <a:tileRect l="-100000" b="-100000"/>
          </a:gradFill>
          <a:ln>
            <a:solidFill>
              <a:schemeClr val="bg1"/>
            </a:solid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36000" bIns="108000" numCol="1" spcCol="0" rtlCol="0" fromWordArt="0" anchor="ctr" anchorCtr="0" forceAA="0" compatLnSpc="1">
            <a:prstTxWarp prst="textNoShape">
              <a:avLst/>
            </a:prstTxWarp>
            <a:noAutofit/>
          </a:bodyPr>
          <a:lstStyle/>
          <a:p>
            <a:pPr marL="176213" marR="0" lvl="0" indent="0" defTabSz="400050" rtl="0" eaLnBrk="1" fontAlgn="auto" latinLnBrk="0" hangingPunct="1">
              <a:lnSpc>
                <a:spcPct val="90000"/>
              </a:lnSpc>
              <a:spcBef>
                <a:spcPct val="0"/>
              </a:spcBef>
              <a:spcAft>
                <a:spcPct val="35000"/>
              </a:spcAft>
              <a:buClrTx/>
              <a:buSzTx/>
              <a:buFontTx/>
              <a:buNone/>
              <a:tabLst/>
              <a:defRPr/>
            </a:pPr>
            <a:endParaRPr kumimoji="0" lang="en-ZA" sz="1400" b="1" i="0" u="none" strike="noStrike" kern="1200" cap="none" spc="0" normalizeH="0" baseline="0" noProof="0" dirty="0">
              <a:ln>
                <a:noFill/>
              </a:ln>
              <a:solidFill>
                <a:srgbClr val="000000"/>
              </a:solidFill>
              <a:effectLst/>
              <a:uLnTx/>
              <a:uFillTx/>
              <a:latin typeface="Tahoma"/>
              <a:ea typeface="+mn-ea"/>
              <a:cs typeface="+mn-cs"/>
            </a:endParaRPr>
          </a:p>
        </p:txBody>
      </p:sp>
      <p:sp>
        <p:nvSpPr>
          <p:cNvPr id="62" name="object 14">
            <a:extLst>
              <a:ext uri="{FF2B5EF4-FFF2-40B4-BE49-F238E27FC236}">
                <a16:creationId xmlns:a16="http://schemas.microsoft.com/office/drawing/2014/main" id="{8A7BB702-26C1-484B-9D08-D3DDB331A9E7}"/>
              </a:ext>
            </a:extLst>
          </p:cNvPr>
          <p:cNvSpPr txBox="1"/>
          <p:nvPr userDrawn="1"/>
        </p:nvSpPr>
        <p:spPr>
          <a:xfrm>
            <a:off x="5091716" y="4706175"/>
            <a:ext cx="1869149" cy="254574"/>
          </a:xfrm>
          <a:prstGeom prst="rect">
            <a:avLst/>
          </a:prstGeom>
        </p:spPr>
        <p:txBody>
          <a:bodyPr vert="horz" wrap="square" lIns="0" tIns="8272" rIns="0" bIns="0" rtlCol="0">
            <a:spAutoFit/>
          </a:bodyPr>
          <a:lstStyle/>
          <a:p>
            <a:pPr marL="7521" algn="ctr" defTabSz="541508">
              <a:spcBef>
                <a:spcPts val="65"/>
              </a:spcBef>
              <a:defRPr/>
            </a:pPr>
            <a:r>
              <a:rPr lang="en-US" sz="1600" b="1" spc="3" dirty="0">
                <a:solidFill>
                  <a:srgbClr val="E73B2B"/>
                </a:solidFill>
                <a:latin typeface="Tahoma" panose="020B0604030504040204" pitchFamily="34" charset="0"/>
                <a:ea typeface="Tahoma" panose="020B0604030504040204" pitchFamily="34" charset="0"/>
                <a:cs typeface="Tahoma" panose="020B0604030504040204" pitchFamily="34" charset="0"/>
              </a:rPr>
              <a:t>Asset </a:t>
            </a:r>
            <a:r>
              <a:rPr lang="en-US" sz="1600" b="1" spc="3" dirty="0" err="1">
                <a:solidFill>
                  <a:srgbClr val="E73B2B"/>
                </a:solidFill>
                <a:latin typeface="Tahoma" panose="020B0604030504040204" pitchFamily="34" charset="0"/>
                <a:ea typeface="Tahoma" panose="020B0604030504040204" pitchFamily="34" charset="0"/>
                <a:cs typeface="Tahoma" panose="020B0604030504040204" pitchFamily="34" charset="0"/>
              </a:rPr>
              <a:t>Utilisation</a:t>
            </a:r>
            <a:endParaRPr sz="1600" b="1" dirty="0">
              <a:solidFill>
                <a:srgbClr val="E73B2B"/>
              </a:solidFill>
              <a:latin typeface="Tahoma" panose="020B0604030504040204" pitchFamily="34" charset="0"/>
              <a:ea typeface="Tahoma" panose="020B0604030504040204" pitchFamily="34" charset="0"/>
              <a:cs typeface="Tahoma" panose="020B0604030504040204" pitchFamily="34" charset="0"/>
            </a:endParaRPr>
          </a:p>
        </p:txBody>
      </p:sp>
      <p:sp>
        <p:nvSpPr>
          <p:cNvPr id="63" name="object 17">
            <a:extLst>
              <a:ext uri="{FF2B5EF4-FFF2-40B4-BE49-F238E27FC236}">
                <a16:creationId xmlns:a16="http://schemas.microsoft.com/office/drawing/2014/main" id="{E08D8C56-924B-5148-B6E2-C17E172F8626}"/>
              </a:ext>
            </a:extLst>
          </p:cNvPr>
          <p:cNvSpPr/>
          <p:nvPr userDrawn="1"/>
        </p:nvSpPr>
        <p:spPr>
          <a:xfrm>
            <a:off x="6057992" y="5011659"/>
            <a:ext cx="0" cy="1159834"/>
          </a:xfrm>
          <a:custGeom>
            <a:avLst/>
            <a:gdLst/>
            <a:ahLst/>
            <a:cxnLst/>
            <a:rect l="l" t="t" r="r" b="b"/>
            <a:pathLst>
              <a:path h="2204720">
                <a:moveTo>
                  <a:pt x="0" y="2204487"/>
                </a:moveTo>
                <a:lnTo>
                  <a:pt x="0" y="0"/>
                </a:lnTo>
              </a:path>
            </a:pathLst>
          </a:custGeom>
          <a:ln w="28575">
            <a:solidFill>
              <a:srgbClr val="E73B2B"/>
            </a:solid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lstStyle/>
          <a:p>
            <a:pPr marL="0" marR="0" lvl="0" indent="0" algn="l" defTabSz="541508" rtl="0" eaLnBrk="1" fontAlgn="auto" latinLnBrk="0" hangingPunct="1">
              <a:lnSpc>
                <a:spcPct val="100000"/>
              </a:lnSpc>
              <a:spcBef>
                <a:spcPts val="0"/>
              </a:spcBef>
              <a:spcAft>
                <a:spcPts val="0"/>
              </a:spcAft>
              <a:buClrTx/>
              <a:buSzTx/>
              <a:buFontTx/>
              <a:buNone/>
              <a:tabLst/>
              <a:defRPr/>
            </a:pPr>
            <a:endParaRPr kumimoji="0" sz="1066" b="0" i="0" u="none" strike="noStrike" kern="1200" cap="none" spc="0" normalizeH="0" baseline="0" noProof="0">
              <a:ln>
                <a:noFill/>
              </a:ln>
              <a:solidFill>
                <a:prstClr val="black"/>
              </a:solidFill>
              <a:effectLst/>
              <a:uLnTx/>
              <a:uFillTx/>
              <a:latin typeface="Calibri"/>
              <a:ea typeface="+mn-ea"/>
              <a:cs typeface="+mn-cs"/>
            </a:endParaRPr>
          </a:p>
        </p:txBody>
      </p:sp>
      <p:grpSp>
        <p:nvGrpSpPr>
          <p:cNvPr id="64" name="Group 63">
            <a:extLst>
              <a:ext uri="{FF2B5EF4-FFF2-40B4-BE49-F238E27FC236}">
                <a16:creationId xmlns:a16="http://schemas.microsoft.com/office/drawing/2014/main" id="{4538407F-C671-0347-84C9-146892E72896}"/>
              </a:ext>
            </a:extLst>
          </p:cNvPr>
          <p:cNvGrpSpPr/>
          <p:nvPr userDrawn="1"/>
        </p:nvGrpSpPr>
        <p:grpSpPr>
          <a:xfrm>
            <a:off x="5635249" y="3526970"/>
            <a:ext cx="847241" cy="847239"/>
            <a:chOff x="8035232" y="4971907"/>
            <a:chExt cx="1782725" cy="1782721"/>
          </a:xfrm>
        </p:grpSpPr>
        <p:sp>
          <p:nvSpPr>
            <p:cNvPr id="65" name="object 122">
              <a:extLst>
                <a:ext uri="{FF2B5EF4-FFF2-40B4-BE49-F238E27FC236}">
                  <a16:creationId xmlns:a16="http://schemas.microsoft.com/office/drawing/2014/main" id="{80B412E4-9E23-F043-9CF0-56F6E3D0A6A3}"/>
                </a:ext>
              </a:extLst>
            </p:cNvPr>
            <p:cNvSpPr/>
            <p:nvPr/>
          </p:nvSpPr>
          <p:spPr>
            <a:xfrm>
              <a:off x="8828709" y="5345381"/>
              <a:ext cx="615950" cy="851535"/>
            </a:xfrm>
            <a:custGeom>
              <a:avLst/>
              <a:gdLst/>
              <a:ahLst/>
              <a:cxnLst/>
              <a:rect l="l" t="t" r="r" b="b"/>
              <a:pathLst>
                <a:path w="615950" h="851535">
                  <a:moveTo>
                    <a:pt x="496560" y="851021"/>
                  </a:moveTo>
                  <a:lnTo>
                    <a:pt x="501312" y="844123"/>
                  </a:lnTo>
                  <a:lnTo>
                    <a:pt x="503266" y="836232"/>
                  </a:lnTo>
                  <a:lnTo>
                    <a:pt x="502366" y="828155"/>
                  </a:lnTo>
                  <a:lnTo>
                    <a:pt x="498560" y="820697"/>
                  </a:lnTo>
                  <a:lnTo>
                    <a:pt x="444363" y="749966"/>
                  </a:lnTo>
                  <a:lnTo>
                    <a:pt x="441034" y="743979"/>
                  </a:lnTo>
                  <a:lnTo>
                    <a:pt x="439605" y="737416"/>
                  </a:lnTo>
                  <a:lnTo>
                    <a:pt x="440141" y="730740"/>
                  </a:lnTo>
                  <a:lnTo>
                    <a:pt x="442709" y="724417"/>
                  </a:lnTo>
                  <a:lnTo>
                    <a:pt x="456890" y="698734"/>
                  </a:lnTo>
                  <a:lnTo>
                    <a:pt x="469216" y="671952"/>
                  </a:lnTo>
                  <a:lnTo>
                    <a:pt x="479594" y="644154"/>
                  </a:lnTo>
                  <a:lnTo>
                    <a:pt x="487932" y="615426"/>
                  </a:lnTo>
                  <a:lnTo>
                    <a:pt x="490590" y="609158"/>
                  </a:lnTo>
                  <a:lnTo>
                    <a:pt x="494935" y="604077"/>
                  </a:lnTo>
                  <a:lnTo>
                    <a:pt x="500587" y="600458"/>
                  </a:lnTo>
                  <a:lnTo>
                    <a:pt x="507167" y="598578"/>
                  </a:lnTo>
                  <a:lnTo>
                    <a:pt x="595395" y="586914"/>
                  </a:lnTo>
                  <a:lnTo>
                    <a:pt x="603362" y="584327"/>
                  </a:lnTo>
                  <a:lnTo>
                    <a:pt x="609710" y="579250"/>
                  </a:lnTo>
                  <a:lnTo>
                    <a:pt x="613908" y="572290"/>
                  </a:lnTo>
                  <a:lnTo>
                    <a:pt x="615426" y="564056"/>
                  </a:lnTo>
                  <a:lnTo>
                    <a:pt x="615426" y="471367"/>
                  </a:lnTo>
                  <a:lnTo>
                    <a:pt x="507167" y="436834"/>
                  </a:lnTo>
                  <a:lnTo>
                    <a:pt x="500587" y="434960"/>
                  </a:lnTo>
                  <a:lnTo>
                    <a:pt x="494935" y="431344"/>
                  </a:lnTo>
                  <a:lnTo>
                    <a:pt x="490590" y="426261"/>
                  </a:lnTo>
                  <a:lnTo>
                    <a:pt x="487932" y="419987"/>
                  </a:lnTo>
                  <a:lnTo>
                    <a:pt x="479594" y="391264"/>
                  </a:lnTo>
                  <a:lnTo>
                    <a:pt x="469214" y="363470"/>
                  </a:lnTo>
                  <a:lnTo>
                    <a:pt x="456885" y="336689"/>
                  </a:lnTo>
                  <a:lnTo>
                    <a:pt x="442698" y="311006"/>
                  </a:lnTo>
                  <a:lnTo>
                    <a:pt x="440137" y="304678"/>
                  </a:lnTo>
                  <a:lnTo>
                    <a:pt x="439604" y="298002"/>
                  </a:lnTo>
                  <a:lnTo>
                    <a:pt x="441034" y="291438"/>
                  </a:lnTo>
                  <a:lnTo>
                    <a:pt x="444363" y="285446"/>
                  </a:lnTo>
                  <a:lnTo>
                    <a:pt x="498560" y="214726"/>
                  </a:lnTo>
                  <a:lnTo>
                    <a:pt x="502366" y="207264"/>
                  </a:lnTo>
                  <a:lnTo>
                    <a:pt x="431023" y="118855"/>
                  </a:lnTo>
                  <a:lnTo>
                    <a:pt x="416234" y="112154"/>
                  </a:lnTo>
                  <a:lnTo>
                    <a:pt x="408157" y="113057"/>
                  </a:lnTo>
                  <a:lnTo>
                    <a:pt x="400699" y="116865"/>
                  </a:lnTo>
                  <a:lnTo>
                    <a:pt x="329969" y="171062"/>
                  </a:lnTo>
                  <a:lnTo>
                    <a:pt x="323981" y="174385"/>
                  </a:lnTo>
                  <a:lnTo>
                    <a:pt x="317418" y="175812"/>
                  </a:lnTo>
                  <a:lnTo>
                    <a:pt x="310742" y="175278"/>
                  </a:lnTo>
                  <a:lnTo>
                    <a:pt x="304420" y="172717"/>
                  </a:lnTo>
                  <a:lnTo>
                    <a:pt x="278736" y="158530"/>
                  </a:lnTo>
                  <a:lnTo>
                    <a:pt x="251954" y="146202"/>
                  </a:lnTo>
                  <a:lnTo>
                    <a:pt x="224157" y="135826"/>
                  </a:lnTo>
                  <a:lnTo>
                    <a:pt x="195428" y="127493"/>
                  </a:lnTo>
                  <a:lnTo>
                    <a:pt x="189160" y="124831"/>
                  </a:lnTo>
                  <a:lnTo>
                    <a:pt x="184079" y="120487"/>
                  </a:lnTo>
                  <a:lnTo>
                    <a:pt x="180460" y="114837"/>
                  </a:lnTo>
                  <a:lnTo>
                    <a:pt x="178580" y="108258"/>
                  </a:lnTo>
                  <a:lnTo>
                    <a:pt x="166916" y="20030"/>
                  </a:lnTo>
                  <a:lnTo>
                    <a:pt x="164329" y="12063"/>
                  </a:lnTo>
                  <a:lnTo>
                    <a:pt x="159253" y="5715"/>
                  </a:lnTo>
                  <a:lnTo>
                    <a:pt x="152293" y="1517"/>
                  </a:lnTo>
                  <a:lnTo>
                    <a:pt x="144058" y="0"/>
                  </a:lnTo>
                  <a:lnTo>
                    <a:pt x="51370" y="0"/>
                  </a:lnTo>
                  <a:lnTo>
                    <a:pt x="16847" y="108258"/>
                  </a:lnTo>
                  <a:lnTo>
                    <a:pt x="14966" y="114837"/>
                  </a:lnTo>
                  <a:lnTo>
                    <a:pt x="11345" y="120487"/>
                  </a:lnTo>
                  <a:lnTo>
                    <a:pt x="6263" y="124831"/>
                  </a:lnTo>
                  <a:lnTo>
                    <a:pt x="0" y="127493"/>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66" name="object 124">
              <a:extLst>
                <a:ext uri="{FF2B5EF4-FFF2-40B4-BE49-F238E27FC236}">
                  <a16:creationId xmlns:a16="http://schemas.microsoft.com/office/drawing/2014/main" id="{7CCB31CD-EAA8-9742-AE75-54CB46A4373B}"/>
                </a:ext>
              </a:extLst>
            </p:cNvPr>
            <p:cNvSpPr/>
            <p:nvPr/>
          </p:nvSpPr>
          <p:spPr>
            <a:xfrm>
              <a:off x="8520869" y="6069799"/>
              <a:ext cx="756920" cy="311150"/>
            </a:xfrm>
            <a:custGeom>
              <a:avLst/>
              <a:gdLst/>
              <a:ahLst/>
              <a:cxnLst/>
              <a:rect l="l" t="t" r="r" b="b"/>
              <a:pathLst>
                <a:path w="756920" h="311150">
                  <a:moveTo>
                    <a:pt x="60558" y="0"/>
                  </a:moveTo>
                  <a:lnTo>
                    <a:pt x="63119" y="6322"/>
                  </a:lnTo>
                  <a:lnTo>
                    <a:pt x="63653" y="12998"/>
                  </a:lnTo>
                  <a:lnTo>
                    <a:pt x="62226" y="19561"/>
                  </a:lnTo>
                  <a:lnTo>
                    <a:pt x="58903" y="25548"/>
                  </a:lnTo>
                  <a:lnTo>
                    <a:pt x="4706" y="96279"/>
                  </a:lnTo>
                  <a:lnTo>
                    <a:pt x="900" y="103737"/>
                  </a:lnTo>
                  <a:lnTo>
                    <a:pt x="72243" y="192140"/>
                  </a:lnTo>
                  <a:lnTo>
                    <a:pt x="87032" y="198846"/>
                  </a:lnTo>
                  <a:lnTo>
                    <a:pt x="95109" y="197946"/>
                  </a:lnTo>
                  <a:lnTo>
                    <a:pt x="102567" y="194140"/>
                  </a:lnTo>
                  <a:lnTo>
                    <a:pt x="173287" y="139943"/>
                  </a:lnTo>
                  <a:lnTo>
                    <a:pt x="179279" y="136614"/>
                  </a:lnTo>
                  <a:lnTo>
                    <a:pt x="185843" y="135185"/>
                  </a:lnTo>
                  <a:lnTo>
                    <a:pt x="192519" y="135721"/>
                  </a:lnTo>
                  <a:lnTo>
                    <a:pt x="198847" y="138288"/>
                  </a:lnTo>
                  <a:lnTo>
                    <a:pt x="224530" y="152474"/>
                  </a:lnTo>
                  <a:lnTo>
                    <a:pt x="251313" y="164799"/>
                  </a:lnTo>
                  <a:lnTo>
                    <a:pt x="279110" y="175175"/>
                  </a:lnTo>
                  <a:lnTo>
                    <a:pt x="307838" y="183512"/>
                  </a:lnTo>
                  <a:lnTo>
                    <a:pt x="314106" y="186170"/>
                  </a:lnTo>
                  <a:lnTo>
                    <a:pt x="319187" y="190515"/>
                  </a:lnTo>
                  <a:lnTo>
                    <a:pt x="322806" y="196167"/>
                  </a:lnTo>
                  <a:lnTo>
                    <a:pt x="324686" y="202747"/>
                  </a:lnTo>
                  <a:lnTo>
                    <a:pt x="336351" y="290975"/>
                  </a:lnTo>
                  <a:lnTo>
                    <a:pt x="338936" y="298942"/>
                  </a:lnTo>
                  <a:lnTo>
                    <a:pt x="344010" y="305290"/>
                  </a:lnTo>
                  <a:lnTo>
                    <a:pt x="350969" y="309488"/>
                  </a:lnTo>
                  <a:lnTo>
                    <a:pt x="359208" y="311006"/>
                  </a:lnTo>
                  <a:lnTo>
                    <a:pt x="451897" y="311006"/>
                  </a:lnTo>
                  <a:lnTo>
                    <a:pt x="486419" y="202747"/>
                  </a:lnTo>
                  <a:lnTo>
                    <a:pt x="488299" y="196167"/>
                  </a:lnTo>
                  <a:lnTo>
                    <a:pt x="491918" y="190515"/>
                  </a:lnTo>
                  <a:lnTo>
                    <a:pt x="496999" y="186170"/>
                  </a:lnTo>
                  <a:lnTo>
                    <a:pt x="503267" y="183512"/>
                  </a:lnTo>
                  <a:lnTo>
                    <a:pt x="531996" y="175175"/>
                  </a:lnTo>
                  <a:lnTo>
                    <a:pt x="559793" y="164799"/>
                  </a:lnTo>
                  <a:lnTo>
                    <a:pt x="586575" y="152474"/>
                  </a:lnTo>
                  <a:lnTo>
                    <a:pt x="612258" y="138288"/>
                  </a:lnTo>
                  <a:lnTo>
                    <a:pt x="618581" y="135721"/>
                  </a:lnTo>
                  <a:lnTo>
                    <a:pt x="625257" y="135185"/>
                  </a:lnTo>
                  <a:lnTo>
                    <a:pt x="631820" y="136614"/>
                  </a:lnTo>
                  <a:lnTo>
                    <a:pt x="637807" y="139943"/>
                  </a:lnTo>
                  <a:lnTo>
                    <a:pt x="708538" y="194140"/>
                  </a:lnTo>
                  <a:lnTo>
                    <a:pt x="715996" y="197946"/>
                  </a:lnTo>
                  <a:lnTo>
                    <a:pt x="724073" y="198846"/>
                  </a:lnTo>
                  <a:lnTo>
                    <a:pt x="731964" y="196892"/>
                  </a:lnTo>
                  <a:lnTo>
                    <a:pt x="738862" y="192140"/>
                  </a:lnTo>
                  <a:lnTo>
                    <a:pt x="756516" y="174486"/>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67" name="object 126">
              <a:extLst>
                <a:ext uri="{FF2B5EF4-FFF2-40B4-BE49-F238E27FC236}">
                  <a16:creationId xmlns:a16="http://schemas.microsoft.com/office/drawing/2014/main" id="{92CEA2E5-4426-A14B-9A26-49E5BAFE8E15}"/>
                </a:ext>
              </a:extLst>
            </p:cNvPr>
            <p:cNvSpPr/>
            <p:nvPr/>
          </p:nvSpPr>
          <p:spPr>
            <a:xfrm>
              <a:off x="8408702" y="5457538"/>
              <a:ext cx="335280" cy="551815"/>
            </a:xfrm>
            <a:custGeom>
              <a:avLst/>
              <a:gdLst/>
              <a:ahLst/>
              <a:cxnLst/>
              <a:rect l="l" t="t" r="r" b="b"/>
              <a:pathLst>
                <a:path w="335279" h="551814">
                  <a:moveTo>
                    <a:pt x="334932" y="47269"/>
                  </a:moveTo>
                  <a:lnTo>
                    <a:pt x="328859" y="50444"/>
                  </a:lnTo>
                  <a:lnTo>
                    <a:pt x="322847" y="53716"/>
                  </a:lnTo>
                  <a:lnTo>
                    <a:pt x="316895" y="57087"/>
                  </a:lnTo>
                  <a:lnTo>
                    <a:pt x="311006" y="60557"/>
                  </a:lnTo>
                  <a:lnTo>
                    <a:pt x="304683" y="63124"/>
                  </a:lnTo>
                  <a:lnTo>
                    <a:pt x="298007" y="63660"/>
                  </a:lnTo>
                  <a:lnTo>
                    <a:pt x="291444" y="62231"/>
                  </a:lnTo>
                  <a:lnTo>
                    <a:pt x="285457" y="58902"/>
                  </a:lnTo>
                  <a:lnTo>
                    <a:pt x="214736" y="4705"/>
                  </a:lnTo>
                  <a:lnTo>
                    <a:pt x="207279" y="899"/>
                  </a:lnTo>
                  <a:lnTo>
                    <a:pt x="118865" y="72242"/>
                  </a:lnTo>
                  <a:lnTo>
                    <a:pt x="112165" y="87031"/>
                  </a:lnTo>
                  <a:lnTo>
                    <a:pt x="113068" y="95108"/>
                  </a:lnTo>
                  <a:lnTo>
                    <a:pt x="116876" y="102566"/>
                  </a:lnTo>
                  <a:lnTo>
                    <a:pt x="171073" y="173286"/>
                  </a:lnTo>
                  <a:lnTo>
                    <a:pt x="174396" y="179279"/>
                  </a:lnTo>
                  <a:lnTo>
                    <a:pt x="175823" y="185846"/>
                  </a:lnTo>
                  <a:lnTo>
                    <a:pt x="175289" y="192522"/>
                  </a:lnTo>
                  <a:lnTo>
                    <a:pt x="172727" y="198846"/>
                  </a:lnTo>
                  <a:lnTo>
                    <a:pt x="158540" y="224529"/>
                  </a:lnTo>
                  <a:lnTo>
                    <a:pt x="146211" y="251311"/>
                  </a:lnTo>
                  <a:lnTo>
                    <a:pt x="135832" y="279108"/>
                  </a:lnTo>
                  <a:lnTo>
                    <a:pt x="127493" y="307837"/>
                  </a:lnTo>
                  <a:lnTo>
                    <a:pt x="124835" y="314105"/>
                  </a:lnTo>
                  <a:lnTo>
                    <a:pt x="120492" y="319186"/>
                  </a:lnTo>
                  <a:lnTo>
                    <a:pt x="114843" y="322805"/>
                  </a:lnTo>
                  <a:lnTo>
                    <a:pt x="108268" y="324685"/>
                  </a:lnTo>
                  <a:lnTo>
                    <a:pt x="20041" y="336349"/>
                  </a:lnTo>
                  <a:lnTo>
                    <a:pt x="12072" y="338936"/>
                  </a:lnTo>
                  <a:lnTo>
                    <a:pt x="5721" y="344013"/>
                  </a:lnTo>
                  <a:lnTo>
                    <a:pt x="1519" y="350972"/>
                  </a:lnTo>
                  <a:lnTo>
                    <a:pt x="0" y="359207"/>
                  </a:lnTo>
                  <a:lnTo>
                    <a:pt x="0" y="451895"/>
                  </a:lnTo>
                  <a:lnTo>
                    <a:pt x="108268" y="486418"/>
                  </a:lnTo>
                  <a:lnTo>
                    <a:pt x="114843" y="488298"/>
                  </a:lnTo>
                  <a:lnTo>
                    <a:pt x="120492" y="491916"/>
                  </a:lnTo>
                  <a:lnTo>
                    <a:pt x="124835" y="496998"/>
                  </a:lnTo>
                  <a:lnTo>
                    <a:pt x="127493" y="503266"/>
                  </a:lnTo>
                  <a:lnTo>
                    <a:pt x="130769" y="515535"/>
                  </a:lnTo>
                  <a:lnTo>
                    <a:pt x="134418" y="527647"/>
                  </a:lnTo>
                  <a:lnTo>
                    <a:pt x="138435" y="539594"/>
                  </a:lnTo>
                  <a:lnTo>
                    <a:pt x="142812" y="551369"/>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68" name="object 128">
              <a:extLst>
                <a:ext uri="{FF2B5EF4-FFF2-40B4-BE49-F238E27FC236}">
                  <a16:creationId xmlns:a16="http://schemas.microsoft.com/office/drawing/2014/main" id="{FF5D78BF-96C6-AC41-A276-F07450C5D4E5}"/>
                </a:ext>
              </a:extLst>
            </p:cNvPr>
            <p:cNvSpPr/>
            <p:nvPr/>
          </p:nvSpPr>
          <p:spPr>
            <a:xfrm>
              <a:off x="8679716" y="5682455"/>
              <a:ext cx="78740" cy="332105"/>
            </a:xfrm>
            <a:custGeom>
              <a:avLst/>
              <a:gdLst/>
              <a:ahLst/>
              <a:cxnLst/>
              <a:rect l="l" t="t" r="r" b="b"/>
              <a:pathLst>
                <a:path w="78740" h="332104">
                  <a:moveTo>
                    <a:pt x="51642" y="331696"/>
                  </a:moveTo>
                  <a:lnTo>
                    <a:pt x="29914" y="298489"/>
                  </a:lnTo>
                  <a:lnTo>
                    <a:pt x="13680" y="261858"/>
                  </a:lnTo>
                  <a:lnTo>
                    <a:pt x="3516" y="222380"/>
                  </a:lnTo>
                  <a:lnTo>
                    <a:pt x="0" y="180633"/>
                  </a:lnTo>
                  <a:lnTo>
                    <a:pt x="5486" y="128652"/>
                  </a:lnTo>
                  <a:lnTo>
                    <a:pt x="21186" y="80460"/>
                  </a:lnTo>
                  <a:lnTo>
                    <a:pt x="45963" y="37197"/>
                  </a:lnTo>
                  <a:lnTo>
                    <a:pt x="78678" y="0"/>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69" name="object 130">
              <a:extLst>
                <a:ext uri="{FF2B5EF4-FFF2-40B4-BE49-F238E27FC236}">
                  <a16:creationId xmlns:a16="http://schemas.microsoft.com/office/drawing/2014/main" id="{F5B97EB2-034B-844D-A5CC-4067E021D1D4}"/>
                </a:ext>
              </a:extLst>
            </p:cNvPr>
            <p:cNvSpPr/>
            <p:nvPr/>
          </p:nvSpPr>
          <p:spPr>
            <a:xfrm>
              <a:off x="8791985" y="5616387"/>
              <a:ext cx="381635" cy="494030"/>
            </a:xfrm>
            <a:custGeom>
              <a:avLst/>
              <a:gdLst/>
              <a:ahLst/>
              <a:cxnLst/>
              <a:rect l="l" t="t" r="r" b="b"/>
              <a:pathLst>
                <a:path w="381634" h="494029">
                  <a:moveTo>
                    <a:pt x="64354" y="10093"/>
                  </a:moveTo>
                  <a:lnTo>
                    <a:pt x="81254" y="5747"/>
                  </a:lnTo>
                  <a:lnTo>
                    <a:pt x="98597" y="2584"/>
                  </a:lnTo>
                  <a:lnTo>
                    <a:pt x="116339" y="653"/>
                  </a:lnTo>
                  <a:lnTo>
                    <a:pt x="134435" y="0"/>
                  </a:lnTo>
                  <a:lnTo>
                    <a:pt x="184157" y="5011"/>
                  </a:lnTo>
                  <a:lnTo>
                    <a:pt x="230466" y="19386"/>
                  </a:lnTo>
                  <a:lnTo>
                    <a:pt x="272373" y="42131"/>
                  </a:lnTo>
                  <a:lnTo>
                    <a:pt x="308884" y="72255"/>
                  </a:lnTo>
                  <a:lnTo>
                    <a:pt x="339008" y="108766"/>
                  </a:lnTo>
                  <a:lnTo>
                    <a:pt x="361753" y="150673"/>
                  </a:lnTo>
                  <a:lnTo>
                    <a:pt x="376128" y="196983"/>
                  </a:lnTo>
                  <a:lnTo>
                    <a:pt x="381140" y="246704"/>
                  </a:lnTo>
                  <a:lnTo>
                    <a:pt x="376128" y="296422"/>
                  </a:lnTo>
                  <a:lnTo>
                    <a:pt x="361753" y="342731"/>
                  </a:lnTo>
                  <a:lnTo>
                    <a:pt x="339008" y="384637"/>
                  </a:lnTo>
                  <a:lnTo>
                    <a:pt x="308884" y="421149"/>
                  </a:lnTo>
                  <a:lnTo>
                    <a:pt x="272373" y="451274"/>
                  </a:lnTo>
                  <a:lnTo>
                    <a:pt x="230466" y="474021"/>
                  </a:lnTo>
                  <a:lnTo>
                    <a:pt x="184157" y="488396"/>
                  </a:lnTo>
                  <a:lnTo>
                    <a:pt x="134435" y="493409"/>
                  </a:lnTo>
                  <a:lnTo>
                    <a:pt x="97948" y="490729"/>
                  </a:lnTo>
                  <a:lnTo>
                    <a:pt x="63126" y="482947"/>
                  </a:lnTo>
                  <a:lnTo>
                    <a:pt x="30349" y="470442"/>
                  </a:lnTo>
                  <a:lnTo>
                    <a:pt x="0" y="453598"/>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70" name="object 132">
              <a:extLst>
                <a:ext uri="{FF2B5EF4-FFF2-40B4-BE49-F238E27FC236}">
                  <a16:creationId xmlns:a16="http://schemas.microsoft.com/office/drawing/2014/main" id="{33936B2D-E4E2-984E-B8EC-AC561BC1CC85}"/>
                </a:ext>
              </a:extLst>
            </p:cNvPr>
            <p:cNvSpPr/>
            <p:nvPr/>
          </p:nvSpPr>
          <p:spPr>
            <a:xfrm>
              <a:off x="8764775" y="5701441"/>
              <a:ext cx="318770" cy="323850"/>
            </a:xfrm>
            <a:custGeom>
              <a:avLst/>
              <a:gdLst/>
              <a:ahLst/>
              <a:cxnLst/>
              <a:rect l="l" t="t" r="r" b="b"/>
              <a:pathLst>
                <a:path w="318770" h="323850">
                  <a:moveTo>
                    <a:pt x="318494" y="200644"/>
                  </a:moveTo>
                  <a:lnTo>
                    <a:pt x="291598" y="257816"/>
                  </a:lnTo>
                  <a:lnTo>
                    <a:pt x="242800" y="301426"/>
                  </a:lnTo>
                  <a:lnTo>
                    <a:pt x="202745" y="318005"/>
                  </a:lnTo>
                  <a:lnTo>
                    <a:pt x="161177" y="323300"/>
                  </a:lnTo>
                  <a:lnTo>
                    <a:pt x="120200" y="317869"/>
                  </a:lnTo>
                  <a:lnTo>
                    <a:pt x="81920" y="302270"/>
                  </a:lnTo>
                  <a:lnTo>
                    <a:pt x="48443" y="277061"/>
                  </a:lnTo>
                  <a:lnTo>
                    <a:pt x="21874" y="242800"/>
                  </a:lnTo>
                  <a:lnTo>
                    <a:pt x="5295" y="202745"/>
                  </a:lnTo>
                  <a:lnTo>
                    <a:pt x="0" y="161177"/>
                  </a:lnTo>
                  <a:lnTo>
                    <a:pt x="5430" y="120200"/>
                  </a:lnTo>
                  <a:lnTo>
                    <a:pt x="21027" y="81920"/>
                  </a:lnTo>
                  <a:lnTo>
                    <a:pt x="46234" y="48443"/>
                  </a:lnTo>
                  <a:lnTo>
                    <a:pt x="80490" y="21874"/>
                  </a:lnTo>
                  <a:lnTo>
                    <a:pt x="120546" y="5295"/>
                  </a:lnTo>
                  <a:lnTo>
                    <a:pt x="162116" y="0"/>
                  </a:lnTo>
                  <a:lnTo>
                    <a:pt x="203094" y="5430"/>
                  </a:lnTo>
                  <a:lnTo>
                    <a:pt x="241374" y="21027"/>
                  </a:lnTo>
                  <a:lnTo>
                    <a:pt x="274850" y="46234"/>
                  </a:lnTo>
                  <a:lnTo>
                    <a:pt x="301416" y="80490"/>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71" name="object 133">
              <a:extLst>
                <a:ext uri="{FF2B5EF4-FFF2-40B4-BE49-F238E27FC236}">
                  <a16:creationId xmlns:a16="http://schemas.microsoft.com/office/drawing/2014/main" id="{A1AB8D49-4B5D-084C-8504-F4098E5C88D0}"/>
                </a:ext>
              </a:extLst>
            </p:cNvPr>
            <p:cNvSpPr/>
            <p:nvPr/>
          </p:nvSpPr>
          <p:spPr>
            <a:xfrm>
              <a:off x="8926420" y="4972760"/>
              <a:ext cx="0" cy="309880"/>
            </a:xfrm>
            <a:custGeom>
              <a:avLst/>
              <a:gdLst/>
              <a:ahLst/>
              <a:cxnLst/>
              <a:rect l="l" t="t" r="r" b="b"/>
              <a:pathLst>
                <a:path h="309879">
                  <a:moveTo>
                    <a:pt x="0" y="0"/>
                  </a:moveTo>
                  <a:lnTo>
                    <a:pt x="0" y="309791"/>
                  </a:lnTo>
                </a:path>
              </a:pathLst>
            </a:custGeom>
            <a:ln w="3175">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72" name="object 134">
              <a:extLst>
                <a:ext uri="{FF2B5EF4-FFF2-40B4-BE49-F238E27FC236}">
                  <a16:creationId xmlns:a16="http://schemas.microsoft.com/office/drawing/2014/main" id="{F904B01D-B121-0640-8C98-39A5139E74A5}"/>
                </a:ext>
              </a:extLst>
            </p:cNvPr>
            <p:cNvSpPr/>
            <p:nvPr/>
          </p:nvSpPr>
          <p:spPr>
            <a:xfrm>
              <a:off x="8926420" y="4972760"/>
              <a:ext cx="0" cy="309880"/>
            </a:xfrm>
            <a:custGeom>
              <a:avLst/>
              <a:gdLst/>
              <a:ahLst/>
              <a:cxnLst/>
              <a:rect l="l" t="t" r="r" b="b"/>
              <a:pathLst>
                <a:path h="309879">
                  <a:moveTo>
                    <a:pt x="0" y="309791"/>
                  </a:moveTo>
                  <a:lnTo>
                    <a:pt x="0" y="0"/>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73" name="object 135">
              <a:extLst>
                <a:ext uri="{FF2B5EF4-FFF2-40B4-BE49-F238E27FC236}">
                  <a16:creationId xmlns:a16="http://schemas.microsoft.com/office/drawing/2014/main" id="{9EB7527D-06CA-324A-BE37-B5A5635E3F5E}"/>
                </a:ext>
              </a:extLst>
            </p:cNvPr>
            <p:cNvSpPr/>
            <p:nvPr/>
          </p:nvSpPr>
          <p:spPr>
            <a:xfrm>
              <a:off x="8825807" y="4971907"/>
              <a:ext cx="201295" cy="100965"/>
            </a:xfrm>
            <a:custGeom>
              <a:avLst/>
              <a:gdLst/>
              <a:ahLst/>
              <a:cxnLst/>
              <a:rect l="l" t="t" r="r" b="b"/>
              <a:pathLst>
                <a:path w="201295" h="100964">
                  <a:moveTo>
                    <a:pt x="0" y="100614"/>
                  </a:moveTo>
                  <a:lnTo>
                    <a:pt x="100614" y="0"/>
                  </a:lnTo>
                  <a:lnTo>
                    <a:pt x="201229" y="100614"/>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74" name="object 136">
              <a:extLst>
                <a:ext uri="{FF2B5EF4-FFF2-40B4-BE49-F238E27FC236}">
                  <a16:creationId xmlns:a16="http://schemas.microsoft.com/office/drawing/2014/main" id="{05457538-EF51-1741-86B6-0613BB4D8420}"/>
                </a:ext>
              </a:extLst>
            </p:cNvPr>
            <p:cNvSpPr/>
            <p:nvPr/>
          </p:nvSpPr>
          <p:spPr>
            <a:xfrm>
              <a:off x="8926420" y="6598528"/>
              <a:ext cx="0" cy="154940"/>
            </a:xfrm>
            <a:custGeom>
              <a:avLst/>
              <a:gdLst/>
              <a:ahLst/>
              <a:cxnLst/>
              <a:rect l="l" t="t" r="r" b="b"/>
              <a:pathLst>
                <a:path h="154940">
                  <a:moveTo>
                    <a:pt x="0" y="0"/>
                  </a:moveTo>
                  <a:lnTo>
                    <a:pt x="0" y="154895"/>
                  </a:lnTo>
                </a:path>
              </a:pathLst>
            </a:custGeom>
            <a:ln w="3175">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75" name="object 137">
              <a:extLst>
                <a:ext uri="{FF2B5EF4-FFF2-40B4-BE49-F238E27FC236}">
                  <a16:creationId xmlns:a16="http://schemas.microsoft.com/office/drawing/2014/main" id="{13A1F625-132A-9043-8319-0FB340F45AAE}"/>
                </a:ext>
              </a:extLst>
            </p:cNvPr>
            <p:cNvSpPr/>
            <p:nvPr/>
          </p:nvSpPr>
          <p:spPr>
            <a:xfrm>
              <a:off x="8926420" y="6598528"/>
              <a:ext cx="0" cy="154940"/>
            </a:xfrm>
            <a:custGeom>
              <a:avLst/>
              <a:gdLst/>
              <a:ahLst/>
              <a:cxnLst/>
              <a:rect l="l" t="t" r="r" b="b"/>
              <a:pathLst>
                <a:path h="154940">
                  <a:moveTo>
                    <a:pt x="0" y="0"/>
                  </a:moveTo>
                  <a:lnTo>
                    <a:pt x="0" y="154895"/>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76" name="object 138">
              <a:extLst>
                <a:ext uri="{FF2B5EF4-FFF2-40B4-BE49-F238E27FC236}">
                  <a16:creationId xmlns:a16="http://schemas.microsoft.com/office/drawing/2014/main" id="{1F065BA0-5EE0-8B4A-B972-9B2AFAC879B9}"/>
                </a:ext>
              </a:extLst>
            </p:cNvPr>
            <p:cNvSpPr/>
            <p:nvPr/>
          </p:nvSpPr>
          <p:spPr>
            <a:xfrm>
              <a:off x="8926420" y="6443632"/>
              <a:ext cx="0" cy="50165"/>
            </a:xfrm>
            <a:custGeom>
              <a:avLst/>
              <a:gdLst/>
              <a:ahLst/>
              <a:cxnLst/>
              <a:rect l="l" t="t" r="r" b="b"/>
              <a:pathLst>
                <a:path h="50164">
                  <a:moveTo>
                    <a:pt x="0" y="0"/>
                  </a:moveTo>
                  <a:lnTo>
                    <a:pt x="0" y="49621"/>
                  </a:lnTo>
                </a:path>
              </a:pathLst>
            </a:custGeom>
            <a:solidFill>
              <a:srgbClr val="ECEDED"/>
            </a:solidFill>
            <a:ln>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77" name="object 139">
              <a:extLst>
                <a:ext uri="{FF2B5EF4-FFF2-40B4-BE49-F238E27FC236}">
                  <a16:creationId xmlns:a16="http://schemas.microsoft.com/office/drawing/2014/main" id="{7AD4559A-9348-F749-BD65-A6D40EB8C3C8}"/>
                </a:ext>
              </a:extLst>
            </p:cNvPr>
            <p:cNvSpPr/>
            <p:nvPr/>
          </p:nvSpPr>
          <p:spPr>
            <a:xfrm>
              <a:off x="8926420" y="6443632"/>
              <a:ext cx="0" cy="50165"/>
            </a:xfrm>
            <a:custGeom>
              <a:avLst/>
              <a:gdLst/>
              <a:ahLst/>
              <a:cxnLst/>
              <a:rect l="l" t="t" r="r" b="b"/>
              <a:pathLst>
                <a:path h="50164">
                  <a:moveTo>
                    <a:pt x="-15706" y="24810"/>
                  </a:moveTo>
                  <a:lnTo>
                    <a:pt x="15706" y="24810"/>
                  </a:lnTo>
                </a:path>
              </a:pathLst>
            </a:custGeom>
            <a:ln w="49621">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78" name="object 140">
              <a:extLst>
                <a:ext uri="{FF2B5EF4-FFF2-40B4-BE49-F238E27FC236}">
                  <a16:creationId xmlns:a16="http://schemas.microsoft.com/office/drawing/2014/main" id="{8899E149-816B-D848-A4F6-9D72946E961A}"/>
                </a:ext>
              </a:extLst>
            </p:cNvPr>
            <p:cNvSpPr/>
            <p:nvPr/>
          </p:nvSpPr>
          <p:spPr>
            <a:xfrm>
              <a:off x="8825810" y="6653663"/>
              <a:ext cx="201295" cy="100965"/>
            </a:xfrm>
            <a:custGeom>
              <a:avLst/>
              <a:gdLst/>
              <a:ahLst/>
              <a:cxnLst/>
              <a:rect l="l" t="t" r="r" b="b"/>
              <a:pathLst>
                <a:path w="201295" h="100965">
                  <a:moveTo>
                    <a:pt x="201229" y="0"/>
                  </a:moveTo>
                  <a:lnTo>
                    <a:pt x="100614" y="100614"/>
                  </a:lnTo>
                  <a:lnTo>
                    <a:pt x="0" y="0"/>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79" name="object 141">
              <a:extLst>
                <a:ext uri="{FF2B5EF4-FFF2-40B4-BE49-F238E27FC236}">
                  <a16:creationId xmlns:a16="http://schemas.microsoft.com/office/drawing/2014/main" id="{4515647B-216B-5942-A81D-4AB4B0ACB80C}"/>
                </a:ext>
              </a:extLst>
            </p:cNvPr>
            <p:cNvSpPr/>
            <p:nvPr/>
          </p:nvSpPr>
          <p:spPr>
            <a:xfrm>
              <a:off x="8036087" y="5863091"/>
              <a:ext cx="309880" cy="0"/>
            </a:xfrm>
            <a:custGeom>
              <a:avLst/>
              <a:gdLst/>
              <a:ahLst/>
              <a:cxnLst/>
              <a:rect l="l" t="t" r="r" b="b"/>
              <a:pathLst>
                <a:path w="309879">
                  <a:moveTo>
                    <a:pt x="0" y="0"/>
                  </a:moveTo>
                  <a:lnTo>
                    <a:pt x="309791" y="0"/>
                  </a:lnTo>
                </a:path>
              </a:pathLst>
            </a:custGeom>
            <a:ln w="3175">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80" name="object 142">
              <a:extLst>
                <a:ext uri="{FF2B5EF4-FFF2-40B4-BE49-F238E27FC236}">
                  <a16:creationId xmlns:a16="http://schemas.microsoft.com/office/drawing/2014/main" id="{FEF94779-1FE8-1C42-B47F-58CD02446E2F}"/>
                </a:ext>
              </a:extLst>
            </p:cNvPr>
            <p:cNvSpPr/>
            <p:nvPr/>
          </p:nvSpPr>
          <p:spPr>
            <a:xfrm>
              <a:off x="8036087" y="5863091"/>
              <a:ext cx="309880" cy="0"/>
            </a:xfrm>
            <a:custGeom>
              <a:avLst/>
              <a:gdLst/>
              <a:ahLst/>
              <a:cxnLst/>
              <a:rect l="l" t="t" r="r" b="b"/>
              <a:pathLst>
                <a:path w="309879">
                  <a:moveTo>
                    <a:pt x="309791" y="0"/>
                  </a:moveTo>
                  <a:lnTo>
                    <a:pt x="0" y="0"/>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81" name="object 143">
              <a:extLst>
                <a:ext uri="{FF2B5EF4-FFF2-40B4-BE49-F238E27FC236}">
                  <a16:creationId xmlns:a16="http://schemas.microsoft.com/office/drawing/2014/main" id="{88EB1904-820D-464C-B7EB-A43016DD0418}"/>
                </a:ext>
              </a:extLst>
            </p:cNvPr>
            <p:cNvSpPr/>
            <p:nvPr/>
          </p:nvSpPr>
          <p:spPr>
            <a:xfrm>
              <a:off x="8035232" y="5762478"/>
              <a:ext cx="100965" cy="201295"/>
            </a:xfrm>
            <a:custGeom>
              <a:avLst/>
              <a:gdLst/>
              <a:ahLst/>
              <a:cxnLst/>
              <a:rect l="l" t="t" r="r" b="b"/>
              <a:pathLst>
                <a:path w="100965" h="201295">
                  <a:moveTo>
                    <a:pt x="100614" y="201229"/>
                  </a:moveTo>
                  <a:lnTo>
                    <a:pt x="0" y="100614"/>
                  </a:lnTo>
                  <a:lnTo>
                    <a:pt x="100614" y="0"/>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82" name="object 144">
              <a:extLst>
                <a:ext uri="{FF2B5EF4-FFF2-40B4-BE49-F238E27FC236}">
                  <a16:creationId xmlns:a16="http://schemas.microsoft.com/office/drawing/2014/main" id="{1A4C3682-971A-CC47-B916-A1D47FB4BC2B}"/>
                </a:ext>
              </a:extLst>
            </p:cNvPr>
            <p:cNvSpPr/>
            <p:nvPr/>
          </p:nvSpPr>
          <p:spPr>
            <a:xfrm>
              <a:off x="9637014" y="5863091"/>
              <a:ext cx="180340" cy="0"/>
            </a:xfrm>
            <a:custGeom>
              <a:avLst/>
              <a:gdLst/>
              <a:ahLst/>
              <a:cxnLst/>
              <a:rect l="l" t="t" r="r" b="b"/>
              <a:pathLst>
                <a:path w="180340">
                  <a:moveTo>
                    <a:pt x="0" y="0"/>
                  </a:moveTo>
                  <a:lnTo>
                    <a:pt x="179743" y="0"/>
                  </a:lnTo>
                </a:path>
              </a:pathLst>
            </a:custGeom>
            <a:ln w="3175">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83" name="object 145">
              <a:extLst>
                <a:ext uri="{FF2B5EF4-FFF2-40B4-BE49-F238E27FC236}">
                  <a16:creationId xmlns:a16="http://schemas.microsoft.com/office/drawing/2014/main" id="{5EAC689E-C7D1-004A-9719-CC03AC2D129B}"/>
                </a:ext>
              </a:extLst>
            </p:cNvPr>
            <p:cNvSpPr/>
            <p:nvPr/>
          </p:nvSpPr>
          <p:spPr>
            <a:xfrm>
              <a:off x="9637014" y="5863091"/>
              <a:ext cx="180340" cy="0"/>
            </a:xfrm>
            <a:custGeom>
              <a:avLst/>
              <a:gdLst/>
              <a:ahLst/>
              <a:cxnLst/>
              <a:rect l="l" t="t" r="r" b="b"/>
              <a:pathLst>
                <a:path w="180340">
                  <a:moveTo>
                    <a:pt x="0" y="0"/>
                  </a:moveTo>
                  <a:lnTo>
                    <a:pt x="179743" y="0"/>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84" name="object 146">
              <a:extLst>
                <a:ext uri="{FF2B5EF4-FFF2-40B4-BE49-F238E27FC236}">
                  <a16:creationId xmlns:a16="http://schemas.microsoft.com/office/drawing/2014/main" id="{30FF25FC-D542-5D43-84DF-57D0D116C56C}"/>
                </a:ext>
              </a:extLst>
            </p:cNvPr>
            <p:cNvSpPr/>
            <p:nvPr/>
          </p:nvSpPr>
          <p:spPr>
            <a:xfrm>
              <a:off x="9506960" y="5863091"/>
              <a:ext cx="66675" cy="0"/>
            </a:xfrm>
            <a:custGeom>
              <a:avLst/>
              <a:gdLst/>
              <a:ahLst/>
              <a:cxnLst/>
              <a:rect l="l" t="t" r="r" b="b"/>
              <a:pathLst>
                <a:path w="66675">
                  <a:moveTo>
                    <a:pt x="0" y="0"/>
                  </a:moveTo>
                  <a:lnTo>
                    <a:pt x="66333" y="0"/>
                  </a:lnTo>
                </a:path>
              </a:pathLst>
            </a:custGeom>
            <a:solidFill>
              <a:srgbClr val="ECEDED"/>
            </a:solidFill>
            <a:ln>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85" name="object 147">
              <a:extLst>
                <a:ext uri="{FF2B5EF4-FFF2-40B4-BE49-F238E27FC236}">
                  <a16:creationId xmlns:a16="http://schemas.microsoft.com/office/drawing/2014/main" id="{1B705305-B9C7-AA48-A3C1-77076DE5A21C}"/>
                </a:ext>
              </a:extLst>
            </p:cNvPr>
            <p:cNvSpPr/>
            <p:nvPr/>
          </p:nvSpPr>
          <p:spPr>
            <a:xfrm>
              <a:off x="9506960" y="5863091"/>
              <a:ext cx="66675" cy="0"/>
            </a:xfrm>
            <a:custGeom>
              <a:avLst/>
              <a:gdLst/>
              <a:ahLst/>
              <a:cxnLst/>
              <a:rect l="l" t="t" r="r" b="b"/>
              <a:pathLst>
                <a:path w="66675">
                  <a:moveTo>
                    <a:pt x="0" y="0"/>
                  </a:moveTo>
                  <a:lnTo>
                    <a:pt x="66333" y="0"/>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86" name="object 148">
              <a:extLst>
                <a:ext uri="{FF2B5EF4-FFF2-40B4-BE49-F238E27FC236}">
                  <a16:creationId xmlns:a16="http://schemas.microsoft.com/office/drawing/2014/main" id="{BDD9767A-5950-FA47-88F9-96F7FE00A8C0}"/>
                </a:ext>
              </a:extLst>
            </p:cNvPr>
            <p:cNvSpPr/>
            <p:nvPr/>
          </p:nvSpPr>
          <p:spPr>
            <a:xfrm>
              <a:off x="9716992" y="5762475"/>
              <a:ext cx="100965" cy="201295"/>
            </a:xfrm>
            <a:custGeom>
              <a:avLst/>
              <a:gdLst/>
              <a:ahLst/>
              <a:cxnLst/>
              <a:rect l="l" t="t" r="r" b="b"/>
              <a:pathLst>
                <a:path w="100965" h="201295">
                  <a:moveTo>
                    <a:pt x="0" y="0"/>
                  </a:moveTo>
                  <a:lnTo>
                    <a:pt x="100614" y="100614"/>
                  </a:lnTo>
                  <a:lnTo>
                    <a:pt x="0" y="201229"/>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87" name="object 149">
              <a:extLst>
                <a:ext uri="{FF2B5EF4-FFF2-40B4-BE49-F238E27FC236}">
                  <a16:creationId xmlns:a16="http://schemas.microsoft.com/office/drawing/2014/main" id="{6B82AA89-6B5F-A349-B802-B1B117908A2A}"/>
                </a:ext>
              </a:extLst>
            </p:cNvPr>
            <p:cNvSpPr/>
            <p:nvPr/>
          </p:nvSpPr>
          <p:spPr>
            <a:xfrm>
              <a:off x="8296860" y="5233529"/>
              <a:ext cx="120650" cy="120650"/>
            </a:xfrm>
            <a:custGeom>
              <a:avLst/>
              <a:gdLst/>
              <a:ahLst/>
              <a:cxnLst/>
              <a:rect l="l" t="t" r="r" b="b"/>
              <a:pathLst>
                <a:path w="120650" h="120650">
                  <a:moveTo>
                    <a:pt x="120090" y="120090"/>
                  </a:moveTo>
                  <a:lnTo>
                    <a:pt x="0" y="0"/>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88" name="object 150">
              <a:extLst>
                <a:ext uri="{FF2B5EF4-FFF2-40B4-BE49-F238E27FC236}">
                  <a16:creationId xmlns:a16="http://schemas.microsoft.com/office/drawing/2014/main" id="{E5F77B9B-ABB3-BB48-9024-B8CC5DB55727}"/>
                </a:ext>
              </a:extLst>
            </p:cNvPr>
            <p:cNvSpPr/>
            <p:nvPr/>
          </p:nvSpPr>
          <p:spPr>
            <a:xfrm>
              <a:off x="8465333" y="5402012"/>
              <a:ext cx="50800" cy="50800"/>
            </a:xfrm>
            <a:custGeom>
              <a:avLst/>
              <a:gdLst/>
              <a:ahLst/>
              <a:cxnLst/>
              <a:rect l="l" t="t" r="r" b="b"/>
              <a:pathLst>
                <a:path w="50800" h="50800">
                  <a:moveTo>
                    <a:pt x="50584" y="50574"/>
                  </a:moveTo>
                  <a:lnTo>
                    <a:pt x="0" y="0"/>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89" name="object 151">
              <a:extLst>
                <a:ext uri="{FF2B5EF4-FFF2-40B4-BE49-F238E27FC236}">
                  <a16:creationId xmlns:a16="http://schemas.microsoft.com/office/drawing/2014/main" id="{6693FB6E-8CCE-9746-B8C3-518B45443D0F}"/>
                </a:ext>
              </a:extLst>
            </p:cNvPr>
            <p:cNvSpPr/>
            <p:nvPr/>
          </p:nvSpPr>
          <p:spPr>
            <a:xfrm>
              <a:off x="8296255" y="5232921"/>
              <a:ext cx="142875" cy="142875"/>
            </a:xfrm>
            <a:custGeom>
              <a:avLst/>
              <a:gdLst/>
              <a:ahLst/>
              <a:cxnLst/>
              <a:rect l="l" t="t" r="r" b="b"/>
              <a:pathLst>
                <a:path w="142875" h="142875">
                  <a:moveTo>
                    <a:pt x="0" y="142299"/>
                  </a:moveTo>
                  <a:lnTo>
                    <a:pt x="0" y="0"/>
                  </a:lnTo>
                  <a:lnTo>
                    <a:pt x="142288" y="0"/>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90" name="object 152">
              <a:extLst>
                <a:ext uri="{FF2B5EF4-FFF2-40B4-BE49-F238E27FC236}">
                  <a16:creationId xmlns:a16="http://schemas.microsoft.com/office/drawing/2014/main" id="{6358F6CC-CA5B-2A41-AA2B-A8F0EC98820D}"/>
                </a:ext>
              </a:extLst>
            </p:cNvPr>
            <p:cNvSpPr/>
            <p:nvPr/>
          </p:nvSpPr>
          <p:spPr>
            <a:xfrm>
              <a:off x="9336926" y="6273595"/>
              <a:ext cx="219075" cy="219075"/>
            </a:xfrm>
            <a:custGeom>
              <a:avLst/>
              <a:gdLst/>
              <a:ahLst/>
              <a:cxnLst/>
              <a:rect l="l" t="t" r="r" b="b"/>
              <a:pathLst>
                <a:path w="219075" h="219075">
                  <a:moveTo>
                    <a:pt x="0" y="0"/>
                  </a:moveTo>
                  <a:lnTo>
                    <a:pt x="219050" y="219061"/>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91" name="object 153">
              <a:extLst>
                <a:ext uri="{FF2B5EF4-FFF2-40B4-BE49-F238E27FC236}">
                  <a16:creationId xmlns:a16="http://schemas.microsoft.com/office/drawing/2014/main" id="{145547FA-8716-3143-953D-FBB6B5EC6CE8}"/>
                </a:ext>
              </a:extLst>
            </p:cNvPr>
            <p:cNvSpPr/>
            <p:nvPr/>
          </p:nvSpPr>
          <p:spPr>
            <a:xfrm>
              <a:off x="9414296" y="6350963"/>
              <a:ext cx="142875" cy="142875"/>
            </a:xfrm>
            <a:custGeom>
              <a:avLst/>
              <a:gdLst/>
              <a:ahLst/>
              <a:cxnLst/>
              <a:rect l="l" t="t" r="r" b="b"/>
              <a:pathLst>
                <a:path w="142875" h="142875">
                  <a:moveTo>
                    <a:pt x="142288" y="0"/>
                  </a:moveTo>
                  <a:lnTo>
                    <a:pt x="142288" y="142288"/>
                  </a:lnTo>
                  <a:lnTo>
                    <a:pt x="0" y="142288"/>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92" name="object 154">
              <a:extLst>
                <a:ext uri="{FF2B5EF4-FFF2-40B4-BE49-F238E27FC236}">
                  <a16:creationId xmlns:a16="http://schemas.microsoft.com/office/drawing/2014/main" id="{272E9A03-5C89-EE46-8102-54BC21ACE78E}"/>
                </a:ext>
              </a:extLst>
            </p:cNvPr>
            <p:cNvSpPr/>
            <p:nvPr/>
          </p:nvSpPr>
          <p:spPr>
            <a:xfrm>
              <a:off x="8296857" y="6273595"/>
              <a:ext cx="219075" cy="219075"/>
            </a:xfrm>
            <a:custGeom>
              <a:avLst/>
              <a:gdLst/>
              <a:ahLst/>
              <a:cxnLst/>
              <a:rect l="l" t="t" r="r" b="b"/>
              <a:pathLst>
                <a:path w="219075" h="219075">
                  <a:moveTo>
                    <a:pt x="219061" y="0"/>
                  </a:moveTo>
                  <a:lnTo>
                    <a:pt x="0" y="219061"/>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93" name="object 155">
              <a:extLst>
                <a:ext uri="{FF2B5EF4-FFF2-40B4-BE49-F238E27FC236}">
                  <a16:creationId xmlns:a16="http://schemas.microsoft.com/office/drawing/2014/main" id="{95CE48AA-DF35-9A46-B4BD-125E2D42A85D}"/>
                </a:ext>
              </a:extLst>
            </p:cNvPr>
            <p:cNvSpPr/>
            <p:nvPr/>
          </p:nvSpPr>
          <p:spPr>
            <a:xfrm>
              <a:off x="8296258" y="6350967"/>
              <a:ext cx="142875" cy="142875"/>
            </a:xfrm>
            <a:custGeom>
              <a:avLst/>
              <a:gdLst/>
              <a:ahLst/>
              <a:cxnLst/>
              <a:rect l="l" t="t" r="r" b="b"/>
              <a:pathLst>
                <a:path w="142875" h="142875">
                  <a:moveTo>
                    <a:pt x="142288" y="142288"/>
                  </a:moveTo>
                  <a:lnTo>
                    <a:pt x="0" y="142288"/>
                  </a:lnTo>
                  <a:lnTo>
                    <a:pt x="0" y="0"/>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94" name="object 156">
              <a:extLst>
                <a:ext uri="{FF2B5EF4-FFF2-40B4-BE49-F238E27FC236}">
                  <a16:creationId xmlns:a16="http://schemas.microsoft.com/office/drawing/2014/main" id="{12CEE731-20A2-2D46-84F7-72C330A0B7CF}"/>
                </a:ext>
              </a:extLst>
            </p:cNvPr>
            <p:cNvSpPr/>
            <p:nvPr/>
          </p:nvSpPr>
          <p:spPr>
            <a:xfrm>
              <a:off x="9336926" y="5233525"/>
              <a:ext cx="219075" cy="219075"/>
            </a:xfrm>
            <a:custGeom>
              <a:avLst/>
              <a:gdLst/>
              <a:ahLst/>
              <a:cxnLst/>
              <a:rect l="l" t="t" r="r" b="b"/>
              <a:pathLst>
                <a:path w="219075" h="219075">
                  <a:moveTo>
                    <a:pt x="0" y="219061"/>
                  </a:moveTo>
                  <a:lnTo>
                    <a:pt x="219050" y="0"/>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sp>
          <p:nvSpPr>
            <p:cNvPr id="95" name="object 157">
              <a:extLst>
                <a:ext uri="{FF2B5EF4-FFF2-40B4-BE49-F238E27FC236}">
                  <a16:creationId xmlns:a16="http://schemas.microsoft.com/office/drawing/2014/main" id="{DC6DFA47-020F-2F47-A653-AE825AEB9A17}"/>
                </a:ext>
              </a:extLst>
            </p:cNvPr>
            <p:cNvSpPr/>
            <p:nvPr/>
          </p:nvSpPr>
          <p:spPr>
            <a:xfrm>
              <a:off x="9414292" y="5232925"/>
              <a:ext cx="142875" cy="142875"/>
            </a:xfrm>
            <a:custGeom>
              <a:avLst/>
              <a:gdLst/>
              <a:ahLst/>
              <a:cxnLst/>
              <a:rect l="l" t="t" r="r" b="b"/>
              <a:pathLst>
                <a:path w="142875" h="142875">
                  <a:moveTo>
                    <a:pt x="0" y="0"/>
                  </a:moveTo>
                  <a:lnTo>
                    <a:pt x="142288" y="0"/>
                  </a:lnTo>
                  <a:lnTo>
                    <a:pt x="142288" y="142299"/>
                  </a:lnTo>
                </a:path>
              </a:pathLst>
            </a:custGeom>
            <a:ln w="31412">
              <a:solidFill>
                <a:srgbClr val="E73B2B"/>
              </a:solidFill>
            </a:ln>
          </p:spPr>
          <p:txBody>
            <a:bodyPr wrap="square" lIns="0" tIns="0" rIns="0" bIns="0" rtlCol="0"/>
            <a:lstStyle/>
            <a:p>
              <a:pPr defTabSz="541508">
                <a:defRPr/>
              </a:pPr>
              <a:endParaRPr sz="1066">
                <a:solidFill>
                  <a:prstClr val="black"/>
                </a:solidFill>
                <a:latin typeface="Calibri"/>
              </a:endParaRPr>
            </a:p>
          </p:txBody>
        </p:sp>
      </p:grpSp>
      <p:sp>
        <p:nvSpPr>
          <p:cNvPr id="96" name="object 17">
            <a:extLst>
              <a:ext uri="{FF2B5EF4-FFF2-40B4-BE49-F238E27FC236}">
                <a16:creationId xmlns:a16="http://schemas.microsoft.com/office/drawing/2014/main" id="{64A4F529-BFBF-1B40-84BD-8427356D19CF}"/>
              </a:ext>
            </a:extLst>
          </p:cNvPr>
          <p:cNvSpPr/>
          <p:nvPr userDrawn="1"/>
        </p:nvSpPr>
        <p:spPr>
          <a:xfrm>
            <a:off x="8104504" y="1756830"/>
            <a:ext cx="0" cy="1159834"/>
          </a:xfrm>
          <a:custGeom>
            <a:avLst/>
            <a:gdLst/>
            <a:ahLst/>
            <a:cxnLst/>
            <a:rect l="l" t="t" r="r" b="b"/>
            <a:pathLst>
              <a:path h="2204720">
                <a:moveTo>
                  <a:pt x="0" y="2204487"/>
                </a:moveTo>
                <a:lnTo>
                  <a:pt x="0" y="0"/>
                </a:lnTo>
              </a:path>
            </a:pathLst>
          </a:custGeom>
          <a:ln w="28575">
            <a:solidFill>
              <a:srgbClr val="A1A250"/>
            </a:solid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lstStyle/>
          <a:p>
            <a:pPr marL="0" marR="0" lvl="0" indent="0" algn="l" defTabSz="541508" rtl="0" eaLnBrk="1" fontAlgn="auto" latinLnBrk="0" hangingPunct="1">
              <a:lnSpc>
                <a:spcPct val="100000"/>
              </a:lnSpc>
              <a:spcBef>
                <a:spcPts val="0"/>
              </a:spcBef>
              <a:spcAft>
                <a:spcPts val="0"/>
              </a:spcAft>
              <a:buClrTx/>
              <a:buSzTx/>
              <a:buFontTx/>
              <a:buNone/>
              <a:tabLst/>
              <a:defRPr/>
            </a:pPr>
            <a:endParaRPr kumimoji="0" sz="1066" b="0" i="0" u="none" strike="noStrike" kern="1200" cap="none" spc="0" normalizeH="0" baseline="0" noProof="0">
              <a:ln>
                <a:noFill/>
              </a:ln>
              <a:solidFill>
                <a:prstClr val="black"/>
              </a:solidFill>
              <a:effectLst/>
              <a:uLnTx/>
              <a:uFillTx/>
              <a:latin typeface="Calibri"/>
              <a:ea typeface="+mn-ea"/>
              <a:cs typeface="+mn-cs"/>
            </a:endParaRPr>
          </a:p>
        </p:txBody>
      </p:sp>
      <p:sp>
        <p:nvSpPr>
          <p:cNvPr id="97" name="Freeform 96">
            <a:extLst>
              <a:ext uri="{FF2B5EF4-FFF2-40B4-BE49-F238E27FC236}">
                <a16:creationId xmlns:a16="http://schemas.microsoft.com/office/drawing/2014/main" id="{1DC03107-B801-594A-815C-26752A91BBBF}"/>
              </a:ext>
            </a:extLst>
          </p:cNvPr>
          <p:cNvSpPr/>
          <p:nvPr userDrawn="1"/>
        </p:nvSpPr>
        <p:spPr>
          <a:xfrm>
            <a:off x="7351946" y="2869291"/>
            <a:ext cx="1497756" cy="476081"/>
          </a:xfrm>
          <a:custGeom>
            <a:avLst/>
            <a:gdLst>
              <a:gd name="connsiteX0" fmla="*/ 117902 w 1566794"/>
              <a:gd name="connsiteY0" fmla="*/ 230565 h 484711"/>
              <a:gd name="connsiteX1" fmla="*/ 217464 w 1566794"/>
              <a:gd name="connsiteY1" fmla="*/ 73362 h 484711"/>
              <a:gd name="connsiteX2" fmla="*/ 424449 w 1566794"/>
              <a:gd name="connsiteY2" fmla="*/ 0 h 484711"/>
              <a:gd name="connsiteX3" fmla="*/ 1189506 w 1566794"/>
              <a:gd name="connsiteY3" fmla="*/ 0 h 484711"/>
              <a:gd name="connsiteX4" fmla="*/ 1338849 w 1566794"/>
              <a:gd name="connsiteY4" fmla="*/ 96942 h 484711"/>
              <a:gd name="connsiteX5" fmla="*/ 1417451 w 1566794"/>
              <a:gd name="connsiteY5" fmla="*/ 230565 h 484711"/>
              <a:gd name="connsiteX6" fmla="*/ 1566794 w 1566794"/>
              <a:gd name="connsiteY6" fmla="*/ 484711 h 484711"/>
              <a:gd name="connsiteX7" fmla="*/ 0 w 1566794"/>
              <a:gd name="connsiteY7" fmla="*/ 437550 h 484711"/>
              <a:gd name="connsiteX8" fmla="*/ 117902 w 1566794"/>
              <a:gd name="connsiteY8" fmla="*/ 230565 h 484711"/>
              <a:gd name="connsiteX0" fmla="*/ 141483 w 1590375"/>
              <a:gd name="connsiteY0" fmla="*/ 230565 h 484711"/>
              <a:gd name="connsiteX1" fmla="*/ 241045 w 1590375"/>
              <a:gd name="connsiteY1" fmla="*/ 73362 h 484711"/>
              <a:gd name="connsiteX2" fmla="*/ 448030 w 1590375"/>
              <a:gd name="connsiteY2" fmla="*/ 0 h 484711"/>
              <a:gd name="connsiteX3" fmla="*/ 1213087 w 1590375"/>
              <a:gd name="connsiteY3" fmla="*/ 0 h 484711"/>
              <a:gd name="connsiteX4" fmla="*/ 1362430 w 1590375"/>
              <a:gd name="connsiteY4" fmla="*/ 96942 h 484711"/>
              <a:gd name="connsiteX5" fmla="*/ 1441032 w 1590375"/>
              <a:gd name="connsiteY5" fmla="*/ 230565 h 484711"/>
              <a:gd name="connsiteX6" fmla="*/ 1590375 w 1590375"/>
              <a:gd name="connsiteY6" fmla="*/ 484711 h 484711"/>
              <a:gd name="connsiteX7" fmla="*/ 0 w 1590375"/>
              <a:gd name="connsiteY7" fmla="*/ 471611 h 484711"/>
              <a:gd name="connsiteX8" fmla="*/ 141483 w 1590375"/>
              <a:gd name="connsiteY8" fmla="*/ 230565 h 484711"/>
              <a:gd name="connsiteX0" fmla="*/ 151963 w 1600855"/>
              <a:gd name="connsiteY0" fmla="*/ 230565 h 492571"/>
              <a:gd name="connsiteX1" fmla="*/ 251525 w 1600855"/>
              <a:gd name="connsiteY1" fmla="*/ 73362 h 492571"/>
              <a:gd name="connsiteX2" fmla="*/ 458510 w 1600855"/>
              <a:gd name="connsiteY2" fmla="*/ 0 h 492571"/>
              <a:gd name="connsiteX3" fmla="*/ 1223567 w 1600855"/>
              <a:gd name="connsiteY3" fmla="*/ 0 h 492571"/>
              <a:gd name="connsiteX4" fmla="*/ 1372910 w 1600855"/>
              <a:gd name="connsiteY4" fmla="*/ 96942 h 492571"/>
              <a:gd name="connsiteX5" fmla="*/ 1451512 w 1600855"/>
              <a:gd name="connsiteY5" fmla="*/ 230565 h 492571"/>
              <a:gd name="connsiteX6" fmla="*/ 1600855 w 1600855"/>
              <a:gd name="connsiteY6" fmla="*/ 484711 h 492571"/>
              <a:gd name="connsiteX7" fmla="*/ 0 w 1600855"/>
              <a:gd name="connsiteY7" fmla="*/ 492571 h 492571"/>
              <a:gd name="connsiteX8" fmla="*/ 151963 w 1600855"/>
              <a:gd name="connsiteY8" fmla="*/ 230565 h 492571"/>
              <a:gd name="connsiteX0" fmla="*/ 162443 w 1611335"/>
              <a:gd name="connsiteY0" fmla="*/ 230565 h 516152"/>
              <a:gd name="connsiteX1" fmla="*/ 262005 w 1611335"/>
              <a:gd name="connsiteY1" fmla="*/ 73362 h 516152"/>
              <a:gd name="connsiteX2" fmla="*/ 468990 w 1611335"/>
              <a:gd name="connsiteY2" fmla="*/ 0 h 516152"/>
              <a:gd name="connsiteX3" fmla="*/ 1234047 w 1611335"/>
              <a:gd name="connsiteY3" fmla="*/ 0 h 516152"/>
              <a:gd name="connsiteX4" fmla="*/ 1383390 w 1611335"/>
              <a:gd name="connsiteY4" fmla="*/ 96942 h 516152"/>
              <a:gd name="connsiteX5" fmla="*/ 1461992 w 1611335"/>
              <a:gd name="connsiteY5" fmla="*/ 230565 h 516152"/>
              <a:gd name="connsiteX6" fmla="*/ 1611335 w 1611335"/>
              <a:gd name="connsiteY6" fmla="*/ 484711 h 516152"/>
              <a:gd name="connsiteX7" fmla="*/ 0 w 1611335"/>
              <a:gd name="connsiteY7" fmla="*/ 516152 h 516152"/>
              <a:gd name="connsiteX8" fmla="*/ 162443 w 1611335"/>
              <a:gd name="connsiteY8" fmla="*/ 230565 h 516152"/>
              <a:gd name="connsiteX0" fmla="*/ 162443 w 1621815"/>
              <a:gd name="connsiteY0" fmla="*/ 230565 h 516152"/>
              <a:gd name="connsiteX1" fmla="*/ 262005 w 1621815"/>
              <a:gd name="connsiteY1" fmla="*/ 73362 h 516152"/>
              <a:gd name="connsiteX2" fmla="*/ 468990 w 1621815"/>
              <a:gd name="connsiteY2" fmla="*/ 0 h 516152"/>
              <a:gd name="connsiteX3" fmla="*/ 1234047 w 1621815"/>
              <a:gd name="connsiteY3" fmla="*/ 0 h 516152"/>
              <a:gd name="connsiteX4" fmla="*/ 1383390 w 1621815"/>
              <a:gd name="connsiteY4" fmla="*/ 96942 h 516152"/>
              <a:gd name="connsiteX5" fmla="*/ 1461992 w 1621815"/>
              <a:gd name="connsiteY5" fmla="*/ 230565 h 516152"/>
              <a:gd name="connsiteX6" fmla="*/ 1621815 w 1621815"/>
              <a:gd name="connsiteY6" fmla="*/ 505671 h 516152"/>
              <a:gd name="connsiteX7" fmla="*/ 0 w 1621815"/>
              <a:gd name="connsiteY7" fmla="*/ 516152 h 516152"/>
              <a:gd name="connsiteX8" fmla="*/ 162443 w 1621815"/>
              <a:gd name="connsiteY8" fmla="*/ 230565 h 516152"/>
              <a:gd name="connsiteX0" fmla="*/ 162443 w 1627055"/>
              <a:gd name="connsiteY0" fmla="*/ 230565 h 516152"/>
              <a:gd name="connsiteX1" fmla="*/ 262005 w 1627055"/>
              <a:gd name="connsiteY1" fmla="*/ 73362 h 516152"/>
              <a:gd name="connsiteX2" fmla="*/ 468990 w 1627055"/>
              <a:gd name="connsiteY2" fmla="*/ 0 h 516152"/>
              <a:gd name="connsiteX3" fmla="*/ 1234047 w 1627055"/>
              <a:gd name="connsiteY3" fmla="*/ 0 h 516152"/>
              <a:gd name="connsiteX4" fmla="*/ 1383390 w 1627055"/>
              <a:gd name="connsiteY4" fmla="*/ 96942 h 516152"/>
              <a:gd name="connsiteX5" fmla="*/ 1461992 w 1627055"/>
              <a:gd name="connsiteY5" fmla="*/ 230565 h 516152"/>
              <a:gd name="connsiteX6" fmla="*/ 1627055 w 1627055"/>
              <a:gd name="connsiteY6" fmla="*/ 513532 h 516152"/>
              <a:gd name="connsiteX7" fmla="*/ 0 w 1627055"/>
              <a:gd name="connsiteY7" fmla="*/ 516152 h 516152"/>
              <a:gd name="connsiteX8" fmla="*/ 162443 w 1627055"/>
              <a:gd name="connsiteY8" fmla="*/ 230565 h 516152"/>
              <a:gd name="connsiteX0" fmla="*/ 162443 w 1627055"/>
              <a:gd name="connsiteY0" fmla="*/ 230565 h 516152"/>
              <a:gd name="connsiteX1" fmla="*/ 254145 w 1627055"/>
              <a:gd name="connsiteY1" fmla="*/ 75982 h 516152"/>
              <a:gd name="connsiteX2" fmla="*/ 468990 w 1627055"/>
              <a:gd name="connsiteY2" fmla="*/ 0 h 516152"/>
              <a:gd name="connsiteX3" fmla="*/ 1234047 w 1627055"/>
              <a:gd name="connsiteY3" fmla="*/ 0 h 516152"/>
              <a:gd name="connsiteX4" fmla="*/ 1383390 w 1627055"/>
              <a:gd name="connsiteY4" fmla="*/ 96942 h 516152"/>
              <a:gd name="connsiteX5" fmla="*/ 1461992 w 1627055"/>
              <a:gd name="connsiteY5" fmla="*/ 230565 h 516152"/>
              <a:gd name="connsiteX6" fmla="*/ 1627055 w 1627055"/>
              <a:gd name="connsiteY6" fmla="*/ 513532 h 516152"/>
              <a:gd name="connsiteX7" fmla="*/ 0 w 1627055"/>
              <a:gd name="connsiteY7" fmla="*/ 516152 h 516152"/>
              <a:gd name="connsiteX8" fmla="*/ 162443 w 1627055"/>
              <a:gd name="connsiteY8" fmla="*/ 230565 h 516152"/>
              <a:gd name="connsiteX0" fmla="*/ 162443 w 1627055"/>
              <a:gd name="connsiteY0" fmla="*/ 230565 h 516152"/>
              <a:gd name="connsiteX1" fmla="*/ 254145 w 1627055"/>
              <a:gd name="connsiteY1" fmla="*/ 75982 h 516152"/>
              <a:gd name="connsiteX2" fmla="*/ 468990 w 1627055"/>
              <a:gd name="connsiteY2" fmla="*/ 0 h 516152"/>
              <a:gd name="connsiteX3" fmla="*/ 1234047 w 1627055"/>
              <a:gd name="connsiteY3" fmla="*/ 0 h 516152"/>
              <a:gd name="connsiteX4" fmla="*/ 1383390 w 1627055"/>
              <a:gd name="connsiteY4" fmla="*/ 96942 h 516152"/>
              <a:gd name="connsiteX5" fmla="*/ 1461992 w 1627055"/>
              <a:gd name="connsiteY5" fmla="*/ 230565 h 516152"/>
              <a:gd name="connsiteX6" fmla="*/ 1627055 w 1627055"/>
              <a:gd name="connsiteY6" fmla="*/ 513532 h 516152"/>
              <a:gd name="connsiteX7" fmla="*/ 0 w 1627055"/>
              <a:gd name="connsiteY7" fmla="*/ 516152 h 516152"/>
              <a:gd name="connsiteX8" fmla="*/ 162443 w 1627055"/>
              <a:gd name="connsiteY8" fmla="*/ 230565 h 516152"/>
              <a:gd name="connsiteX0" fmla="*/ 162443 w 1627055"/>
              <a:gd name="connsiteY0" fmla="*/ 231207 h 516794"/>
              <a:gd name="connsiteX1" fmla="*/ 254145 w 1627055"/>
              <a:gd name="connsiteY1" fmla="*/ 76624 h 516794"/>
              <a:gd name="connsiteX2" fmla="*/ 468990 w 1627055"/>
              <a:gd name="connsiteY2" fmla="*/ 642 h 516794"/>
              <a:gd name="connsiteX3" fmla="*/ 1234047 w 1627055"/>
              <a:gd name="connsiteY3" fmla="*/ 642 h 516794"/>
              <a:gd name="connsiteX4" fmla="*/ 1383390 w 1627055"/>
              <a:gd name="connsiteY4" fmla="*/ 97584 h 516794"/>
              <a:gd name="connsiteX5" fmla="*/ 1461992 w 1627055"/>
              <a:gd name="connsiteY5" fmla="*/ 231207 h 516794"/>
              <a:gd name="connsiteX6" fmla="*/ 1627055 w 1627055"/>
              <a:gd name="connsiteY6" fmla="*/ 514174 h 516794"/>
              <a:gd name="connsiteX7" fmla="*/ 0 w 1627055"/>
              <a:gd name="connsiteY7" fmla="*/ 516794 h 516794"/>
              <a:gd name="connsiteX8" fmla="*/ 162443 w 1627055"/>
              <a:gd name="connsiteY8" fmla="*/ 231207 h 516794"/>
              <a:gd name="connsiteX0" fmla="*/ 162443 w 1627055"/>
              <a:gd name="connsiteY0" fmla="*/ 231247 h 516834"/>
              <a:gd name="connsiteX1" fmla="*/ 248905 w 1627055"/>
              <a:gd name="connsiteY1" fmla="*/ 74044 h 516834"/>
              <a:gd name="connsiteX2" fmla="*/ 468990 w 1627055"/>
              <a:gd name="connsiteY2" fmla="*/ 682 h 516834"/>
              <a:gd name="connsiteX3" fmla="*/ 1234047 w 1627055"/>
              <a:gd name="connsiteY3" fmla="*/ 682 h 516834"/>
              <a:gd name="connsiteX4" fmla="*/ 1383390 w 1627055"/>
              <a:gd name="connsiteY4" fmla="*/ 97624 h 516834"/>
              <a:gd name="connsiteX5" fmla="*/ 1461992 w 1627055"/>
              <a:gd name="connsiteY5" fmla="*/ 231247 h 516834"/>
              <a:gd name="connsiteX6" fmla="*/ 1627055 w 1627055"/>
              <a:gd name="connsiteY6" fmla="*/ 514214 h 516834"/>
              <a:gd name="connsiteX7" fmla="*/ 0 w 1627055"/>
              <a:gd name="connsiteY7" fmla="*/ 516834 h 516834"/>
              <a:gd name="connsiteX8" fmla="*/ 162443 w 1627055"/>
              <a:gd name="connsiteY8" fmla="*/ 231247 h 516834"/>
              <a:gd name="connsiteX0" fmla="*/ 157203 w 1627055"/>
              <a:gd name="connsiteY0" fmla="*/ 226007 h 516834"/>
              <a:gd name="connsiteX1" fmla="*/ 248905 w 1627055"/>
              <a:gd name="connsiteY1" fmla="*/ 74044 h 516834"/>
              <a:gd name="connsiteX2" fmla="*/ 468990 w 1627055"/>
              <a:gd name="connsiteY2" fmla="*/ 682 h 516834"/>
              <a:gd name="connsiteX3" fmla="*/ 1234047 w 1627055"/>
              <a:gd name="connsiteY3" fmla="*/ 682 h 516834"/>
              <a:gd name="connsiteX4" fmla="*/ 1383390 w 1627055"/>
              <a:gd name="connsiteY4" fmla="*/ 97624 h 516834"/>
              <a:gd name="connsiteX5" fmla="*/ 1461992 w 1627055"/>
              <a:gd name="connsiteY5" fmla="*/ 231247 h 516834"/>
              <a:gd name="connsiteX6" fmla="*/ 1627055 w 1627055"/>
              <a:gd name="connsiteY6" fmla="*/ 514214 h 516834"/>
              <a:gd name="connsiteX7" fmla="*/ 0 w 1627055"/>
              <a:gd name="connsiteY7" fmla="*/ 516834 h 516834"/>
              <a:gd name="connsiteX8" fmla="*/ 157203 w 1627055"/>
              <a:gd name="connsiteY8" fmla="*/ 226007 h 516834"/>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83390 w 1627055"/>
              <a:gd name="connsiteY4" fmla="*/ 9808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83390 w 1627055"/>
              <a:gd name="connsiteY4" fmla="*/ 9808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83390 w 1627055"/>
              <a:gd name="connsiteY4" fmla="*/ 9808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723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2647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2647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1904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1904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1904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0856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0856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0856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044 h 516871"/>
              <a:gd name="connsiteX1" fmla="*/ 243665 w 1627055"/>
              <a:gd name="connsiteY1" fmla="*/ 89801 h 516871"/>
              <a:gd name="connsiteX2" fmla="*/ 468990 w 1627055"/>
              <a:gd name="connsiteY2" fmla="*/ 719 h 516871"/>
              <a:gd name="connsiteX3" fmla="*/ 1234047 w 1627055"/>
              <a:gd name="connsiteY3" fmla="*/ 719 h 516871"/>
              <a:gd name="connsiteX4" fmla="*/ 1401730 w 1627055"/>
              <a:gd name="connsiteY4" fmla="*/ 108142 h 516871"/>
              <a:gd name="connsiteX5" fmla="*/ 1461992 w 1627055"/>
              <a:gd name="connsiteY5" fmla="*/ 223424 h 516871"/>
              <a:gd name="connsiteX6" fmla="*/ 1627055 w 1627055"/>
              <a:gd name="connsiteY6" fmla="*/ 514251 h 516871"/>
              <a:gd name="connsiteX7" fmla="*/ 0 w 1627055"/>
              <a:gd name="connsiteY7" fmla="*/ 516871 h 516871"/>
              <a:gd name="connsiteX8" fmla="*/ 157203 w 1627055"/>
              <a:gd name="connsiteY8" fmla="*/ 226044 h 516871"/>
              <a:gd name="connsiteX0" fmla="*/ 157203 w 1627055"/>
              <a:gd name="connsiteY0" fmla="*/ 226353 h 517180"/>
              <a:gd name="connsiteX1" fmla="*/ 243665 w 1627055"/>
              <a:gd name="connsiteY1" fmla="*/ 90110 h 517180"/>
              <a:gd name="connsiteX2" fmla="*/ 468990 w 1627055"/>
              <a:gd name="connsiteY2" fmla="*/ 1028 h 517180"/>
              <a:gd name="connsiteX3" fmla="*/ 1234047 w 1627055"/>
              <a:gd name="connsiteY3" fmla="*/ 1028 h 517180"/>
              <a:gd name="connsiteX4" fmla="*/ 1401730 w 1627055"/>
              <a:gd name="connsiteY4" fmla="*/ 108451 h 517180"/>
              <a:gd name="connsiteX5" fmla="*/ 1461992 w 1627055"/>
              <a:gd name="connsiteY5" fmla="*/ 223733 h 517180"/>
              <a:gd name="connsiteX6" fmla="*/ 1627055 w 1627055"/>
              <a:gd name="connsiteY6" fmla="*/ 514560 h 517180"/>
              <a:gd name="connsiteX7" fmla="*/ 0 w 1627055"/>
              <a:gd name="connsiteY7" fmla="*/ 517180 h 517180"/>
              <a:gd name="connsiteX8" fmla="*/ 157203 w 1627055"/>
              <a:gd name="connsiteY8" fmla="*/ 226353 h 517180"/>
              <a:gd name="connsiteX0" fmla="*/ 157203 w 1627055"/>
              <a:gd name="connsiteY0" fmla="*/ 226353 h 517180"/>
              <a:gd name="connsiteX1" fmla="*/ 243665 w 1627055"/>
              <a:gd name="connsiteY1" fmla="*/ 90110 h 517180"/>
              <a:gd name="connsiteX2" fmla="*/ 468990 w 1627055"/>
              <a:gd name="connsiteY2" fmla="*/ 1028 h 517180"/>
              <a:gd name="connsiteX3" fmla="*/ 1234047 w 1627055"/>
              <a:gd name="connsiteY3" fmla="*/ 1028 h 517180"/>
              <a:gd name="connsiteX4" fmla="*/ 1401730 w 1627055"/>
              <a:gd name="connsiteY4" fmla="*/ 108451 h 517180"/>
              <a:gd name="connsiteX5" fmla="*/ 1461992 w 1627055"/>
              <a:gd name="connsiteY5" fmla="*/ 223733 h 517180"/>
              <a:gd name="connsiteX6" fmla="*/ 1627055 w 1627055"/>
              <a:gd name="connsiteY6" fmla="*/ 514560 h 517180"/>
              <a:gd name="connsiteX7" fmla="*/ 0 w 1627055"/>
              <a:gd name="connsiteY7" fmla="*/ 517180 h 517180"/>
              <a:gd name="connsiteX8" fmla="*/ 157203 w 1627055"/>
              <a:gd name="connsiteY8" fmla="*/ 226353 h 517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055" h="517180">
                <a:moveTo>
                  <a:pt x="157203" y="226353"/>
                </a:moveTo>
                <a:cubicBezTo>
                  <a:pt x="186024" y="180939"/>
                  <a:pt x="214844" y="125044"/>
                  <a:pt x="243665" y="90110"/>
                </a:cubicBezTo>
                <a:cubicBezTo>
                  <a:pt x="291699" y="15001"/>
                  <a:pt x="344974" y="-5086"/>
                  <a:pt x="468990" y="1028"/>
                </a:cubicBezTo>
                <a:lnTo>
                  <a:pt x="1234047" y="1028"/>
                </a:lnTo>
                <a:cubicBezTo>
                  <a:pt x="1333609" y="1901"/>
                  <a:pt x="1372910" y="52555"/>
                  <a:pt x="1401730" y="108451"/>
                </a:cubicBezTo>
                <a:cubicBezTo>
                  <a:pt x="1427931" y="152992"/>
                  <a:pt x="1424438" y="156048"/>
                  <a:pt x="1461992" y="223733"/>
                </a:cubicBezTo>
                <a:cubicBezTo>
                  <a:pt x="1499546" y="291418"/>
                  <a:pt x="1572034" y="420238"/>
                  <a:pt x="1627055" y="514560"/>
                </a:cubicBezTo>
                <a:lnTo>
                  <a:pt x="0" y="517180"/>
                </a:lnTo>
                <a:lnTo>
                  <a:pt x="157203" y="226353"/>
                </a:lnTo>
                <a:close/>
              </a:path>
            </a:pathLst>
          </a:custGeom>
          <a:solidFill>
            <a:srgbClr val="A2A2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Tahoma"/>
              <a:ea typeface="+mn-ea"/>
              <a:cs typeface="+mn-cs"/>
            </a:endParaRPr>
          </a:p>
        </p:txBody>
      </p:sp>
      <p:sp>
        <p:nvSpPr>
          <p:cNvPr id="98" name="Freeform 97">
            <a:extLst>
              <a:ext uri="{FF2B5EF4-FFF2-40B4-BE49-F238E27FC236}">
                <a16:creationId xmlns:a16="http://schemas.microsoft.com/office/drawing/2014/main" id="{9E7DA974-EDC7-1249-8347-1F7EADC5EB13}"/>
              </a:ext>
            </a:extLst>
          </p:cNvPr>
          <p:cNvSpPr/>
          <p:nvPr userDrawn="1"/>
        </p:nvSpPr>
        <p:spPr>
          <a:xfrm>
            <a:off x="7163776" y="3066804"/>
            <a:ext cx="1869154" cy="1474666"/>
          </a:xfrm>
          <a:custGeom>
            <a:avLst/>
            <a:gdLst>
              <a:gd name="connsiteX0" fmla="*/ 0 w 1926166"/>
              <a:gd name="connsiteY0" fmla="*/ 838200 h 1591734"/>
              <a:gd name="connsiteX1" fmla="*/ 12700 w 1926166"/>
              <a:gd name="connsiteY1" fmla="*/ 520700 h 1591734"/>
              <a:gd name="connsiteX2" fmla="*/ 309033 w 1926166"/>
              <a:gd name="connsiteY2" fmla="*/ 0 h 1591734"/>
              <a:gd name="connsiteX3" fmla="*/ 558800 w 1926166"/>
              <a:gd name="connsiteY3" fmla="*/ 143934 h 1591734"/>
              <a:gd name="connsiteX4" fmla="*/ 651933 w 1926166"/>
              <a:gd name="connsiteY4" fmla="*/ 266700 h 1591734"/>
              <a:gd name="connsiteX5" fmla="*/ 1257300 w 1926166"/>
              <a:gd name="connsiteY5" fmla="*/ 275167 h 1591734"/>
              <a:gd name="connsiteX6" fmla="*/ 1358900 w 1926166"/>
              <a:gd name="connsiteY6" fmla="*/ 148167 h 1591734"/>
              <a:gd name="connsiteX7" fmla="*/ 1600200 w 1926166"/>
              <a:gd name="connsiteY7" fmla="*/ 0 h 1591734"/>
              <a:gd name="connsiteX8" fmla="*/ 1909233 w 1926166"/>
              <a:gd name="connsiteY8" fmla="*/ 524934 h 1591734"/>
              <a:gd name="connsiteX9" fmla="*/ 1926166 w 1926166"/>
              <a:gd name="connsiteY9" fmla="*/ 808567 h 1591734"/>
              <a:gd name="connsiteX10" fmla="*/ 1557866 w 1926166"/>
              <a:gd name="connsiteY10" fmla="*/ 1439334 h 1591734"/>
              <a:gd name="connsiteX11" fmla="*/ 1333500 w 1926166"/>
              <a:gd name="connsiteY11" fmla="*/ 1591734 h 1591734"/>
              <a:gd name="connsiteX12" fmla="*/ 558800 w 1926166"/>
              <a:gd name="connsiteY12" fmla="*/ 1591734 h 1591734"/>
              <a:gd name="connsiteX13" fmla="*/ 347133 w 1926166"/>
              <a:gd name="connsiteY13" fmla="*/ 1435100 h 1591734"/>
              <a:gd name="connsiteX14" fmla="*/ 0 w 1926166"/>
              <a:gd name="connsiteY14" fmla="*/ 838200 h 1591734"/>
              <a:gd name="connsiteX0" fmla="*/ 0 w 1926166"/>
              <a:gd name="connsiteY0" fmla="*/ 838544 h 1592078"/>
              <a:gd name="connsiteX1" fmla="*/ 12700 w 1926166"/>
              <a:gd name="connsiteY1" fmla="*/ 521044 h 1592078"/>
              <a:gd name="connsiteX2" fmla="*/ 309033 w 1926166"/>
              <a:gd name="connsiteY2" fmla="*/ 344 h 1592078"/>
              <a:gd name="connsiteX3" fmla="*/ 558800 w 1926166"/>
              <a:gd name="connsiteY3" fmla="*/ 144278 h 1592078"/>
              <a:gd name="connsiteX4" fmla="*/ 651933 w 1926166"/>
              <a:gd name="connsiteY4" fmla="*/ 267044 h 1592078"/>
              <a:gd name="connsiteX5" fmla="*/ 1257300 w 1926166"/>
              <a:gd name="connsiteY5" fmla="*/ 275511 h 1592078"/>
              <a:gd name="connsiteX6" fmla="*/ 1358900 w 1926166"/>
              <a:gd name="connsiteY6" fmla="*/ 148511 h 1592078"/>
              <a:gd name="connsiteX7" fmla="*/ 1600200 w 1926166"/>
              <a:gd name="connsiteY7" fmla="*/ 344 h 1592078"/>
              <a:gd name="connsiteX8" fmla="*/ 1909233 w 1926166"/>
              <a:gd name="connsiteY8" fmla="*/ 525278 h 1592078"/>
              <a:gd name="connsiteX9" fmla="*/ 1926166 w 1926166"/>
              <a:gd name="connsiteY9" fmla="*/ 808911 h 1592078"/>
              <a:gd name="connsiteX10" fmla="*/ 1557866 w 1926166"/>
              <a:gd name="connsiteY10" fmla="*/ 1439678 h 1592078"/>
              <a:gd name="connsiteX11" fmla="*/ 1333500 w 1926166"/>
              <a:gd name="connsiteY11" fmla="*/ 1592078 h 1592078"/>
              <a:gd name="connsiteX12" fmla="*/ 558800 w 1926166"/>
              <a:gd name="connsiteY12" fmla="*/ 1592078 h 1592078"/>
              <a:gd name="connsiteX13" fmla="*/ 347133 w 1926166"/>
              <a:gd name="connsiteY13" fmla="*/ 1435444 h 1592078"/>
              <a:gd name="connsiteX14" fmla="*/ 0 w 1926166"/>
              <a:gd name="connsiteY14" fmla="*/ 838544 h 1592078"/>
              <a:gd name="connsiteX0" fmla="*/ 0 w 1926166"/>
              <a:gd name="connsiteY0" fmla="*/ 839142 h 1592676"/>
              <a:gd name="connsiteX1" fmla="*/ 12700 w 1926166"/>
              <a:gd name="connsiteY1" fmla="*/ 521642 h 1592676"/>
              <a:gd name="connsiteX2" fmla="*/ 309033 w 1926166"/>
              <a:gd name="connsiteY2" fmla="*/ 942 h 1592676"/>
              <a:gd name="connsiteX3" fmla="*/ 558800 w 1926166"/>
              <a:gd name="connsiteY3" fmla="*/ 144876 h 1592676"/>
              <a:gd name="connsiteX4" fmla="*/ 651933 w 1926166"/>
              <a:gd name="connsiteY4" fmla="*/ 267642 h 1592676"/>
              <a:gd name="connsiteX5" fmla="*/ 1257300 w 1926166"/>
              <a:gd name="connsiteY5" fmla="*/ 276109 h 1592676"/>
              <a:gd name="connsiteX6" fmla="*/ 1358900 w 1926166"/>
              <a:gd name="connsiteY6" fmla="*/ 149109 h 1592676"/>
              <a:gd name="connsiteX7" fmla="*/ 1600200 w 1926166"/>
              <a:gd name="connsiteY7" fmla="*/ 942 h 1592676"/>
              <a:gd name="connsiteX8" fmla="*/ 1909233 w 1926166"/>
              <a:gd name="connsiteY8" fmla="*/ 525876 h 1592676"/>
              <a:gd name="connsiteX9" fmla="*/ 1926166 w 1926166"/>
              <a:gd name="connsiteY9" fmla="*/ 809509 h 1592676"/>
              <a:gd name="connsiteX10" fmla="*/ 1557866 w 1926166"/>
              <a:gd name="connsiteY10" fmla="*/ 1440276 h 1592676"/>
              <a:gd name="connsiteX11" fmla="*/ 1333500 w 1926166"/>
              <a:gd name="connsiteY11" fmla="*/ 1592676 h 1592676"/>
              <a:gd name="connsiteX12" fmla="*/ 558800 w 1926166"/>
              <a:gd name="connsiteY12" fmla="*/ 1592676 h 1592676"/>
              <a:gd name="connsiteX13" fmla="*/ 347133 w 1926166"/>
              <a:gd name="connsiteY13" fmla="*/ 1436042 h 1592676"/>
              <a:gd name="connsiteX14" fmla="*/ 0 w 1926166"/>
              <a:gd name="connsiteY14" fmla="*/ 839142 h 1592676"/>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54751 h 1608285"/>
              <a:gd name="connsiteX1" fmla="*/ 12700 w 1926166"/>
              <a:gd name="connsiteY1" fmla="*/ 537251 h 1608285"/>
              <a:gd name="connsiteX2" fmla="*/ 309033 w 1926166"/>
              <a:gd name="connsiteY2" fmla="*/ 16551 h 1608285"/>
              <a:gd name="connsiteX3" fmla="*/ 558800 w 1926166"/>
              <a:gd name="connsiteY3" fmla="*/ 160485 h 1608285"/>
              <a:gd name="connsiteX4" fmla="*/ 651933 w 1926166"/>
              <a:gd name="connsiteY4" fmla="*/ 283251 h 1608285"/>
              <a:gd name="connsiteX5" fmla="*/ 1251053 w 1926166"/>
              <a:gd name="connsiteY5" fmla="*/ 287485 h 1608285"/>
              <a:gd name="connsiteX6" fmla="*/ 1358900 w 1926166"/>
              <a:gd name="connsiteY6" fmla="*/ 164718 h 1608285"/>
              <a:gd name="connsiteX7" fmla="*/ 1600200 w 1926166"/>
              <a:gd name="connsiteY7" fmla="*/ 16551 h 1608285"/>
              <a:gd name="connsiteX8" fmla="*/ 1909233 w 1926166"/>
              <a:gd name="connsiteY8" fmla="*/ 541485 h 1608285"/>
              <a:gd name="connsiteX9" fmla="*/ 1926166 w 1926166"/>
              <a:gd name="connsiteY9" fmla="*/ 825118 h 1608285"/>
              <a:gd name="connsiteX10" fmla="*/ 1557866 w 1926166"/>
              <a:gd name="connsiteY10" fmla="*/ 1455885 h 1608285"/>
              <a:gd name="connsiteX11" fmla="*/ 1333500 w 1926166"/>
              <a:gd name="connsiteY11" fmla="*/ 1608285 h 1608285"/>
              <a:gd name="connsiteX12" fmla="*/ 558800 w 1926166"/>
              <a:gd name="connsiteY12" fmla="*/ 1608285 h 1608285"/>
              <a:gd name="connsiteX13" fmla="*/ 347133 w 1926166"/>
              <a:gd name="connsiteY13" fmla="*/ 1451651 h 1608285"/>
              <a:gd name="connsiteX14" fmla="*/ 0 w 1926166"/>
              <a:gd name="connsiteY14" fmla="*/ 854751 h 1608285"/>
              <a:gd name="connsiteX0" fmla="*/ 0 w 1926166"/>
              <a:gd name="connsiteY0" fmla="*/ 857927 h 1611461"/>
              <a:gd name="connsiteX1" fmla="*/ 12700 w 1926166"/>
              <a:gd name="connsiteY1" fmla="*/ 540427 h 1611461"/>
              <a:gd name="connsiteX2" fmla="*/ 309033 w 1926166"/>
              <a:gd name="connsiteY2" fmla="*/ 19727 h 1611461"/>
              <a:gd name="connsiteX3" fmla="*/ 558800 w 1926166"/>
              <a:gd name="connsiteY3" fmla="*/ 163661 h 1611461"/>
              <a:gd name="connsiteX4" fmla="*/ 651933 w 1926166"/>
              <a:gd name="connsiteY4" fmla="*/ 286427 h 1611461"/>
              <a:gd name="connsiteX5" fmla="*/ 1251053 w 1926166"/>
              <a:gd name="connsiteY5" fmla="*/ 290661 h 1611461"/>
              <a:gd name="connsiteX6" fmla="*/ 1358900 w 1926166"/>
              <a:gd name="connsiteY6" fmla="*/ 167894 h 1611461"/>
              <a:gd name="connsiteX7" fmla="*/ 1600200 w 1926166"/>
              <a:gd name="connsiteY7" fmla="*/ 19727 h 1611461"/>
              <a:gd name="connsiteX8" fmla="*/ 1909233 w 1926166"/>
              <a:gd name="connsiteY8" fmla="*/ 544661 h 1611461"/>
              <a:gd name="connsiteX9" fmla="*/ 1926166 w 1926166"/>
              <a:gd name="connsiteY9" fmla="*/ 828294 h 1611461"/>
              <a:gd name="connsiteX10" fmla="*/ 1557866 w 1926166"/>
              <a:gd name="connsiteY10" fmla="*/ 1459061 h 1611461"/>
              <a:gd name="connsiteX11" fmla="*/ 1333500 w 1926166"/>
              <a:gd name="connsiteY11" fmla="*/ 1611461 h 1611461"/>
              <a:gd name="connsiteX12" fmla="*/ 558800 w 1926166"/>
              <a:gd name="connsiteY12" fmla="*/ 1611461 h 1611461"/>
              <a:gd name="connsiteX13" fmla="*/ 347133 w 1926166"/>
              <a:gd name="connsiteY13" fmla="*/ 1454827 h 1611461"/>
              <a:gd name="connsiteX14" fmla="*/ 0 w 1926166"/>
              <a:gd name="connsiteY14" fmla="*/ 857927 h 1611461"/>
              <a:gd name="connsiteX0" fmla="*/ 0 w 1926166"/>
              <a:gd name="connsiteY0" fmla="*/ 859599 h 1613133"/>
              <a:gd name="connsiteX1" fmla="*/ 12700 w 1926166"/>
              <a:gd name="connsiteY1" fmla="*/ 542099 h 1613133"/>
              <a:gd name="connsiteX2" fmla="*/ 309033 w 1926166"/>
              <a:gd name="connsiteY2" fmla="*/ 21399 h 1613133"/>
              <a:gd name="connsiteX3" fmla="*/ 558800 w 1926166"/>
              <a:gd name="connsiteY3" fmla="*/ 165333 h 1613133"/>
              <a:gd name="connsiteX4" fmla="*/ 651933 w 1926166"/>
              <a:gd name="connsiteY4" fmla="*/ 288099 h 1613133"/>
              <a:gd name="connsiteX5" fmla="*/ 1251053 w 1926166"/>
              <a:gd name="connsiteY5" fmla="*/ 292333 h 1613133"/>
              <a:gd name="connsiteX6" fmla="*/ 1358900 w 1926166"/>
              <a:gd name="connsiteY6" fmla="*/ 169566 h 1613133"/>
              <a:gd name="connsiteX7" fmla="*/ 1600200 w 1926166"/>
              <a:gd name="connsiteY7" fmla="*/ 21399 h 1613133"/>
              <a:gd name="connsiteX8" fmla="*/ 1909233 w 1926166"/>
              <a:gd name="connsiteY8" fmla="*/ 546333 h 1613133"/>
              <a:gd name="connsiteX9" fmla="*/ 1926166 w 1926166"/>
              <a:gd name="connsiteY9" fmla="*/ 829966 h 1613133"/>
              <a:gd name="connsiteX10" fmla="*/ 1557866 w 1926166"/>
              <a:gd name="connsiteY10" fmla="*/ 1460733 h 1613133"/>
              <a:gd name="connsiteX11" fmla="*/ 1333500 w 1926166"/>
              <a:gd name="connsiteY11" fmla="*/ 1613133 h 1613133"/>
              <a:gd name="connsiteX12" fmla="*/ 558800 w 1926166"/>
              <a:gd name="connsiteY12" fmla="*/ 1613133 h 1613133"/>
              <a:gd name="connsiteX13" fmla="*/ 347133 w 1926166"/>
              <a:gd name="connsiteY13" fmla="*/ 1456499 h 1613133"/>
              <a:gd name="connsiteX14" fmla="*/ 0 w 1926166"/>
              <a:gd name="connsiteY14" fmla="*/ 859599 h 1613133"/>
              <a:gd name="connsiteX0" fmla="*/ 0 w 1926166"/>
              <a:gd name="connsiteY0" fmla="*/ 846483 h 1600017"/>
              <a:gd name="connsiteX1" fmla="*/ 12700 w 1926166"/>
              <a:gd name="connsiteY1" fmla="*/ 528983 h 1600017"/>
              <a:gd name="connsiteX2" fmla="*/ 303793 w 1926166"/>
              <a:gd name="connsiteY2" fmla="*/ 24003 h 1600017"/>
              <a:gd name="connsiteX3" fmla="*/ 558800 w 1926166"/>
              <a:gd name="connsiteY3" fmla="*/ 152217 h 1600017"/>
              <a:gd name="connsiteX4" fmla="*/ 651933 w 1926166"/>
              <a:gd name="connsiteY4" fmla="*/ 274983 h 1600017"/>
              <a:gd name="connsiteX5" fmla="*/ 1251053 w 1926166"/>
              <a:gd name="connsiteY5" fmla="*/ 279217 h 1600017"/>
              <a:gd name="connsiteX6" fmla="*/ 1358900 w 1926166"/>
              <a:gd name="connsiteY6" fmla="*/ 156450 h 1600017"/>
              <a:gd name="connsiteX7" fmla="*/ 1600200 w 1926166"/>
              <a:gd name="connsiteY7" fmla="*/ 8283 h 1600017"/>
              <a:gd name="connsiteX8" fmla="*/ 1909233 w 1926166"/>
              <a:gd name="connsiteY8" fmla="*/ 533217 h 1600017"/>
              <a:gd name="connsiteX9" fmla="*/ 1926166 w 1926166"/>
              <a:gd name="connsiteY9" fmla="*/ 816850 h 1600017"/>
              <a:gd name="connsiteX10" fmla="*/ 1557866 w 1926166"/>
              <a:gd name="connsiteY10" fmla="*/ 1447617 h 1600017"/>
              <a:gd name="connsiteX11" fmla="*/ 1333500 w 1926166"/>
              <a:gd name="connsiteY11" fmla="*/ 1600017 h 1600017"/>
              <a:gd name="connsiteX12" fmla="*/ 558800 w 1926166"/>
              <a:gd name="connsiteY12" fmla="*/ 1600017 h 1600017"/>
              <a:gd name="connsiteX13" fmla="*/ 347133 w 1926166"/>
              <a:gd name="connsiteY13" fmla="*/ 1443383 h 1600017"/>
              <a:gd name="connsiteX14" fmla="*/ 0 w 1926166"/>
              <a:gd name="connsiteY14" fmla="*/ 846483 h 1600017"/>
              <a:gd name="connsiteX0" fmla="*/ 0 w 1926166"/>
              <a:gd name="connsiteY0" fmla="*/ 848632 h 1602166"/>
              <a:gd name="connsiteX1" fmla="*/ 12700 w 1926166"/>
              <a:gd name="connsiteY1" fmla="*/ 531132 h 1602166"/>
              <a:gd name="connsiteX2" fmla="*/ 303793 w 1926166"/>
              <a:gd name="connsiteY2" fmla="*/ 23532 h 1602166"/>
              <a:gd name="connsiteX3" fmla="*/ 558800 w 1926166"/>
              <a:gd name="connsiteY3" fmla="*/ 154366 h 1602166"/>
              <a:gd name="connsiteX4" fmla="*/ 651933 w 1926166"/>
              <a:gd name="connsiteY4" fmla="*/ 277132 h 1602166"/>
              <a:gd name="connsiteX5" fmla="*/ 1251053 w 1926166"/>
              <a:gd name="connsiteY5" fmla="*/ 281366 h 1602166"/>
              <a:gd name="connsiteX6" fmla="*/ 1358900 w 1926166"/>
              <a:gd name="connsiteY6" fmla="*/ 158599 h 1602166"/>
              <a:gd name="connsiteX7" fmla="*/ 1600200 w 1926166"/>
              <a:gd name="connsiteY7" fmla="*/ 10432 h 1602166"/>
              <a:gd name="connsiteX8" fmla="*/ 1909233 w 1926166"/>
              <a:gd name="connsiteY8" fmla="*/ 535366 h 1602166"/>
              <a:gd name="connsiteX9" fmla="*/ 1926166 w 1926166"/>
              <a:gd name="connsiteY9" fmla="*/ 818999 h 1602166"/>
              <a:gd name="connsiteX10" fmla="*/ 1557866 w 1926166"/>
              <a:gd name="connsiteY10" fmla="*/ 1449766 h 1602166"/>
              <a:gd name="connsiteX11" fmla="*/ 1333500 w 1926166"/>
              <a:gd name="connsiteY11" fmla="*/ 1602166 h 1602166"/>
              <a:gd name="connsiteX12" fmla="*/ 558800 w 1926166"/>
              <a:gd name="connsiteY12" fmla="*/ 1602166 h 1602166"/>
              <a:gd name="connsiteX13" fmla="*/ 347133 w 1926166"/>
              <a:gd name="connsiteY13" fmla="*/ 1445532 h 1602166"/>
              <a:gd name="connsiteX14" fmla="*/ 0 w 1926166"/>
              <a:gd name="connsiteY14" fmla="*/ 848632 h 1602166"/>
              <a:gd name="connsiteX0" fmla="*/ 0 w 1926166"/>
              <a:gd name="connsiteY0" fmla="*/ 845260 h 1598794"/>
              <a:gd name="connsiteX1" fmla="*/ 12700 w 1926166"/>
              <a:gd name="connsiteY1" fmla="*/ 527760 h 1598794"/>
              <a:gd name="connsiteX2" fmla="*/ 303793 w 1926166"/>
              <a:gd name="connsiteY2" fmla="*/ 20160 h 1598794"/>
              <a:gd name="connsiteX3" fmla="*/ 558800 w 1926166"/>
              <a:gd name="connsiteY3" fmla="*/ 150994 h 1598794"/>
              <a:gd name="connsiteX4" fmla="*/ 651933 w 1926166"/>
              <a:gd name="connsiteY4" fmla="*/ 273760 h 1598794"/>
              <a:gd name="connsiteX5" fmla="*/ 1251053 w 1926166"/>
              <a:gd name="connsiteY5" fmla="*/ 277994 h 1598794"/>
              <a:gd name="connsiteX6" fmla="*/ 1358900 w 1926166"/>
              <a:gd name="connsiteY6" fmla="*/ 155227 h 1598794"/>
              <a:gd name="connsiteX7" fmla="*/ 1600200 w 1926166"/>
              <a:gd name="connsiteY7" fmla="*/ 7060 h 1598794"/>
              <a:gd name="connsiteX8" fmla="*/ 1909233 w 1926166"/>
              <a:gd name="connsiteY8" fmla="*/ 531994 h 1598794"/>
              <a:gd name="connsiteX9" fmla="*/ 1926166 w 1926166"/>
              <a:gd name="connsiteY9" fmla="*/ 815627 h 1598794"/>
              <a:gd name="connsiteX10" fmla="*/ 1557866 w 1926166"/>
              <a:gd name="connsiteY10" fmla="*/ 1446394 h 1598794"/>
              <a:gd name="connsiteX11" fmla="*/ 1333500 w 1926166"/>
              <a:gd name="connsiteY11" fmla="*/ 1598794 h 1598794"/>
              <a:gd name="connsiteX12" fmla="*/ 558800 w 1926166"/>
              <a:gd name="connsiteY12" fmla="*/ 1598794 h 1598794"/>
              <a:gd name="connsiteX13" fmla="*/ 347133 w 1926166"/>
              <a:gd name="connsiteY13" fmla="*/ 1442160 h 1598794"/>
              <a:gd name="connsiteX14" fmla="*/ 0 w 1926166"/>
              <a:gd name="connsiteY14" fmla="*/ 845260 h 1598794"/>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8249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8249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8249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7987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62413 w 1926166"/>
              <a:gd name="connsiteY4" fmla="*/ 278261 h 1603295"/>
              <a:gd name="connsiteX5" fmla="*/ 1251053 w 1926166"/>
              <a:gd name="connsiteY5" fmla="*/ 27987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62413 w 1926166"/>
              <a:gd name="connsiteY4" fmla="*/ 278261 h 1603295"/>
              <a:gd name="connsiteX5" fmla="*/ 1251053 w 1926166"/>
              <a:gd name="connsiteY5" fmla="*/ 27987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51922 h 1605456"/>
              <a:gd name="connsiteX1" fmla="*/ 12700 w 1926166"/>
              <a:gd name="connsiteY1" fmla="*/ 534422 h 1605456"/>
              <a:gd name="connsiteX2" fmla="*/ 306413 w 1926166"/>
              <a:gd name="connsiteY2" fmla="*/ 24202 h 1605456"/>
              <a:gd name="connsiteX3" fmla="*/ 558800 w 1926166"/>
              <a:gd name="connsiteY3" fmla="*/ 157656 h 1605456"/>
              <a:gd name="connsiteX4" fmla="*/ 662413 w 1926166"/>
              <a:gd name="connsiteY4" fmla="*/ 280422 h 1605456"/>
              <a:gd name="connsiteX5" fmla="*/ 1251053 w 1926166"/>
              <a:gd name="connsiteY5" fmla="*/ 282036 h 1605456"/>
              <a:gd name="connsiteX6" fmla="*/ 1358900 w 1926166"/>
              <a:gd name="connsiteY6" fmla="*/ 161889 h 1605456"/>
              <a:gd name="connsiteX7" fmla="*/ 1600200 w 1926166"/>
              <a:gd name="connsiteY7" fmla="*/ 13722 h 1605456"/>
              <a:gd name="connsiteX8" fmla="*/ 1909233 w 1926166"/>
              <a:gd name="connsiteY8" fmla="*/ 538656 h 1605456"/>
              <a:gd name="connsiteX9" fmla="*/ 1926166 w 1926166"/>
              <a:gd name="connsiteY9" fmla="*/ 822289 h 1605456"/>
              <a:gd name="connsiteX10" fmla="*/ 1557866 w 1926166"/>
              <a:gd name="connsiteY10" fmla="*/ 1453056 h 1605456"/>
              <a:gd name="connsiteX11" fmla="*/ 1333500 w 1926166"/>
              <a:gd name="connsiteY11" fmla="*/ 1605456 h 1605456"/>
              <a:gd name="connsiteX12" fmla="*/ 558800 w 1926166"/>
              <a:gd name="connsiteY12" fmla="*/ 1605456 h 1605456"/>
              <a:gd name="connsiteX13" fmla="*/ 347133 w 1926166"/>
              <a:gd name="connsiteY13" fmla="*/ 1448822 h 1605456"/>
              <a:gd name="connsiteX14" fmla="*/ 0 w 1926166"/>
              <a:gd name="connsiteY14" fmla="*/ 851922 h 1605456"/>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6338 h 1599872"/>
              <a:gd name="connsiteX1" fmla="*/ 12700 w 1926166"/>
              <a:gd name="connsiteY1" fmla="*/ 528838 h 1599872"/>
              <a:gd name="connsiteX2" fmla="*/ 301173 w 1926166"/>
              <a:gd name="connsiteY2" fmla="*/ 15998 h 1599872"/>
              <a:gd name="connsiteX3" fmla="*/ 558800 w 1926166"/>
              <a:gd name="connsiteY3" fmla="*/ 152072 h 1599872"/>
              <a:gd name="connsiteX4" fmla="*/ 662413 w 1926166"/>
              <a:gd name="connsiteY4" fmla="*/ 274838 h 1599872"/>
              <a:gd name="connsiteX5" fmla="*/ 1251053 w 1926166"/>
              <a:gd name="connsiteY5" fmla="*/ 276452 h 1599872"/>
              <a:gd name="connsiteX6" fmla="*/ 1358900 w 1926166"/>
              <a:gd name="connsiteY6" fmla="*/ 156305 h 1599872"/>
              <a:gd name="connsiteX7" fmla="*/ 1600200 w 1926166"/>
              <a:gd name="connsiteY7" fmla="*/ 8138 h 1599872"/>
              <a:gd name="connsiteX8" fmla="*/ 1909233 w 1926166"/>
              <a:gd name="connsiteY8" fmla="*/ 533072 h 1599872"/>
              <a:gd name="connsiteX9" fmla="*/ 1926166 w 1926166"/>
              <a:gd name="connsiteY9" fmla="*/ 816705 h 1599872"/>
              <a:gd name="connsiteX10" fmla="*/ 1557866 w 1926166"/>
              <a:gd name="connsiteY10" fmla="*/ 1447472 h 1599872"/>
              <a:gd name="connsiteX11" fmla="*/ 1333500 w 1926166"/>
              <a:gd name="connsiteY11" fmla="*/ 1599872 h 1599872"/>
              <a:gd name="connsiteX12" fmla="*/ 558800 w 1926166"/>
              <a:gd name="connsiteY12" fmla="*/ 1599872 h 1599872"/>
              <a:gd name="connsiteX13" fmla="*/ 347133 w 1926166"/>
              <a:gd name="connsiteY13" fmla="*/ 1443238 h 1599872"/>
              <a:gd name="connsiteX14" fmla="*/ 0 w 1926166"/>
              <a:gd name="connsiteY14" fmla="*/ 846338 h 1599872"/>
              <a:gd name="connsiteX0" fmla="*/ 47536 w 1973702"/>
              <a:gd name="connsiteY0" fmla="*/ 846338 h 1599872"/>
              <a:gd name="connsiteX1" fmla="*/ 60236 w 1973702"/>
              <a:gd name="connsiteY1" fmla="*/ 528838 h 1599872"/>
              <a:gd name="connsiteX2" fmla="*/ 348709 w 1973702"/>
              <a:gd name="connsiteY2" fmla="*/ 15998 h 1599872"/>
              <a:gd name="connsiteX3" fmla="*/ 606336 w 1973702"/>
              <a:gd name="connsiteY3" fmla="*/ 152072 h 1599872"/>
              <a:gd name="connsiteX4" fmla="*/ 709949 w 1973702"/>
              <a:gd name="connsiteY4" fmla="*/ 274838 h 1599872"/>
              <a:gd name="connsiteX5" fmla="*/ 1298589 w 1973702"/>
              <a:gd name="connsiteY5" fmla="*/ 276452 h 1599872"/>
              <a:gd name="connsiteX6" fmla="*/ 1406436 w 1973702"/>
              <a:gd name="connsiteY6" fmla="*/ 156305 h 1599872"/>
              <a:gd name="connsiteX7" fmla="*/ 1647736 w 1973702"/>
              <a:gd name="connsiteY7" fmla="*/ 8138 h 1599872"/>
              <a:gd name="connsiteX8" fmla="*/ 1956769 w 1973702"/>
              <a:gd name="connsiteY8" fmla="*/ 533072 h 1599872"/>
              <a:gd name="connsiteX9" fmla="*/ 1973702 w 1973702"/>
              <a:gd name="connsiteY9" fmla="*/ 816705 h 1599872"/>
              <a:gd name="connsiteX10" fmla="*/ 1605402 w 1973702"/>
              <a:gd name="connsiteY10" fmla="*/ 1447472 h 1599872"/>
              <a:gd name="connsiteX11" fmla="*/ 1381036 w 1973702"/>
              <a:gd name="connsiteY11" fmla="*/ 1599872 h 1599872"/>
              <a:gd name="connsiteX12" fmla="*/ 606336 w 1973702"/>
              <a:gd name="connsiteY12" fmla="*/ 1599872 h 1599872"/>
              <a:gd name="connsiteX13" fmla="*/ 394669 w 1973702"/>
              <a:gd name="connsiteY13" fmla="*/ 1443238 h 1599872"/>
              <a:gd name="connsiteX14" fmla="*/ 47536 w 1973702"/>
              <a:gd name="connsiteY14" fmla="*/ 846338 h 1599872"/>
              <a:gd name="connsiteX0" fmla="*/ 64548 w 1990714"/>
              <a:gd name="connsiteY0" fmla="*/ 846338 h 1599872"/>
              <a:gd name="connsiteX1" fmla="*/ 77248 w 1990714"/>
              <a:gd name="connsiteY1" fmla="*/ 528838 h 1599872"/>
              <a:gd name="connsiteX2" fmla="*/ 365721 w 1990714"/>
              <a:gd name="connsiteY2" fmla="*/ 15998 h 1599872"/>
              <a:gd name="connsiteX3" fmla="*/ 623348 w 1990714"/>
              <a:gd name="connsiteY3" fmla="*/ 152072 h 1599872"/>
              <a:gd name="connsiteX4" fmla="*/ 726961 w 1990714"/>
              <a:gd name="connsiteY4" fmla="*/ 274838 h 1599872"/>
              <a:gd name="connsiteX5" fmla="*/ 1315601 w 1990714"/>
              <a:gd name="connsiteY5" fmla="*/ 276452 h 1599872"/>
              <a:gd name="connsiteX6" fmla="*/ 1423448 w 1990714"/>
              <a:gd name="connsiteY6" fmla="*/ 156305 h 1599872"/>
              <a:gd name="connsiteX7" fmla="*/ 1664748 w 1990714"/>
              <a:gd name="connsiteY7" fmla="*/ 8138 h 1599872"/>
              <a:gd name="connsiteX8" fmla="*/ 1973781 w 1990714"/>
              <a:gd name="connsiteY8" fmla="*/ 533072 h 1599872"/>
              <a:gd name="connsiteX9" fmla="*/ 1990714 w 1990714"/>
              <a:gd name="connsiteY9" fmla="*/ 816705 h 1599872"/>
              <a:gd name="connsiteX10" fmla="*/ 1622414 w 1990714"/>
              <a:gd name="connsiteY10" fmla="*/ 1447472 h 1599872"/>
              <a:gd name="connsiteX11" fmla="*/ 1398048 w 1990714"/>
              <a:gd name="connsiteY11" fmla="*/ 1599872 h 1599872"/>
              <a:gd name="connsiteX12" fmla="*/ 623348 w 1990714"/>
              <a:gd name="connsiteY12" fmla="*/ 1599872 h 1599872"/>
              <a:gd name="connsiteX13" fmla="*/ 411681 w 1990714"/>
              <a:gd name="connsiteY13" fmla="*/ 1443238 h 1599872"/>
              <a:gd name="connsiteX14" fmla="*/ 64548 w 1990714"/>
              <a:gd name="connsiteY14" fmla="*/ 846338 h 1599872"/>
              <a:gd name="connsiteX0" fmla="*/ 57031 w 1983197"/>
              <a:gd name="connsiteY0" fmla="*/ 846338 h 1599872"/>
              <a:gd name="connsiteX1" fmla="*/ 69731 w 1983197"/>
              <a:gd name="connsiteY1" fmla="*/ 528838 h 1599872"/>
              <a:gd name="connsiteX2" fmla="*/ 358204 w 1983197"/>
              <a:gd name="connsiteY2" fmla="*/ 15998 h 1599872"/>
              <a:gd name="connsiteX3" fmla="*/ 615831 w 1983197"/>
              <a:gd name="connsiteY3" fmla="*/ 152072 h 1599872"/>
              <a:gd name="connsiteX4" fmla="*/ 719444 w 1983197"/>
              <a:gd name="connsiteY4" fmla="*/ 274838 h 1599872"/>
              <a:gd name="connsiteX5" fmla="*/ 1308084 w 1983197"/>
              <a:gd name="connsiteY5" fmla="*/ 276452 h 1599872"/>
              <a:gd name="connsiteX6" fmla="*/ 1415931 w 1983197"/>
              <a:gd name="connsiteY6" fmla="*/ 156305 h 1599872"/>
              <a:gd name="connsiteX7" fmla="*/ 1657231 w 1983197"/>
              <a:gd name="connsiteY7" fmla="*/ 8138 h 1599872"/>
              <a:gd name="connsiteX8" fmla="*/ 1966264 w 1983197"/>
              <a:gd name="connsiteY8" fmla="*/ 533072 h 1599872"/>
              <a:gd name="connsiteX9" fmla="*/ 1983197 w 1983197"/>
              <a:gd name="connsiteY9" fmla="*/ 816705 h 1599872"/>
              <a:gd name="connsiteX10" fmla="*/ 1614897 w 1983197"/>
              <a:gd name="connsiteY10" fmla="*/ 1447472 h 1599872"/>
              <a:gd name="connsiteX11" fmla="*/ 1390531 w 1983197"/>
              <a:gd name="connsiteY11" fmla="*/ 1599872 h 1599872"/>
              <a:gd name="connsiteX12" fmla="*/ 615831 w 1983197"/>
              <a:gd name="connsiteY12" fmla="*/ 1599872 h 1599872"/>
              <a:gd name="connsiteX13" fmla="*/ 404164 w 1983197"/>
              <a:gd name="connsiteY13" fmla="*/ 1443238 h 1599872"/>
              <a:gd name="connsiteX14" fmla="*/ 57031 w 1983197"/>
              <a:gd name="connsiteY14" fmla="*/ 846338 h 1599872"/>
              <a:gd name="connsiteX0" fmla="*/ 60664 w 1986830"/>
              <a:gd name="connsiteY0" fmla="*/ 846338 h 1599872"/>
              <a:gd name="connsiteX1" fmla="*/ 73364 w 1986830"/>
              <a:gd name="connsiteY1" fmla="*/ 528838 h 1599872"/>
              <a:gd name="connsiteX2" fmla="*/ 361837 w 1986830"/>
              <a:gd name="connsiteY2" fmla="*/ 15998 h 1599872"/>
              <a:gd name="connsiteX3" fmla="*/ 619464 w 1986830"/>
              <a:gd name="connsiteY3" fmla="*/ 152072 h 1599872"/>
              <a:gd name="connsiteX4" fmla="*/ 723077 w 1986830"/>
              <a:gd name="connsiteY4" fmla="*/ 274838 h 1599872"/>
              <a:gd name="connsiteX5" fmla="*/ 1311717 w 1986830"/>
              <a:gd name="connsiteY5" fmla="*/ 276452 h 1599872"/>
              <a:gd name="connsiteX6" fmla="*/ 1419564 w 1986830"/>
              <a:gd name="connsiteY6" fmla="*/ 156305 h 1599872"/>
              <a:gd name="connsiteX7" fmla="*/ 1660864 w 1986830"/>
              <a:gd name="connsiteY7" fmla="*/ 8138 h 1599872"/>
              <a:gd name="connsiteX8" fmla="*/ 1969897 w 1986830"/>
              <a:gd name="connsiteY8" fmla="*/ 533072 h 1599872"/>
              <a:gd name="connsiteX9" fmla="*/ 1986830 w 1986830"/>
              <a:gd name="connsiteY9" fmla="*/ 816705 h 1599872"/>
              <a:gd name="connsiteX10" fmla="*/ 1618530 w 1986830"/>
              <a:gd name="connsiteY10" fmla="*/ 1447472 h 1599872"/>
              <a:gd name="connsiteX11" fmla="*/ 1394164 w 1986830"/>
              <a:gd name="connsiteY11" fmla="*/ 1599872 h 1599872"/>
              <a:gd name="connsiteX12" fmla="*/ 619464 w 1986830"/>
              <a:gd name="connsiteY12" fmla="*/ 1599872 h 1599872"/>
              <a:gd name="connsiteX13" fmla="*/ 407797 w 1986830"/>
              <a:gd name="connsiteY13" fmla="*/ 1443238 h 1599872"/>
              <a:gd name="connsiteX14" fmla="*/ 60664 w 1986830"/>
              <a:gd name="connsiteY14" fmla="*/ 846338 h 1599872"/>
              <a:gd name="connsiteX0" fmla="*/ 60664 w 1986830"/>
              <a:gd name="connsiteY0" fmla="*/ 846338 h 1599872"/>
              <a:gd name="connsiteX1" fmla="*/ 73364 w 1986830"/>
              <a:gd name="connsiteY1" fmla="*/ 528838 h 1599872"/>
              <a:gd name="connsiteX2" fmla="*/ 361837 w 1986830"/>
              <a:gd name="connsiteY2" fmla="*/ 15998 h 1599872"/>
              <a:gd name="connsiteX3" fmla="*/ 619464 w 1986830"/>
              <a:gd name="connsiteY3" fmla="*/ 152072 h 1599872"/>
              <a:gd name="connsiteX4" fmla="*/ 723077 w 1986830"/>
              <a:gd name="connsiteY4" fmla="*/ 274838 h 1599872"/>
              <a:gd name="connsiteX5" fmla="*/ 1311717 w 1986830"/>
              <a:gd name="connsiteY5" fmla="*/ 276452 h 1599872"/>
              <a:gd name="connsiteX6" fmla="*/ 1419564 w 1986830"/>
              <a:gd name="connsiteY6" fmla="*/ 156305 h 1599872"/>
              <a:gd name="connsiteX7" fmla="*/ 1660864 w 1986830"/>
              <a:gd name="connsiteY7" fmla="*/ 8138 h 1599872"/>
              <a:gd name="connsiteX8" fmla="*/ 1969897 w 1986830"/>
              <a:gd name="connsiteY8" fmla="*/ 533072 h 1599872"/>
              <a:gd name="connsiteX9" fmla="*/ 1986830 w 1986830"/>
              <a:gd name="connsiteY9" fmla="*/ 816705 h 1599872"/>
              <a:gd name="connsiteX10" fmla="*/ 1618530 w 1986830"/>
              <a:gd name="connsiteY10" fmla="*/ 1447472 h 1599872"/>
              <a:gd name="connsiteX11" fmla="*/ 1394164 w 1986830"/>
              <a:gd name="connsiteY11" fmla="*/ 1599872 h 1599872"/>
              <a:gd name="connsiteX12" fmla="*/ 619464 w 1986830"/>
              <a:gd name="connsiteY12" fmla="*/ 1599872 h 1599872"/>
              <a:gd name="connsiteX13" fmla="*/ 407797 w 1986830"/>
              <a:gd name="connsiteY13" fmla="*/ 1443238 h 1599872"/>
              <a:gd name="connsiteX14" fmla="*/ 60664 w 1986830"/>
              <a:gd name="connsiteY14" fmla="*/ 846338 h 1599872"/>
              <a:gd name="connsiteX0" fmla="*/ 65039 w 1991205"/>
              <a:gd name="connsiteY0" fmla="*/ 846338 h 1599872"/>
              <a:gd name="connsiteX1" fmla="*/ 69879 w 1991205"/>
              <a:gd name="connsiteY1" fmla="*/ 528838 h 1599872"/>
              <a:gd name="connsiteX2" fmla="*/ 366212 w 1991205"/>
              <a:gd name="connsiteY2" fmla="*/ 15998 h 1599872"/>
              <a:gd name="connsiteX3" fmla="*/ 623839 w 1991205"/>
              <a:gd name="connsiteY3" fmla="*/ 152072 h 1599872"/>
              <a:gd name="connsiteX4" fmla="*/ 727452 w 1991205"/>
              <a:gd name="connsiteY4" fmla="*/ 274838 h 1599872"/>
              <a:gd name="connsiteX5" fmla="*/ 1316092 w 1991205"/>
              <a:gd name="connsiteY5" fmla="*/ 276452 h 1599872"/>
              <a:gd name="connsiteX6" fmla="*/ 1423939 w 1991205"/>
              <a:gd name="connsiteY6" fmla="*/ 156305 h 1599872"/>
              <a:gd name="connsiteX7" fmla="*/ 1665239 w 1991205"/>
              <a:gd name="connsiteY7" fmla="*/ 8138 h 1599872"/>
              <a:gd name="connsiteX8" fmla="*/ 1974272 w 1991205"/>
              <a:gd name="connsiteY8" fmla="*/ 533072 h 1599872"/>
              <a:gd name="connsiteX9" fmla="*/ 1991205 w 1991205"/>
              <a:gd name="connsiteY9" fmla="*/ 816705 h 1599872"/>
              <a:gd name="connsiteX10" fmla="*/ 1622905 w 1991205"/>
              <a:gd name="connsiteY10" fmla="*/ 1447472 h 1599872"/>
              <a:gd name="connsiteX11" fmla="*/ 1398539 w 1991205"/>
              <a:gd name="connsiteY11" fmla="*/ 1599872 h 1599872"/>
              <a:gd name="connsiteX12" fmla="*/ 623839 w 1991205"/>
              <a:gd name="connsiteY12" fmla="*/ 1599872 h 1599872"/>
              <a:gd name="connsiteX13" fmla="*/ 412172 w 1991205"/>
              <a:gd name="connsiteY13" fmla="*/ 1443238 h 1599872"/>
              <a:gd name="connsiteX14" fmla="*/ 65039 w 1991205"/>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602583"/>
              <a:gd name="connsiteX1" fmla="*/ 68815 w 1990141"/>
              <a:gd name="connsiteY1" fmla="*/ 528838 h 1602583"/>
              <a:gd name="connsiteX2" fmla="*/ 365148 w 1990141"/>
              <a:gd name="connsiteY2" fmla="*/ 15998 h 1602583"/>
              <a:gd name="connsiteX3" fmla="*/ 622775 w 1990141"/>
              <a:gd name="connsiteY3" fmla="*/ 152072 h 1602583"/>
              <a:gd name="connsiteX4" fmla="*/ 726388 w 1990141"/>
              <a:gd name="connsiteY4" fmla="*/ 274838 h 1602583"/>
              <a:gd name="connsiteX5" fmla="*/ 1315028 w 1990141"/>
              <a:gd name="connsiteY5" fmla="*/ 276452 h 1602583"/>
              <a:gd name="connsiteX6" fmla="*/ 1422875 w 1990141"/>
              <a:gd name="connsiteY6" fmla="*/ 156305 h 1602583"/>
              <a:gd name="connsiteX7" fmla="*/ 1664175 w 1990141"/>
              <a:gd name="connsiteY7" fmla="*/ 8138 h 1602583"/>
              <a:gd name="connsiteX8" fmla="*/ 1973208 w 1990141"/>
              <a:gd name="connsiteY8" fmla="*/ 533072 h 1602583"/>
              <a:gd name="connsiteX9" fmla="*/ 1990141 w 1990141"/>
              <a:gd name="connsiteY9" fmla="*/ 816705 h 1602583"/>
              <a:gd name="connsiteX10" fmla="*/ 1621841 w 1990141"/>
              <a:gd name="connsiteY10" fmla="*/ 1447472 h 1602583"/>
              <a:gd name="connsiteX11" fmla="*/ 1397475 w 1990141"/>
              <a:gd name="connsiteY11" fmla="*/ 1599872 h 1602583"/>
              <a:gd name="connsiteX12" fmla="*/ 622775 w 1990141"/>
              <a:gd name="connsiteY12" fmla="*/ 1599872 h 1602583"/>
              <a:gd name="connsiteX13" fmla="*/ 411108 w 1990141"/>
              <a:gd name="connsiteY13" fmla="*/ 1443238 h 1602583"/>
              <a:gd name="connsiteX14" fmla="*/ 63975 w 1990141"/>
              <a:gd name="connsiteY14" fmla="*/ 846338 h 1602583"/>
              <a:gd name="connsiteX0" fmla="*/ 63975 w 1990141"/>
              <a:gd name="connsiteY0" fmla="*/ 846338 h 1602736"/>
              <a:gd name="connsiteX1" fmla="*/ 68815 w 1990141"/>
              <a:gd name="connsiteY1" fmla="*/ 528838 h 1602736"/>
              <a:gd name="connsiteX2" fmla="*/ 365148 w 1990141"/>
              <a:gd name="connsiteY2" fmla="*/ 15998 h 1602736"/>
              <a:gd name="connsiteX3" fmla="*/ 622775 w 1990141"/>
              <a:gd name="connsiteY3" fmla="*/ 152072 h 1602736"/>
              <a:gd name="connsiteX4" fmla="*/ 726388 w 1990141"/>
              <a:gd name="connsiteY4" fmla="*/ 274838 h 1602736"/>
              <a:gd name="connsiteX5" fmla="*/ 1315028 w 1990141"/>
              <a:gd name="connsiteY5" fmla="*/ 276452 h 1602736"/>
              <a:gd name="connsiteX6" fmla="*/ 1422875 w 1990141"/>
              <a:gd name="connsiteY6" fmla="*/ 156305 h 1602736"/>
              <a:gd name="connsiteX7" fmla="*/ 1664175 w 1990141"/>
              <a:gd name="connsiteY7" fmla="*/ 8138 h 1602736"/>
              <a:gd name="connsiteX8" fmla="*/ 1973208 w 1990141"/>
              <a:gd name="connsiteY8" fmla="*/ 533072 h 1602736"/>
              <a:gd name="connsiteX9" fmla="*/ 1990141 w 1990141"/>
              <a:gd name="connsiteY9" fmla="*/ 816705 h 1602736"/>
              <a:gd name="connsiteX10" fmla="*/ 1621841 w 1990141"/>
              <a:gd name="connsiteY10" fmla="*/ 1447472 h 1602736"/>
              <a:gd name="connsiteX11" fmla="*/ 1397475 w 1990141"/>
              <a:gd name="connsiteY11" fmla="*/ 1599872 h 1602736"/>
              <a:gd name="connsiteX12" fmla="*/ 622775 w 1990141"/>
              <a:gd name="connsiteY12" fmla="*/ 1599872 h 1602736"/>
              <a:gd name="connsiteX13" fmla="*/ 411108 w 1990141"/>
              <a:gd name="connsiteY13" fmla="*/ 1443238 h 1602736"/>
              <a:gd name="connsiteX14" fmla="*/ 63975 w 1990141"/>
              <a:gd name="connsiteY14" fmla="*/ 846338 h 1602736"/>
              <a:gd name="connsiteX0" fmla="*/ 63975 w 1990141"/>
              <a:gd name="connsiteY0" fmla="*/ 846338 h 1600823"/>
              <a:gd name="connsiteX1" fmla="*/ 68815 w 1990141"/>
              <a:gd name="connsiteY1" fmla="*/ 528838 h 1600823"/>
              <a:gd name="connsiteX2" fmla="*/ 365148 w 1990141"/>
              <a:gd name="connsiteY2" fmla="*/ 15998 h 1600823"/>
              <a:gd name="connsiteX3" fmla="*/ 622775 w 1990141"/>
              <a:gd name="connsiteY3" fmla="*/ 152072 h 1600823"/>
              <a:gd name="connsiteX4" fmla="*/ 726388 w 1990141"/>
              <a:gd name="connsiteY4" fmla="*/ 274838 h 1600823"/>
              <a:gd name="connsiteX5" fmla="*/ 1315028 w 1990141"/>
              <a:gd name="connsiteY5" fmla="*/ 276452 h 1600823"/>
              <a:gd name="connsiteX6" fmla="*/ 1422875 w 1990141"/>
              <a:gd name="connsiteY6" fmla="*/ 156305 h 1600823"/>
              <a:gd name="connsiteX7" fmla="*/ 1664175 w 1990141"/>
              <a:gd name="connsiteY7" fmla="*/ 8138 h 1600823"/>
              <a:gd name="connsiteX8" fmla="*/ 1973208 w 1990141"/>
              <a:gd name="connsiteY8" fmla="*/ 533072 h 1600823"/>
              <a:gd name="connsiteX9" fmla="*/ 1990141 w 1990141"/>
              <a:gd name="connsiteY9" fmla="*/ 816705 h 1600823"/>
              <a:gd name="connsiteX10" fmla="*/ 1621841 w 1990141"/>
              <a:gd name="connsiteY10" fmla="*/ 1447472 h 1600823"/>
              <a:gd name="connsiteX11" fmla="*/ 1397475 w 1990141"/>
              <a:gd name="connsiteY11" fmla="*/ 1599872 h 1600823"/>
              <a:gd name="connsiteX12" fmla="*/ 622775 w 1990141"/>
              <a:gd name="connsiteY12" fmla="*/ 1599872 h 1600823"/>
              <a:gd name="connsiteX13" fmla="*/ 411108 w 1990141"/>
              <a:gd name="connsiteY13" fmla="*/ 1443238 h 1600823"/>
              <a:gd name="connsiteX14" fmla="*/ 63975 w 1990141"/>
              <a:gd name="connsiteY14" fmla="*/ 846338 h 1600823"/>
              <a:gd name="connsiteX0" fmla="*/ 63975 w 1990141"/>
              <a:gd name="connsiteY0" fmla="*/ 846338 h 1600823"/>
              <a:gd name="connsiteX1" fmla="*/ 68815 w 1990141"/>
              <a:gd name="connsiteY1" fmla="*/ 528838 h 1600823"/>
              <a:gd name="connsiteX2" fmla="*/ 365148 w 1990141"/>
              <a:gd name="connsiteY2" fmla="*/ 15998 h 1600823"/>
              <a:gd name="connsiteX3" fmla="*/ 622775 w 1990141"/>
              <a:gd name="connsiteY3" fmla="*/ 152072 h 1600823"/>
              <a:gd name="connsiteX4" fmla="*/ 726388 w 1990141"/>
              <a:gd name="connsiteY4" fmla="*/ 274838 h 1600823"/>
              <a:gd name="connsiteX5" fmla="*/ 1315028 w 1990141"/>
              <a:gd name="connsiteY5" fmla="*/ 276452 h 1600823"/>
              <a:gd name="connsiteX6" fmla="*/ 1422875 w 1990141"/>
              <a:gd name="connsiteY6" fmla="*/ 156305 h 1600823"/>
              <a:gd name="connsiteX7" fmla="*/ 1664175 w 1990141"/>
              <a:gd name="connsiteY7" fmla="*/ 8138 h 1600823"/>
              <a:gd name="connsiteX8" fmla="*/ 1973208 w 1990141"/>
              <a:gd name="connsiteY8" fmla="*/ 533072 h 1600823"/>
              <a:gd name="connsiteX9" fmla="*/ 1990141 w 1990141"/>
              <a:gd name="connsiteY9" fmla="*/ 816705 h 1600823"/>
              <a:gd name="connsiteX10" fmla="*/ 1621841 w 1990141"/>
              <a:gd name="connsiteY10" fmla="*/ 1447472 h 1600823"/>
              <a:gd name="connsiteX11" fmla="*/ 1397475 w 1990141"/>
              <a:gd name="connsiteY11" fmla="*/ 1599872 h 1600823"/>
              <a:gd name="connsiteX12" fmla="*/ 622775 w 1990141"/>
              <a:gd name="connsiteY12" fmla="*/ 1599872 h 1600823"/>
              <a:gd name="connsiteX13" fmla="*/ 411108 w 1990141"/>
              <a:gd name="connsiteY13" fmla="*/ 1443238 h 1600823"/>
              <a:gd name="connsiteX14" fmla="*/ 63975 w 1990141"/>
              <a:gd name="connsiteY14" fmla="*/ 846338 h 1600823"/>
              <a:gd name="connsiteX0" fmla="*/ 63975 w 1990141"/>
              <a:gd name="connsiteY0" fmla="*/ 846338 h 1600823"/>
              <a:gd name="connsiteX1" fmla="*/ 68815 w 1990141"/>
              <a:gd name="connsiteY1" fmla="*/ 528838 h 1600823"/>
              <a:gd name="connsiteX2" fmla="*/ 365148 w 1990141"/>
              <a:gd name="connsiteY2" fmla="*/ 15998 h 1600823"/>
              <a:gd name="connsiteX3" fmla="*/ 622775 w 1990141"/>
              <a:gd name="connsiteY3" fmla="*/ 152072 h 1600823"/>
              <a:gd name="connsiteX4" fmla="*/ 726388 w 1990141"/>
              <a:gd name="connsiteY4" fmla="*/ 274838 h 1600823"/>
              <a:gd name="connsiteX5" fmla="*/ 1315028 w 1990141"/>
              <a:gd name="connsiteY5" fmla="*/ 276452 h 1600823"/>
              <a:gd name="connsiteX6" fmla="*/ 1422875 w 1990141"/>
              <a:gd name="connsiteY6" fmla="*/ 156305 h 1600823"/>
              <a:gd name="connsiteX7" fmla="*/ 1664175 w 1990141"/>
              <a:gd name="connsiteY7" fmla="*/ 8138 h 1600823"/>
              <a:gd name="connsiteX8" fmla="*/ 1970588 w 1990141"/>
              <a:gd name="connsiteY8" fmla="*/ 535692 h 1600823"/>
              <a:gd name="connsiteX9" fmla="*/ 1990141 w 1990141"/>
              <a:gd name="connsiteY9" fmla="*/ 816705 h 1600823"/>
              <a:gd name="connsiteX10" fmla="*/ 1621841 w 1990141"/>
              <a:gd name="connsiteY10" fmla="*/ 1447472 h 1600823"/>
              <a:gd name="connsiteX11" fmla="*/ 1397475 w 1990141"/>
              <a:gd name="connsiteY11" fmla="*/ 1599872 h 1600823"/>
              <a:gd name="connsiteX12" fmla="*/ 622775 w 1990141"/>
              <a:gd name="connsiteY12" fmla="*/ 1599872 h 1600823"/>
              <a:gd name="connsiteX13" fmla="*/ 411108 w 1990141"/>
              <a:gd name="connsiteY13" fmla="*/ 1443238 h 1600823"/>
              <a:gd name="connsiteX14" fmla="*/ 63975 w 1990141"/>
              <a:gd name="connsiteY14" fmla="*/ 846338 h 1600823"/>
              <a:gd name="connsiteX0" fmla="*/ 63975 w 2006731"/>
              <a:gd name="connsiteY0" fmla="*/ 846338 h 1600823"/>
              <a:gd name="connsiteX1" fmla="*/ 68815 w 2006731"/>
              <a:gd name="connsiteY1" fmla="*/ 528838 h 1600823"/>
              <a:gd name="connsiteX2" fmla="*/ 365148 w 2006731"/>
              <a:gd name="connsiteY2" fmla="*/ 15998 h 1600823"/>
              <a:gd name="connsiteX3" fmla="*/ 622775 w 2006731"/>
              <a:gd name="connsiteY3" fmla="*/ 152072 h 1600823"/>
              <a:gd name="connsiteX4" fmla="*/ 726388 w 2006731"/>
              <a:gd name="connsiteY4" fmla="*/ 274838 h 1600823"/>
              <a:gd name="connsiteX5" fmla="*/ 1315028 w 2006731"/>
              <a:gd name="connsiteY5" fmla="*/ 276452 h 1600823"/>
              <a:gd name="connsiteX6" fmla="*/ 1422875 w 2006731"/>
              <a:gd name="connsiteY6" fmla="*/ 156305 h 1600823"/>
              <a:gd name="connsiteX7" fmla="*/ 1664175 w 2006731"/>
              <a:gd name="connsiteY7" fmla="*/ 8138 h 1600823"/>
              <a:gd name="connsiteX8" fmla="*/ 1970588 w 2006731"/>
              <a:gd name="connsiteY8" fmla="*/ 535692 h 1600823"/>
              <a:gd name="connsiteX9" fmla="*/ 1990141 w 2006731"/>
              <a:gd name="connsiteY9" fmla="*/ 816705 h 1600823"/>
              <a:gd name="connsiteX10" fmla="*/ 1621841 w 2006731"/>
              <a:gd name="connsiteY10" fmla="*/ 1447472 h 1600823"/>
              <a:gd name="connsiteX11" fmla="*/ 1397475 w 2006731"/>
              <a:gd name="connsiteY11" fmla="*/ 1599872 h 1600823"/>
              <a:gd name="connsiteX12" fmla="*/ 622775 w 2006731"/>
              <a:gd name="connsiteY12" fmla="*/ 1599872 h 1600823"/>
              <a:gd name="connsiteX13" fmla="*/ 411108 w 2006731"/>
              <a:gd name="connsiteY13" fmla="*/ 1443238 h 1600823"/>
              <a:gd name="connsiteX14" fmla="*/ 63975 w 2006731"/>
              <a:gd name="connsiteY14" fmla="*/ 846338 h 1600823"/>
              <a:gd name="connsiteX0" fmla="*/ 63975 w 2022663"/>
              <a:gd name="connsiteY0" fmla="*/ 846338 h 1600823"/>
              <a:gd name="connsiteX1" fmla="*/ 68815 w 2022663"/>
              <a:gd name="connsiteY1" fmla="*/ 528838 h 1600823"/>
              <a:gd name="connsiteX2" fmla="*/ 365148 w 2022663"/>
              <a:gd name="connsiteY2" fmla="*/ 15998 h 1600823"/>
              <a:gd name="connsiteX3" fmla="*/ 622775 w 2022663"/>
              <a:gd name="connsiteY3" fmla="*/ 152072 h 1600823"/>
              <a:gd name="connsiteX4" fmla="*/ 726388 w 2022663"/>
              <a:gd name="connsiteY4" fmla="*/ 274838 h 1600823"/>
              <a:gd name="connsiteX5" fmla="*/ 1315028 w 2022663"/>
              <a:gd name="connsiteY5" fmla="*/ 276452 h 1600823"/>
              <a:gd name="connsiteX6" fmla="*/ 1422875 w 2022663"/>
              <a:gd name="connsiteY6" fmla="*/ 156305 h 1600823"/>
              <a:gd name="connsiteX7" fmla="*/ 1664175 w 2022663"/>
              <a:gd name="connsiteY7" fmla="*/ 8138 h 1600823"/>
              <a:gd name="connsiteX8" fmla="*/ 1970588 w 2022663"/>
              <a:gd name="connsiteY8" fmla="*/ 535692 h 1600823"/>
              <a:gd name="connsiteX9" fmla="*/ 1990141 w 2022663"/>
              <a:gd name="connsiteY9" fmla="*/ 816705 h 1600823"/>
              <a:gd name="connsiteX10" fmla="*/ 1621841 w 2022663"/>
              <a:gd name="connsiteY10" fmla="*/ 1447472 h 1600823"/>
              <a:gd name="connsiteX11" fmla="*/ 1397475 w 2022663"/>
              <a:gd name="connsiteY11" fmla="*/ 1599872 h 1600823"/>
              <a:gd name="connsiteX12" fmla="*/ 622775 w 2022663"/>
              <a:gd name="connsiteY12" fmla="*/ 1599872 h 1600823"/>
              <a:gd name="connsiteX13" fmla="*/ 411108 w 2022663"/>
              <a:gd name="connsiteY13" fmla="*/ 1443238 h 1600823"/>
              <a:gd name="connsiteX14" fmla="*/ 63975 w 2022663"/>
              <a:gd name="connsiteY14" fmla="*/ 846338 h 1600823"/>
              <a:gd name="connsiteX0" fmla="*/ 63975 w 2026548"/>
              <a:gd name="connsiteY0" fmla="*/ 846338 h 1600823"/>
              <a:gd name="connsiteX1" fmla="*/ 68815 w 2026548"/>
              <a:gd name="connsiteY1" fmla="*/ 528838 h 1600823"/>
              <a:gd name="connsiteX2" fmla="*/ 365148 w 2026548"/>
              <a:gd name="connsiteY2" fmla="*/ 15998 h 1600823"/>
              <a:gd name="connsiteX3" fmla="*/ 622775 w 2026548"/>
              <a:gd name="connsiteY3" fmla="*/ 152072 h 1600823"/>
              <a:gd name="connsiteX4" fmla="*/ 726388 w 2026548"/>
              <a:gd name="connsiteY4" fmla="*/ 274838 h 1600823"/>
              <a:gd name="connsiteX5" fmla="*/ 1315028 w 2026548"/>
              <a:gd name="connsiteY5" fmla="*/ 276452 h 1600823"/>
              <a:gd name="connsiteX6" fmla="*/ 1422875 w 2026548"/>
              <a:gd name="connsiteY6" fmla="*/ 156305 h 1600823"/>
              <a:gd name="connsiteX7" fmla="*/ 1664175 w 2026548"/>
              <a:gd name="connsiteY7" fmla="*/ 8138 h 1600823"/>
              <a:gd name="connsiteX8" fmla="*/ 1970588 w 2026548"/>
              <a:gd name="connsiteY8" fmla="*/ 535692 h 1600823"/>
              <a:gd name="connsiteX9" fmla="*/ 1990141 w 2026548"/>
              <a:gd name="connsiteY9" fmla="*/ 816705 h 1600823"/>
              <a:gd name="connsiteX10" fmla="*/ 1621841 w 2026548"/>
              <a:gd name="connsiteY10" fmla="*/ 1447472 h 1600823"/>
              <a:gd name="connsiteX11" fmla="*/ 1397475 w 2026548"/>
              <a:gd name="connsiteY11" fmla="*/ 1599872 h 1600823"/>
              <a:gd name="connsiteX12" fmla="*/ 622775 w 2026548"/>
              <a:gd name="connsiteY12" fmla="*/ 1599872 h 1600823"/>
              <a:gd name="connsiteX13" fmla="*/ 411108 w 2026548"/>
              <a:gd name="connsiteY13" fmla="*/ 1443238 h 1600823"/>
              <a:gd name="connsiteX14" fmla="*/ 63975 w 2026548"/>
              <a:gd name="connsiteY14" fmla="*/ 846338 h 1600823"/>
              <a:gd name="connsiteX0" fmla="*/ 63975 w 2031529"/>
              <a:gd name="connsiteY0" fmla="*/ 846338 h 1600823"/>
              <a:gd name="connsiteX1" fmla="*/ 68815 w 2031529"/>
              <a:gd name="connsiteY1" fmla="*/ 528838 h 1600823"/>
              <a:gd name="connsiteX2" fmla="*/ 365148 w 2031529"/>
              <a:gd name="connsiteY2" fmla="*/ 15998 h 1600823"/>
              <a:gd name="connsiteX3" fmla="*/ 622775 w 2031529"/>
              <a:gd name="connsiteY3" fmla="*/ 152072 h 1600823"/>
              <a:gd name="connsiteX4" fmla="*/ 726388 w 2031529"/>
              <a:gd name="connsiteY4" fmla="*/ 274838 h 1600823"/>
              <a:gd name="connsiteX5" fmla="*/ 1315028 w 2031529"/>
              <a:gd name="connsiteY5" fmla="*/ 276452 h 1600823"/>
              <a:gd name="connsiteX6" fmla="*/ 1422875 w 2031529"/>
              <a:gd name="connsiteY6" fmla="*/ 156305 h 1600823"/>
              <a:gd name="connsiteX7" fmla="*/ 1664175 w 2031529"/>
              <a:gd name="connsiteY7" fmla="*/ 8138 h 1600823"/>
              <a:gd name="connsiteX8" fmla="*/ 1970588 w 2031529"/>
              <a:gd name="connsiteY8" fmla="*/ 535692 h 1600823"/>
              <a:gd name="connsiteX9" fmla="*/ 1990141 w 2031529"/>
              <a:gd name="connsiteY9" fmla="*/ 816705 h 1600823"/>
              <a:gd name="connsiteX10" fmla="*/ 1621841 w 2031529"/>
              <a:gd name="connsiteY10" fmla="*/ 1447472 h 1600823"/>
              <a:gd name="connsiteX11" fmla="*/ 1397475 w 2031529"/>
              <a:gd name="connsiteY11" fmla="*/ 1599872 h 1600823"/>
              <a:gd name="connsiteX12" fmla="*/ 622775 w 2031529"/>
              <a:gd name="connsiteY12" fmla="*/ 1599872 h 1600823"/>
              <a:gd name="connsiteX13" fmla="*/ 411108 w 2031529"/>
              <a:gd name="connsiteY13" fmla="*/ 1443238 h 1600823"/>
              <a:gd name="connsiteX14" fmla="*/ 63975 w 2031529"/>
              <a:gd name="connsiteY14" fmla="*/ 846338 h 1600823"/>
              <a:gd name="connsiteX0" fmla="*/ 63975 w 2030515"/>
              <a:gd name="connsiteY0" fmla="*/ 846338 h 1600823"/>
              <a:gd name="connsiteX1" fmla="*/ 68815 w 2030515"/>
              <a:gd name="connsiteY1" fmla="*/ 528838 h 1600823"/>
              <a:gd name="connsiteX2" fmla="*/ 365148 w 2030515"/>
              <a:gd name="connsiteY2" fmla="*/ 15998 h 1600823"/>
              <a:gd name="connsiteX3" fmla="*/ 622775 w 2030515"/>
              <a:gd name="connsiteY3" fmla="*/ 152072 h 1600823"/>
              <a:gd name="connsiteX4" fmla="*/ 726388 w 2030515"/>
              <a:gd name="connsiteY4" fmla="*/ 274838 h 1600823"/>
              <a:gd name="connsiteX5" fmla="*/ 1315028 w 2030515"/>
              <a:gd name="connsiteY5" fmla="*/ 276452 h 1600823"/>
              <a:gd name="connsiteX6" fmla="*/ 1422875 w 2030515"/>
              <a:gd name="connsiteY6" fmla="*/ 156305 h 1600823"/>
              <a:gd name="connsiteX7" fmla="*/ 1664175 w 2030515"/>
              <a:gd name="connsiteY7" fmla="*/ 8138 h 1600823"/>
              <a:gd name="connsiteX8" fmla="*/ 1970588 w 2030515"/>
              <a:gd name="connsiteY8" fmla="*/ 535692 h 1600823"/>
              <a:gd name="connsiteX9" fmla="*/ 1990141 w 2030515"/>
              <a:gd name="connsiteY9" fmla="*/ 816705 h 1600823"/>
              <a:gd name="connsiteX10" fmla="*/ 1621841 w 2030515"/>
              <a:gd name="connsiteY10" fmla="*/ 1447472 h 1600823"/>
              <a:gd name="connsiteX11" fmla="*/ 1397475 w 2030515"/>
              <a:gd name="connsiteY11" fmla="*/ 1599872 h 1600823"/>
              <a:gd name="connsiteX12" fmla="*/ 622775 w 2030515"/>
              <a:gd name="connsiteY12" fmla="*/ 1599872 h 1600823"/>
              <a:gd name="connsiteX13" fmla="*/ 411108 w 2030515"/>
              <a:gd name="connsiteY13" fmla="*/ 1443238 h 1600823"/>
              <a:gd name="connsiteX14" fmla="*/ 63975 w 2030515"/>
              <a:gd name="connsiteY14" fmla="*/ 846338 h 1600823"/>
              <a:gd name="connsiteX0" fmla="*/ 63975 w 2030515"/>
              <a:gd name="connsiteY0" fmla="*/ 846338 h 1600823"/>
              <a:gd name="connsiteX1" fmla="*/ 68815 w 2030515"/>
              <a:gd name="connsiteY1" fmla="*/ 528838 h 1600823"/>
              <a:gd name="connsiteX2" fmla="*/ 356911 w 2030515"/>
              <a:gd name="connsiteY2" fmla="*/ 15998 h 1600823"/>
              <a:gd name="connsiteX3" fmla="*/ 622775 w 2030515"/>
              <a:gd name="connsiteY3" fmla="*/ 152072 h 1600823"/>
              <a:gd name="connsiteX4" fmla="*/ 726388 w 2030515"/>
              <a:gd name="connsiteY4" fmla="*/ 274838 h 1600823"/>
              <a:gd name="connsiteX5" fmla="*/ 1315028 w 2030515"/>
              <a:gd name="connsiteY5" fmla="*/ 276452 h 1600823"/>
              <a:gd name="connsiteX6" fmla="*/ 1422875 w 2030515"/>
              <a:gd name="connsiteY6" fmla="*/ 156305 h 1600823"/>
              <a:gd name="connsiteX7" fmla="*/ 1664175 w 2030515"/>
              <a:gd name="connsiteY7" fmla="*/ 8138 h 1600823"/>
              <a:gd name="connsiteX8" fmla="*/ 1970588 w 2030515"/>
              <a:gd name="connsiteY8" fmla="*/ 535692 h 1600823"/>
              <a:gd name="connsiteX9" fmla="*/ 1990141 w 2030515"/>
              <a:gd name="connsiteY9" fmla="*/ 816705 h 1600823"/>
              <a:gd name="connsiteX10" fmla="*/ 1621841 w 2030515"/>
              <a:gd name="connsiteY10" fmla="*/ 1447472 h 1600823"/>
              <a:gd name="connsiteX11" fmla="*/ 1397475 w 2030515"/>
              <a:gd name="connsiteY11" fmla="*/ 1599872 h 1600823"/>
              <a:gd name="connsiteX12" fmla="*/ 622775 w 2030515"/>
              <a:gd name="connsiteY12" fmla="*/ 1599872 h 1600823"/>
              <a:gd name="connsiteX13" fmla="*/ 411108 w 2030515"/>
              <a:gd name="connsiteY13" fmla="*/ 1443238 h 1600823"/>
              <a:gd name="connsiteX14" fmla="*/ 63975 w 2030515"/>
              <a:gd name="connsiteY14" fmla="*/ 846338 h 1600823"/>
              <a:gd name="connsiteX0" fmla="*/ 63975 w 2030515"/>
              <a:gd name="connsiteY0" fmla="*/ 847487 h 1601972"/>
              <a:gd name="connsiteX1" fmla="*/ 68815 w 2030515"/>
              <a:gd name="connsiteY1" fmla="*/ 529987 h 1601972"/>
              <a:gd name="connsiteX2" fmla="*/ 356911 w 2030515"/>
              <a:gd name="connsiteY2" fmla="*/ 17147 h 1601972"/>
              <a:gd name="connsiteX3" fmla="*/ 622775 w 2030515"/>
              <a:gd name="connsiteY3" fmla="*/ 153221 h 1601972"/>
              <a:gd name="connsiteX4" fmla="*/ 726388 w 2030515"/>
              <a:gd name="connsiteY4" fmla="*/ 275987 h 1601972"/>
              <a:gd name="connsiteX5" fmla="*/ 1315028 w 2030515"/>
              <a:gd name="connsiteY5" fmla="*/ 277601 h 1601972"/>
              <a:gd name="connsiteX6" fmla="*/ 1422875 w 2030515"/>
              <a:gd name="connsiteY6" fmla="*/ 157454 h 1601972"/>
              <a:gd name="connsiteX7" fmla="*/ 1672413 w 2030515"/>
              <a:gd name="connsiteY7" fmla="*/ 5168 h 1601972"/>
              <a:gd name="connsiteX8" fmla="*/ 1970588 w 2030515"/>
              <a:gd name="connsiteY8" fmla="*/ 536841 h 1601972"/>
              <a:gd name="connsiteX9" fmla="*/ 1990141 w 2030515"/>
              <a:gd name="connsiteY9" fmla="*/ 817854 h 1601972"/>
              <a:gd name="connsiteX10" fmla="*/ 1621841 w 2030515"/>
              <a:gd name="connsiteY10" fmla="*/ 1448621 h 1601972"/>
              <a:gd name="connsiteX11" fmla="*/ 1397475 w 2030515"/>
              <a:gd name="connsiteY11" fmla="*/ 1601021 h 1601972"/>
              <a:gd name="connsiteX12" fmla="*/ 622775 w 2030515"/>
              <a:gd name="connsiteY12" fmla="*/ 1601021 h 1601972"/>
              <a:gd name="connsiteX13" fmla="*/ 411108 w 2030515"/>
              <a:gd name="connsiteY13" fmla="*/ 1444387 h 1601972"/>
              <a:gd name="connsiteX14" fmla="*/ 63975 w 2030515"/>
              <a:gd name="connsiteY14" fmla="*/ 847487 h 1601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30515" h="1601972">
                <a:moveTo>
                  <a:pt x="63975" y="847487"/>
                </a:moveTo>
                <a:cubicBezTo>
                  <a:pt x="-2534" y="739034"/>
                  <a:pt x="-40221" y="711800"/>
                  <a:pt x="68815" y="529987"/>
                </a:cubicBezTo>
                <a:lnTo>
                  <a:pt x="356911" y="17147"/>
                </a:lnTo>
                <a:cubicBezTo>
                  <a:pt x="452065" y="-26795"/>
                  <a:pt x="606039" y="20176"/>
                  <a:pt x="622775" y="153221"/>
                </a:cubicBezTo>
                <a:cubicBezTo>
                  <a:pt x="620959" y="241316"/>
                  <a:pt x="666718" y="274171"/>
                  <a:pt x="726388" y="275987"/>
                </a:cubicBezTo>
                <a:lnTo>
                  <a:pt x="1315028" y="277601"/>
                </a:lnTo>
                <a:cubicBezTo>
                  <a:pt x="1360988" y="273368"/>
                  <a:pt x="1411994" y="254613"/>
                  <a:pt x="1422875" y="157454"/>
                </a:cubicBezTo>
                <a:cubicBezTo>
                  <a:pt x="1442428" y="34084"/>
                  <a:pt x="1532713" y="-17409"/>
                  <a:pt x="1672413" y="5168"/>
                </a:cubicBezTo>
                <a:lnTo>
                  <a:pt x="1970588" y="536841"/>
                </a:lnTo>
                <a:cubicBezTo>
                  <a:pt x="2053088" y="675054"/>
                  <a:pt x="2041264" y="732043"/>
                  <a:pt x="1990141" y="817854"/>
                </a:cubicBezTo>
                <a:lnTo>
                  <a:pt x="1621841" y="1448621"/>
                </a:lnTo>
                <a:cubicBezTo>
                  <a:pt x="1588973" y="1507281"/>
                  <a:pt x="1545626" y="1613101"/>
                  <a:pt x="1397475" y="1601021"/>
                </a:cubicBezTo>
                <a:lnTo>
                  <a:pt x="622775" y="1601021"/>
                </a:lnTo>
                <a:cubicBezTo>
                  <a:pt x="497198" y="1593351"/>
                  <a:pt x="463323" y="1535899"/>
                  <a:pt x="411108" y="1444387"/>
                </a:cubicBezTo>
                <a:lnTo>
                  <a:pt x="63975" y="847487"/>
                </a:lnTo>
                <a:close/>
              </a:path>
            </a:pathLst>
          </a:custGeom>
          <a:gradFill flip="none" rotWithShape="1">
            <a:gsLst>
              <a:gs pos="0">
                <a:srgbClr val="F9F9F9"/>
              </a:gs>
              <a:gs pos="100000">
                <a:srgbClr val="E0E0E0"/>
              </a:gs>
            </a:gsLst>
            <a:path path="circle">
              <a:fillToRect t="100000" r="100000"/>
            </a:path>
            <a:tileRect l="-100000" b="-100000"/>
          </a:gradFill>
          <a:ln>
            <a:solidFill>
              <a:schemeClr val="bg1"/>
            </a:solid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36000" bIns="108000" numCol="1" spcCol="0" rtlCol="0" fromWordArt="0" anchor="ctr" anchorCtr="0" forceAA="0" compatLnSpc="1">
            <a:prstTxWarp prst="textNoShape">
              <a:avLst/>
            </a:prstTxWarp>
            <a:noAutofit/>
          </a:bodyPr>
          <a:lstStyle/>
          <a:p>
            <a:pPr marL="176213" marR="0" lvl="0" indent="0" defTabSz="400050" rtl="0" eaLnBrk="1" fontAlgn="auto" latinLnBrk="0" hangingPunct="1">
              <a:lnSpc>
                <a:spcPct val="90000"/>
              </a:lnSpc>
              <a:spcBef>
                <a:spcPct val="0"/>
              </a:spcBef>
              <a:spcAft>
                <a:spcPct val="35000"/>
              </a:spcAft>
              <a:buClrTx/>
              <a:buSzTx/>
              <a:buFontTx/>
              <a:buNone/>
              <a:tabLst/>
              <a:defRPr/>
            </a:pPr>
            <a:endParaRPr kumimoji="0" lang="en-ZA" sz="1400" b="1" i="0" u="none" strike="noStrike" kern="1200" cap="none" spc="0" normalizeH="0" baseline="0" noProof="0" dirty="0">
              <a:ln>
                <a:noFill/>
              </a:ln>
              <a:solidFill>
                <a:srgbClr val="000000"/>
              </a:solidFill>
              <a:effectLst/>
              <a:uLnTx/>
              <a:uFillTx/>
              <a:latin typeface="Tahoma"/>
              <a:ea typeface="+mn-ea"/>
              <a:cs typeface="+mn-cs"/>
            </a:endParaRPr>
          </a:p>
        </p:txBody>
      </p:sp>
      <p:sp>
        <p:nvSpPr>
          <p:cNvPr id="100" name="object 14">
            <a:extLst>
              <a:ext uri="{FF2B5EF4-FFF2-40B4-BE49-F238E27FC236}">
                <a16:creationId xmlns:a16="http://schemas.microsoft.com/office/drawing/2014/main" id="{17D0F29A-83B9-7943-9D3C-F3B417DEAEB7}"/>
              </a:ext>
            </a:extLst>
          </p:cNvPr>
          <p:cNvSpPr txBox="1"/>
          <p:nvPr userDrawn="1"/>
        </p:nvSpPr>
        <p:spPr>
          <a:xfrm>
            <a:off x="7138228" y="4706175"/>
            <a:ext cx="1869149" cy="254574"/>
          </a:xfrm>
          <a:prstGeom prst="rect">
            <a:avLst/>
          </a:prstGeom>
        </p:spPr>
        <p:txBody>
          <a:bodyPr vert="horz" wrap="square" lIns="0" tIns="8272" rIns="0" bIns="0" rtlCol="0">
            <a:spAutoFit/>
          </a:bodyPr>
          <a:lstStyle/>
          <a:p>
            <a:pPr marL="7521" algn="ctr" defTabSz="541508">
              <a:spcBef>
                <a:spcPts val="65"/>
              </a:spcBef>
              <a:defRPr/>
            </a:pPr>
            <a:r>
              <a:rPr lang="en-US" sz="1600" b="1" spc="3" dirty="0">
                <a:solidFill>
                  <a:srgbClr val="A2A24F"/>
                </a:solidFill>
                <a:latin typeface="Tahoma" panose="020B0604030504040204" pitchFamily="34" charset="0"/>
                <a:ea typeface="Tahoma" panose="020B0604030504040204" pitchFamily="34" charset="0"/>
                <a:cs typeface="Tahoma" panose="020B0604030504040204" pitchFamily="34" charset="0"/>
              </a:rPr>
              <a:t>Safety</a:t>
            </a:r>
            <a:endParaRPr sz="1600" b="1" dirty="0">
              <a:solidFill>
                <a:srgbClr val="A2A24F"/>
              </a:solidFill>
              <a:latin typeface="Tahoma" panose="020B0604030504040204" pitchFamily="34" charset="0"/>
              <a:ea typeface="Tahoma" panose="020B0604030504040204" pitchFamily="34" charset="0"/>
              <a:cs typeface="Tahoma" panose="020B0604030504040204" pitchFamily="34" charset="0"/>
            </a:endParaRPr>
          </a:p>
        </p:txBody>
      </p:sp>
      <p:sp>
        <p:nvSpPr>
          <p:cNvPr id="101" name="object 17">
            <a:extLst>
              <a:ext uri="{FF2B5EF4-FFF2-40B4-BE49-F238E27FC236}">
                <a16:creationId xmlns:a16="http://schemas.microsoft.com/office/drawing/2014/main" id="{7FBE1964-CAB8-8F45-A8A2-75AE95F04583}"/>
              </a:ext>
            </a:extLst>
          </p:cNvPr>
          <p:cNvSpPr/>
          <p:nvPr userDrawn="1"/>
        </p:nvSpPr>
        <p:spPr>
          <a:xfrm>
            <a:off x="8104504" y="5011659"/>
            <a:ext cx="0" cy="1159834"/>
          </a:xfrm>
          <a:custGeom>
            <a:avLst/>
            <a:gdLst/>
            <a:ahLst/>
            <a:cxnLst/>
            <a:rect l="l" t="t" r="r" b="b"/>
            <a:pathLst>
              <a:path h="2204720">
                <a:moveTo>
                  <a:pt x="0" y="2204487"/>
                </a:moveTo>
                <a:lnTo>
                  <a:pt x="0" y="0"/>
                </a:lnTo>
              </a:path>
            </a:pathLst>
          </a:custGeom>
          <a:ln w="28575">
            <a:solidFill>
              <a:srgbClr val="A1A250"/>
            </a:solid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lstStyle/>
          <a:p>
            <a:pPr marL="0" marR="0" lvl="0" indent="0" algn="l" defTabSz="541508" rtl="0" eaLnBrk="1" fontAlgn="auto" latinLnBrk="0" hangingPunct="1">
              <a:lnSpc>
                <a:spcPct val="100000"/>
              </a:lnSpc>
              <a:spcBef>
                <a:spcPts val="0"/>
              </a:spcBef>
              <a:spcAft>
                <a:spcPts val="0"/>
              </a:spcAft>
              <a:buClrTx/>
              <a:buSzTx/>
              <a:buFontTx/>
              <a:buNone/>
              <a:tabLst/>
              <a:defRPr/>
            </a:pPr>
            <a:endParaRPr kumimoji="0" sz="1066" b="0" i="0" u="none" strike="noStrike" kern="1200" cap="none" spc="0" normalizeH="0" baseline="0" noProof="0">
              <a:ln>
                <a:noFill/>
              </a:ln>
              <a:solidFill>
                <a:prstClr val="black"/>
              </a:solidFill>
              <a:effectLst/>
              <a:uLnTx/>
              <a:uFillTx/>
              <a:latin typeface="Calibri"/>
              <a:ea typeface="+mn-ea"/>
              <a:cs typeface="+mn-cs"/>
            </a:endParaRPr>
          </a:p>
        </p:txBody>
      </p:sp>
      <p:grpSp>
        <p:nvGrpSpPr>
          <p:cNvPr id="102" name="Group 101">
            <a:extLst>
              <a:ext uri="{FF2B5EF4-FFF2-40B4-BE49-F238E27FC236}">
                <a16:creationId xmlns:a16="http://schemas.microsoft.com/office/drawing/2014/main" id="{1A09B5A5-041D-3C45-8566-06DFC55544D3}"/>
              </a:ext>
            </a:extLst>
          </p:cNvPr>
          <p:cNvGrpSpPr/>
          <p:nvPr userDrawn="1"/>
        </p:nvGrpSpPr>
        <p:grpSpPr>
          <a:xfrm>
            <a:off x="7905471" y="3590598"/>
            <a:ext cx="408063" cy="729684"/>
            <a:chOff x="11918072" y="5057756"/>
            <a:chExt cx="857885" cy="1534038"/>
          </a:xfrm>
        </p:grpSpPr>
        <p:sp>
          <p:nvSpPr>
            <p:cNvPr id="103" name="object 73">
              <a:extLst>
                <a:ext uri="{FF2B5EF4-FFF2-40B4-BE49-F238E27FC236}">
                  <a16:creationId xmlns:a16="http://schemas.microsoft.com/office/drawing/2014/main" id="{84012EC6-4D41-A740-AF61-9497F172BA3E}"/>
                </a:ext>
              </a:extLst>
            </p:cNvPr>
            <p:cNvSpPr/>
            <p:nvPr/>
          </p:nvSpPr>
          <p:spPr>
            <a:xfrm>
              <a:off x="12091819" y="5557116"/>
              <a:ext cx="511175" cy="174625"/>
            </a:xfrm>
            <a:custGeom>
              <a:avLst/>
              <a:gdLst/>
              <a:ahLst/>
              <a:cxnLst/>
              <a:rect l="l" t="t" r="r" b="b"/>
              <a:pathLst>
                <a:path w="511175" h="174625">
                  <a:moveTo>
                    <a:pt x="510853" y="0"/>
                  </a:moveTo>
                  <a:lnTo>
                    <a:pt x="490094" y="41728"/>
                  </a:lnTo>
                  <a:lnTo>
                    <a:pt x="462837" y="79065"/>
                  </a:lnTo>
                  <a:lnTo>
                    <a:pt x="429820" y="111271"/>
                  </a:lnTo>
                  <a:lnTo>
                    <a:pt x="391784" y="137608"/>
                  </a:lnTo>
                  <a:lnTo>
                    <a:pt x="349469" y="157335"/>
                  </a:lnTo>
                  <a:lnTo>
                    <a:pt x="303612" y="169714"/>
                  </a:lnTo>
                  <a:lnTo>
                    <a:pt x="254955" y="174005"/>
                  </a:lnTo>
                  <a:lnTo>
                    <a:pt x="206665" y="169780"/>
                  </a:lnTo>
                  <a:lnTo>
                    <a:pt x="161128" y="157589"/>
                  </a:lnTo>
                  <a:lnTo>
                    <a:pt x="119066" y="138153"/>
                  </a:lnTo>
                  <a:lnTo>
                    <a:pt x="81200" y="112193"/>
                  </a:lnTo>
                  <a:lnTo>
                    <a:pt x="48252" y="80433"/>
                  </a:lnTo>
                  <a:lnTo>
                    <a:pt x="20945" y="43594"/>
                  </a:lnTo>
                  <a:lnTo>
                    <a:pt x="0" y="2397"/>
                  </a:lnTo>
                </a:path>
              </a:pathLst>
            </a:custGeom>
            <a:ln w="31412">
              <a:solidFill>
                <a:srgbClr val="A2A24F"/>
              </a:solidFill>
            </a:ln>
          </p:spPr>
          <p:txBody>
            <a:bodyPr wrap="square" lIns="0" tIns="0" rIns="0" bIns="0" rtlCol="0"/>
            <a:lstStyle/>
            <a:p>
              <a:pPr defTabSz="541508">
                <a:defRPr/>
              </a:pPr>
              <a:endParaRPr sz="1066">
                <a:solidFill>
                  <a:prstClr val="black"/>
                </a:solidFill>
                <a:latin typeface="Calibri"/>
              </a:endParaRPr>
            </a:p>
          </p:txBody>
        </p:sp>
        <p:sp>
          <p:nvSpPr>
            <p:cNvPr id="104" name="object 75">
              <a:extLst>
                <a:ext uri="{FF2B5EF4-FFF2-40B4-BE49-F238E27FC236}">
                  <a16:creationId xmlns:a16="http://schemas.microsoft.com/office/drawing/2014/main" id="{2C9D2CD1-08EA-8E4A-A0FC-994727E99A68}"/>
                </a:ext>
              </a:extLst>
            </p:cNvPr>
            <p:cNvSpPr/>
            <p:nvPr/>
          </p:nvSpPr>
          <p:spPr>
            <a:xfrm>
              <a:off x="12030412" y="5057756"/>
              <a:ext cx="633095" cy="395605"/>
            </a:xfrm>
            <a:custGeom>
              <a:avLst/>
              <a:gdLst/>
              <a:ahLst/>
              <a:cxnLst/>
              <a:rect l="l" t="t" r="r" b="b"/>
              <a:pathLst>
                <a:path w="633095" h="395604">
                  <a:moveTo>
                    <a:pt x="89285" y="132205"/>
                  </a:moveTo>
                  <a:lnTo>
                    <a:pt x="61191" y="177422"/>
                  </a:lnTo>
                  <a:lnTo>
                    <a:pt x="46662" y="221527"/>
                  </a:lnTo>
                  <a:lnTo>
                    <a:pt x="41225" y="254982"/>
                  </a:lnTo>
                  <a:lnTo>
                    <a:pt x="40407" y="268253"/>
                  </a:lnTo>
                  <a:lnTo>
                    <a:pt x="0" y="268253"/>
                  </a:lnTo>
                  <a:lnTo>
                    <a:pt x="0" y="395391"/>
                  </a:lnTo>
                  <a:lnTo>
                    <a:pt x="26778" y="360500"/>
                  </a:lnTo>
                  <a:lnTo>
                    <a:pt x="58773" y="340942"/>
                  </a:lnTo>
                  <a:lnTo>
                    <a:pt x="116746" y="329583"/>
                  </a:lnTo>
                  <a:lnTo>
                    <a:pt x="221459" y="319288"/>
                  </a:lnTo>
                  <a:lnTo>
                    <a:pt x="266230" y="316343"/>
                  </a:lnTo>
                  <a:lnTo>
                    <a:pt x="316356" y="315299"/>
                  </a:lnTo>
                  <a:lnTo>
                    <a:pt x="475869" y="327813"/>
                  </a:lnTo>
                  <a:lnTo>
                    <a:pt x="572385" y="355345"/>
                  </a:lnTo>
                  <a:lnTo>
                    <a:pt x="619976" y="382876"/>
                  </a:lnTo>
                  <a:lnTo>
                    <a:pt x="632713" y="395391"/>
                  </a:lnTo>
                  <a:lnTo>
                    <a:pt x="632713" y="268253"/>
                  </a:lnTo>
                  <a:lnTo>
                    <a:pt x="592306" y="268253"/>
                  </a:lnTo>
                  <a:lnTo>
                    <a:pt x="591324" y="221547"/>
                  </a:lnTo>
                  <a:lnTo>
                    <a:pt x="585906" y="191806"/>
                  </a:lnTo>
                  <a:lnTo>
                    <a:pt x="543428" y="132205"/>
                  </a:lnTo>
                  <a:lnTo>
                    <a:pt x="495309" y="87523"/>
                  </a:lnTo>
                  <a:lnTo>
                    <a:pt x="447845" y="57602"/>
                  </a:lnTo>
                  <a:lnTo>
                    <a:pt x="411610" y="40832"/>
                  </a:lnTo>
                  <a:lnTo>
                    <a:pt x="397181" y="35601"/>
                  </a:lnTo>
                  <a:lnTo>
                    <a:pt x="394605" y="22365"/>
                  </a:lnTo>
                  <a:lnTo>
                    <a:pt x="391315" y="13367"/>
                  </a:lnTo>
                  <a:lnTo>
                    <a:pt x="385637" y="6290"/>
                  </a:lnTo>
                  <a:lnTo>
                    <a:pt x="378161" y="1659"/>
                  </a:lnTo>
                  <a:lnTo>
                    <a:pt x="369475" y="0"/>
                  </a:lnTo>
                  <a:lnTo>
                    <a:pt x="316356" y="0"/>
                  </a:lnTo>
                  <a:lnTo>
                    <a:pt x="263227" y="0"/>
                  </a:lnTo>
                  <a:lnTo>
                    <a:pt x="235532" y="35601"/>
                  </a:lnTo>
                  <a:lnTo>
                    <a:pt x="211849" y="43112"/>
                  </a:lnTo>
                  <a:lnTo>
                    <a:pt x="195199" y="49985"/>
                  </a:lnTo>
                  <a:lnTo>
                    <a:pt x="177703" y="60152"/>
                  </a:lnTo>
                  <a:lnTo>
                    <a:pt x="151482" y="77547"/>
                  </a:lnTo>
                </a:path>
              </a:pathLst>
            </a:custGeom>
            <a:ln w="31412">
              <a:solidFill>
                <a:srgbClr val="A2A24F"/>
              </a:solidFill>
            </a:ln>
          </p:spPr>
          <p:txBody>
            <a:bodyPr wrap="square" lIns="0" tIns="0" rIns="0" bIns="0" rtlCol="0"/>
            <a:lstStyle/>
            <a:p>
              <a:pPr defTabSz="541508">
                <a:defRPr/>
              </a:pPr>
              <a:endParaRPr sz="1066">
                <a:solidFill>
                  <a:prstClr val="black"/>
                </a:solidFill>
                <a:latin typeface="Calibri"/>
              </a:endParaRPr>
            </a:p>
          </p:txBody>
        </p:sp>
        <p:sp>
          <p:nvSpPr>
            <p:cNvPr id="105" name="object 76">
              <a:extLst>
                <a:ext uri="{FF2B5EF4-FFF2-40B4-BE49-F238E27FC236}">
                  <a16:creationId xmlns:a16="http://schemas.microsoft.com/office/drawing/2014/main" id="{CC235222-6776-B14D-9D8B-6FDE9BB1D258}"/>
                </a:ext>
              </a:extLst>
            </p:cNvPr>
            <p:cNvSpPr/>
            <p:nvPr/>
          </p:nvSpPr>
          <p:spPr>
            <a:xfrm>
              <a:off x="12188589" y="5116217"/>
              <a:ext cx="40005" cy="268605"/>
            </a:xfrm>
            <a:custGeom>
              <a:avLst/>
              <a:gdLst/>
              <a:ahLst/>
              <a:cxnLst/>
              <a:rect l="l" t="t" r="r" b="b"/>
              <a:pathLst>
                <a:path w="40004" h="268604">
                  <a:moveTo>
                    <a:pt x="39642" y="0"/>
                  </a:moveTo>
                  <a:lnTo>
                    <a:pt x="39327" y="53573"/>
                  </a:lnTo>
                  <a:lnTo>
                    <a:pt x="34950" y="117108"/>
                  </a:lnTo>
                  <a:lnTo>
                    <a:pt x="28868" y="156393"/>
                  </a:lnTo>
                  <a:lnTo>
                    <a:pt x="20834" y="195038"/>
                  </a:lnTo>
                  <a:lnTo>
                    <a:pt x="8821" y="236665"/>
                  </a:lnTo>
                  <a:lnTo>
                    <a:pt x="4330" y="252012"/>
                  </a:lnTo>
                  <a:lnTo>
                    <a:pt x="0" y="268274"/>
                  </a:lnTo>
                </a:path>
              </a:pathLst>
            </a:custGeom>
            <a:ln w="31412">
              <a:solidFill>
                <a:srgbClr val="A2A24F"/>
              </a:solidFill>
            </a:ln>
          </p:spPr>
          <p:txBody>
            <a:bodyPr wrap="square" lIns="0" tIns="0" rIns="0" bIns="0" rtlCol="0"/>
            <a:lstStyle/>
            <a:p>
              <a:pPr defTabSz="541508">
                <a:defRPr/>
              </a:pPr>
              <a:endParaRPr sz="1066">
                <a:solidFill>
                  <a:prstClr val="black"/>
                </a:solidFill>
                <a:latin typeface="Calibri"/>
              </a:endParaRPr>
            </a:p>
          </p:txBody>
        </p:sp>
        <p:sp>
          <p:nvSpPr>
            <p:cNvPr id="106" name="object 77">
              <a:extLst>
                <a:ext uri="{FF2B5EF4-FFF2-40B4-BE49-F238E27FC236}">
                  <a16:creationId xmlns:a16="http://schemas.microsoft.com/office/drawing/2014/main" id="{5B277E2E-9B8A-8445-B544-A09ECFF48896}"/>
                </a:ext>
              </a:extLst>
            </p:cNvPr>
            <p:cNvSpPr/>
            <p:nvPr/>
          </p:nvSpPr>
          <p:spPr>
            <a:xfrm>
              <a:off x="12465309" y="5116217"/>
              <a:ext cx="40005" cy="268605"/>
            </a:xfrm>
            <a:custGeom>
              <a:avLst/>
              <a:gdLst/>
              <a:ahLst/>
              <a:cxnLst/>
              <a:rect l="l" t="t" r="r" b="b"/>
              <a:pathLst>
                <a:path w="40004" h="268604">
                  <a:moveTo>
                    <a:pt x="0" y="0"/>
                  </a:moveTo>
                  <a:lnTo>
                    <a:pt x="315" y="53573"/>
                  </a:lnTo>
                  <a:lnTo>
                    <a:pt x="4692" y="117108"/>
                  </a:lnTo>
                  <a:lnTo>
                    <a:pt x="10774" y="156393"/>
                  </a:lnTo>
                  <a:lnTo>
                    <a:pt x="24415" y="215321"/>
                  </a:lnTo>
                  <a:lnTo>
                    <a:pt x="32137" y="241073"/>
                  </a:lnTo>
                  <a:lnTo>
                    <a:pt x="39642" y="268274"/>
                  </a:lnTo>
                </a:path>
              </a:pathLst>
            </a:custGeom>
            <a:ln w="31412">
              <a:solidFill>
                <a:srgbClr val="A2A24F"/>
              </a:solidFill>
            </a:ln>
          </p:spPr>
          <p:txBody>
            <a:bodyPr wrap="square" lIns="0" tIns="0" rIns="0" bIns="0" rtlCol="0"/>
            <a:lstStyle/>
            <a:p>
              <a:pPr defTabSz="541508">
                <a:defRPr/>
              </a:pPr>
              <a:endParaRPr sz="1066">
                <a:solidFill>
                  <a:prstClr val="black"/>
                </a:solidFill>
                <a:latin typeface="Calibri"/>
              </a:endParaRPr>
            </a:p>
          </p:txBody>
        </p:sp>
        <p:sp>
          <p:nvSpPr>
            <p:cNvPr id="107" name="object 78">
              <a:extLst>
                <a:ext uri="{FF2B5EF4-FFF2-40B4-BE49-F238E27FC236}">
                  <a16:creationId xmlns:a16="http://schemas.microsoft.com/office/drawing/2014/main" id="{91E93F77-4A49-424F-BD67-72289F3E17E2}"/>
                </a:ext>
              </a:extLst>
            </p:cNvPr>
            <p:cNvSpPr/>
            <p:nvPr/>
          </p:nvSpPr>
          <p:spPr>
            <a:xfrm>
              <a:off x="12346770" y="5731123"/>
              <a:ext cx="0" cy="250190"/>
            </a:xfrm>
            <a:custGeom>
              <a:avLst/>
              <a:gdLst/>
              <a:ahLst/>
              <a:cxnLst/>
              <a:rect l="l" t="t" r="r" b="b"/>
              <a:pathLst>
                <a:path h="250189">
                  <a:moveTo>
                    <a:pt x="0" y="0"/>
                  </a:moveTo>
                  <a:lnTo>
                    <a:pt x="0" y="249981"/>
                  </a:lnTo>
                </a:path>
              </a:pathLst>
            </a:custGeom>
            <a:ln w="31412">
              <a:solidFill>
                <a:srgbClr val="A2A24F"/>
              </a:solidFill>
            </a:ln>
          </p:spPr>
          <p:txBody>
            <a:bodyPr wrap="square" lIns="0" tIns="0" rIns="0" bIns="0" rtlCol="0"/>
            <a:lstStyle/>
            <a:p>
              <a:pPr defTabSz="541508">
                <a:defRPr/>
              </a:pPr>
              <a:endParaRPr sz="1066">
                <a:solidFill>
                  <a:prstClr val="black"/>
                </a:solidFill>
                <a:latin typeface="Calibri"/>
              </a:endParaRPr>
            </a:p>
          </p:txBody>
        </p:sp>
        <p:sp>
          <p:nvSpPr>
            <p:cNvPr id="108" name="object 79">
              <a:extLst>
                <a:ext uri="{FF2B5EF4-FFF2-40B4-BE49-F238E27FC236}">
                  <a16:creationId xmlns:a16="http://schemas.microsoft.com/office/drawing/2014/main" id="{1887D30E-12F3-8448-BDC3-CB300D8F23D8}"/>
                </a:ext>
              </a:extLst>
            </p:cNvPr>
            <p:cNvSpPr/>
            <p:nvPr/>
          </p:nvSpPr>
          <p:spPr>
            <a:xfrm>
              <a:off x="11918072" y="5840589"/>
              <a:ext cx="857885" cy="751205"/>
            </a:xfrm>
            <a:custGeom>
              <a:avLst/>
              <a:gdLst/>
              <a:ahLst/>
              <a:cxnLst/>
              <a:rect l="l" t="t" r="r" b="b"/>
              <a:pathLst>
                <a:path w="857884" h="751204">
                  <a:moveTo>
                    <a:pt x="0" y="177460"/>
                  </a:moveTo>
                  <a:lnTo>
                    <a:pt x="6339" y="130284"/>
                  </a:lnTo>
                  <a:lnTo>
                    <a:pt x="24228" y="87893"/>
                  </a:lnTo>
                  <a:lnTo>
                    <a:pt x="51977" y="51977"/>
                  </a:lnTo>
                  <a:lnTo>
                    <a:pt x="87893" y="24228"/>
                  </a:lnTo>
                  <a:lnTo>
                    <a:pt x="130284" y="6339"/>
                  </a:lnTo>
                  <a:lnTo>
                    <a:pt x="177460" y="0"/>
                  </a:lnTo>
                  <a:lnTo>
                    <a:pt x="679937" y="0"/>
                  </a:lnTo>
                  <a:lnTo>
                    <a:pt x="727113" y="6339"/>
                  </a:lnTo>
                  <a:lnTo>
                    <a:pt x="769504" y="24228"/>
                  </a:lnTo>
                  <a:lnTo>
                    <a:pt x="805420" y="51977"/>
                  </a:lnTo>
                  <a:lnTo>
                    <a:pt x="833169" y="87893"/>
                  </a:lnTo>
                  <a:lnTo>
                    <a:pt x="851058" y="130284"/>
                  </a:lnTo>
                  <a:lnTo>
                    <a:pt x="857397" y="177460"/>
                  </a:lnTo>
                  <a:lnTo>
                    <a:pt x="857397" y="750783"/>
                  </a:lnTo>
                  <a:lnTo>
                    <a:pt x="422709" y="750783"/>
                  </a:lnTo>
                </a:path>
              </a:pathLst>
            </a:custGeom>
            <a:ln w="31412">
              <a:solidFill>
                <a:srgbClr val="A2A24F"/>
              </a:solidFill>
            </a:ln>
          </p:spPr>
          <p:txBody>
            <a:bodyPr wrap="square" lIns="0" tIns="0" rIns="0" bIns="0" rtlCol="0"/>
            <a:lstStyle/>
            <a:p>
              <a:pPr defTabSz="541508">
                <a:defRPr/>
              </a:pPr>
              <a:endParaRPr sz="1066">
                <a:solidFill>
                  <a:prstClr val="black"/>
                </a:solidFill>
                <a:latin typeface="Calibri"/>
              </a:endParaRPr>
            </a:p>
          </p:txBody>
        </p:sp>
        <p:sp>
          <p:nvSpPr>
            <p:cNvPr id="109" name="object 80">
              <a:extLst>
                <a:ext uri="{FF2B5EF4-FFF2-40B4-BE49-F238E27FC236}">
                  <a16:creationId xmlns:a16="http://schemas.microsoft.com/office/drawing/2014/main" id="{7752D8B0-195D-9741-B6FB-1CCECE6FCAE5}"/>
                </a:ext>
              </a:extLst>
            </p:cNvPr>
            <p:cNvSpPr/>
            <p:nvPr/>
          </p:nvSpPr>
          <p:spPr>
            <a:xfrm>
              <a:off x="11918074" y="6110695"/>
              <a:ext cx="310515" cy="480695"/>
            </a:xfrm>
            <a:custGeom>
              <a:avLst/>
              <a:gdLst/>
              <a:ahLst/>
              <a:cxnLst/>
              <a:rect l="l" t="t" r="r" b="b"/>
              <a:pathLst>
                <a:path w="310515" h="480695">
                  <a:moveTo>
                    <a:pt x="310158" y="480676"/>
                  </a:moveTo>
                  <a:lnTo>
                    <a:pt x="0" y="480676"/>
                  </a:lnTo>
                  <a:lnTo>
                    <a:pt x="0" y="0"/>
                  </a:lnTo>
                </a:path>
              </a:pathLst>
            </a:custGeom>
            <a:ln w="31412">
              <a:solidFill>
                <a:srgbClr val="A2A24F"/>
              </a:solidFill>
            </a:ln>
          </p:spPr>
          <p:txBody>
            <a:bodyPr wrap="square" lIns="0" tIns="0" rIns="0" bIns="0" rtlCol="0"/>
            <a:lstStyle/>
            <a:p>
              <a:pPr defTabSz="541508">
                <a:defRPr/>
              </a:pPr>
              <a:endParaRPr sz="1066">
                <a:solidFill>
                  <a:prstClr val="black"/>
                </a:solidFill>
                <a:latin typeface="Calibri"/>
              </a:endParaRPr>
            </a:p>
          </p:txBody>
        </p:sp>
        <p:sp>
          <p:nvSpPr>
            <p:cNvPr id="110" name="object 81">
              <a:extLst>
                <a:ext uri="{FF2B5EF4-FFF2-40B4-BE49-F238E27FC236}">
                  <a16:creationId xmlns:a16="http://schemas.microsoft.com/office/drawing/2014/main" id="{97C4C9A7-50EE-FD4A-B599-853D7BE3D9C8}"/>
                </a:ext>
              </a:extLst>
            </p:cNvPr>
            <p:cNvSpPr/>
            <p:nvPr/>
          </p:nvSpPr>
          <p:spPr>
            <a:xfrm>
              <a:off x="12621830" y="6110690"/>
              <a:ext cx="0" cy="480695"/>
            </a:xfrm>
            <a:custGeom>
              <a:avLst/>
              <a:gdLst/>
              <a:ahLst/>
              <a:cxnLst/>
              <a:rect l="l" t="t" r="r" b="b"/>
              <a:pathLst>
                <a:path h="480695">
                  <a:moveTo>
                    <a:pt x="0" y="0"/>
                  </a:moveTo>
                  <a:lnTo>
                    <a:pt x="0" y="480676"/>
                  </a:lnTo>
                </a:path>
              </a:pathLst>
            </a:custGeom>
            <a:ln w="31412">
              <a:solidFill>
                <a:srgbClr val="A2A24F"/>
              </a:solidFill>
            </a:ln>
          </p:spPr>
          <p:txBody>
            <a:bodyPr wrap="square" lIns="0" tIns="0" rIns="0" bIns="0" rtlCol="0"/>
            <a:lstStyle/>
            <a:p>
              <a:pPr defTabSz="541508">
                <a:defRPr/>
              </a:pPr>
              <a:endParaRPr sz="1066">
                <a:solidFill>
                  <a:prstClr val="black"/>
                </a:solidFill>
                <a:latin typeface="Calibri"/>
              </a:endParaRPr>
            </a:p>
          </p:txBody>
        </p:sp>
        <p:sp>
          <p:nvSpPr>
            <p:cNvPr id="111" name="object 82">
              <a:extLst>
                <a:ext uri="{FF2B5EF4-FFF2-40B4-BE49-F238E27FC236}">
                  <a16:creationId xmlns:a16="http://schemas.microsoft.com/office/drawing/2014/main" id="{27453B1B-E77D-0B4C-B78C-16F96FDA59F4}"/>
                </a:ext>
              </a:extLst>
            </p:cNvPr>
            <p:cNvSpPr/>
            <p:nvPr/>
          </p:nvSpPr>
          <p:spPr>
            <a:xfrm>
              <a:off x="12071709" y="6110690"/>
              <a:ext cx="0" cy="480695"/>
            </a:xfrm>
            <a:custGeom>
              <a:avLst/>
              <a:gdLst/>
              <a:ahLst/>
              <a:cxnLst/>
              <a:rect l="l" t="t" r="r" b="b"/>
              <a:pathLst>
                <a:path h="480695">
                  <a:moveTo>
                    <a:pt x="0" y="0"/>
                  </a:moveTo>
                  <a:lnTo>
                    <a:pt x="0" y="480676"/>
                  </a:lnTo>
                </a:path>
              </a:pathLst>
            </a:custGeom>
            <a:ln w="31412">
              <a:solidFill>
                <a:srgbClr val="A2A24F"/>
              </a:solidFill>
            </a:ln>
          </p:spPr>
          <p:txBody>
            <a:bodyPr wrap="square" lIns="0" tIns="0" rIns="0" bIns="0" rtlCol="0"/>
            <a:lstStyle/>
            <a:p>
              <a:pPr defTabSz="541508">
                <a:defRPr/>
              </a:pPr>
              <a:endParaRPr sz="1066">
                <a:solidFill>
                  <a:prstClr val="black"/>
                </a:solidFill>
                <a:latin typeface="Calibri"/>
              </a:endParaRPr>
            </a:p>
          </p:txBody>
        </p:sp>
        <p:sp>
          <p:nvSpPr>
            <p:cNvPr id="112" name="object 83">
              <a:extLst>
                <a:ext uri="{FF2B5EF4-FFF2-40B4-BE49-F238E27FC236}">
                  <a16:creationId xmlns:a16="http://schemas.microsoft.com/office/drawing/2014/main" id="{07D0F00B-886A-D24B-B2B1-33B89753F181}"/>
                </a:ext>
              </a:extLst>
            </p:cNvPr>
            <p:cNvSpPr/>
            <p:nvPr/>
          </p:nvSpPr>
          <p:spPr>
            <a:xfrm>
              <a:off x="12151004" y="5840588"/>
              <a:ext cx="0" cy="751205"/>
            </a:xfrm>
            <a:custGeom>
              <a:avLst/>
              <a:gdLst/>
              <a:ahLst/>
              <a:cxnLst/>
              <a:rect l="l" t="t" r="r" b="b"/>
              <a:pathLst>
                <a:path h="751204">
                  <a:moveTo>
                    <a:pt x="0" y="750783"/>
                  </a:moveTo>
                  <a:lnTo>
                    <a:pt x="0" y="0"/>
                  </a:lnTo>
                </a:path>
              </a:pathLst>
            </a:custGeom>
            <a:ln w="31412">
              <a:solidFill>
                <a:srgbClr val="A2A24F"/>
              </a:solidFill>
            </a:ln>
          </p:spPr>
          <p:txBody>
            <a:bodyPr wrap="square" lIns="0" tIns="0" rIns="0" bIns="0" rtlCol="0"/>
            <a:lstStyle/>
            <a:p>
              <a:pPr defTabSz="541508">
                <a:defRPr/>
              </a:pPr>
              <a:endParaRPr sz="1066">
                <a:solidFill>
                  <a:prstClr val="black"/>
                </a:solidFill>
                <a:latin typeface="Calibri"/>
              </a:endParaRPr>
            </a:p>
          </p:txBody>
        </p:sp>
        <p:sp>
          <p:nvSpPr>
            <p:cNvPr id="113" name="object 84">
              <a:extLst>
                <a:ext uri="{FF2B5EF4-FFF2-40B4-BE49-F238E27FC236}">
                  <a16:creationId xmlns:a16="http://schemas.microsoft.com/office/drawing/2014/main" id="{8130AA07-DC21-B64F-911B-47FF0212D732}"/>
                </a:ext>
              </a:extLst>
            </p:cNvPr>
            <p:cNvSpPr/>
            <p:nvPr/>
          </p:nvSpPr>
          <p:spPr>
            <a:xfrm>
              <a:off x="12542532" y="6399067"/>
              <a:ext cx="0" cy="192405"/>
            </a:xfrm>
            <a:custGeom>
              <a:avLst/>
              <a:gdLst/>
              <a:ahLst/>
              <a:cxnLst/>
              <a:rect l="l" t="t" r="r" b="b"/>
              <a:pathLst>
                <a:path h="192404">
                  <a:moveTo>
                    <a:pt x="0" y="0"/>
                  </a:moveTo>
                  <a:lnTo>
                    <a:pt x="0" y="192308"/>
                  </a:lnTo>
                </a:path>
              </a:pathLst>
            </a:custGeom>
            <a:ln w="31412">
              <a:solidFill>
                <a:srgbClr val="A2A24F"/>
              </a:solidFill>
            </a:ln>
          </p:spPr>
          <p:txBody>
            <a:bodyPr wrap="square" lIns="0" tIns="0" rIns="0" bIns="0" rtlCol="0"/>
            <a:lstStyle/>
            <a:p>
              <a:pPr defTabSz="541508">
                <a:defRPr/>
              </a:pPr>
              <a:endParaRPr sz="1066">
                <a:solidFill>
                  <a:prstClr val="black"/>
                </a:solidFill>
                <a:latin typeface="Calibri"/>
              </a:endParaRPr>
            </a:p>
          </p:txBody>
        </p:sp>
        <p:sp>
          <p:nvSpPr>
            <p:cNvPr id="114" name="object 85">
              <a:extLst>
                <a:ext uri="{FF2B5EF4-FFF2-40B4-BE49-F238E27FC236}">
                  <a16:creationId xmlns:a16="http://schemas.microsoft.com/office/drawing/2014/main" id="{66C3F515-D05C-384D-921D-402D46260D11}"/>
                </a:ext>
              </a:extLst>
            </p:cNvPr>
            <p:cNvSpPr/>
            <p:nvPr/>
          </p:nvSpPr>
          <p:spPr>
            <a:xfrm>
              <a:off x="12542532" y="5840584"/>
              <a:ext cx="0" cy="397510"/>
            </a:xfrm>
            <a:custGeom>
              <a:avLst/>
              <a:gdLst/>
              <a:ahLst/>
              <a:cxnLst/>
              <a:rect l="l" t="t" r="r" b="b"/>
              <a:pathLst>
                <a:path h="397510">
                  <a:moveTo>
                    <a:pt x="0" y="0"/>
                  </a:moveTo>
                  <a:lnTo>
                    <a:pt x="0" y="397411"/>
                  </a:lnTo>
                </a:path>
              </a:pathLst>
            </a:custGeom>
            <a:ln w="31412">
              <a:solidFill>
                <a:srgbClr val="A2A24F"/>
              </a:solidFill>
            </a:ln>
          </p:spPr>
          <p:txBody>
            <a:bodyPr wrap="square" lIns="0" tIns="0" rIns="0" bIns="0" rtlCol="0"/>
            <a:lstStyle/>
            <a:p>
              <a:pPr defTabSz="541508">
                <a:defRPr/>
              </a:pPr>
              <a:endParaRPr sz="1066">
                <a:solidFill>
                  <a:prstClr val="black"/>
                </a:solidFill>
                <a:latin typeface="Calibri"/>
              </a:endParaRPr>
            </a:p>
          </p:txBody>
        </p:sp>
        <p:sp>
          <p:nvSpPr>
            <p:cNvPr id="115" name="object 86">
              <a:extLst>
                <a:ext uri="{FF2B5EF4-FFF2-40B4-BE49-F238E27FC236}">
                  <a16:creationId xmlns:a16="http://schemas.microsoft.com/office/drawing/2014/main" id="{8429FF3B-B042-F049-9249-5F051A7AA5B5}"/>
                </a:ext>
              </a:extLst>
            </p:cNvPr>
            <p:cNvSpPr/>
            <p:nvPr/>
          </p:nvSpPr>
          <p:spPr>
            <a:xfrm>
              <a:off x="12058077" y="5430939"/>
              <a:ext cx="288925" cy="128905"/>
            </a:xfrm>
            <a:custGeom>
              <a:avLst/>
              <a:gdLst/>
              <a:ahLst/>
              <a:cxnLst/>
              <a:rect l="l" t="t" r="r" b="b"/>
              <a:pathLst>
                <a:path w="288925" h="128904">
                  <a:moveTo>
                    <a:pt x="288692" y="69380"/>
                  </a:moveTo>
                  <a:lnTo>
                    <a:pt x="265070" y="78672"/>
                  </a:lnTo>
                  <a:lnTo>
                    <a:pt x="246542" y="99117"/>
                  </a:lnTo>
                  <a:lnTo>
                    <a:pt x="227982" y="119561"/>
                  </a:lnTo>
                  <a:lnTo>
                    <a:pt x="204266" y="128854"/>
                  </a:lnTo>
                  <a:lnTo>
                    <a:pt x="38354" y="128854"/>
                  </a:lnTo>
                  <a:lnTo>
                    <a:pt x="23425" y="125840"/>
                  </a:lnTo>
                  <a:lnTo>
                    <a:pt x="11233" y="117620"/>
                  </a:lnTo>
                  <a:lnTo>
                    <a:pt x="3014" y="105429"/>
                  </a:lnTo>
                  <a:lnTo>
                    <a:pt x="0" y="90499"/>
                  </a:lnTo>
                  <a:lnTo>
                    <a:pt x="0" y="0"/>
                  </a:lnTo>
                </a:path>
              </a:pathLst>
            </a:custGeom>
            <a:ln w="31412">
              <a:solidFill>
                <a:srgbClr val="A2A24F"/>
              </a:solidFill>
            </a:ln>
          </p:spPr>
          <p:txBody>
            <a:bodyPr wrap="square" lIns="0" tIns="0" rIns="0" bIns="0" rtlCol="0"/>
            <a:lstStyle/>
            <a:p>
              <a:pPr defTabSz="541508">
                <a:defRPr/>
              </a:pPr>
              <a:endParaRPr sz="1066">
                <a:solidFill>
                  <a:prstClr val="black"/>
                </a:solidFill>
                <a:latin typeface="Calibri"/>
              </a:endParaRPr>
            </a:p>
          </p:txBody>
        </p:sp>
        <p:sp>
          <p:nvSpPr>
            <p:cNvPr id="116" name="object 87">
              <a:extLst>
                <a:ext uri="{FF2B5EF4-FFF2-40B4-BE49-F238E27FC236}">
                  <a16:creationId xmlns:a16="http://schemas.microsoft.com/office/drawing/2014/main" id="{6CE3EBD8-A8CD-0D4B-B107-F02E48CA64CF}"/>
                </a:ext>
              </a:extLst>
            </p:cNvPr>
            <p:cNvSpPr/>
            <p:nvPr/>
          </p:nvSpPr>
          <p:spPr>
            <a:xfrm>
              <a:off x="12340783" y="5430939"/>
              <a:ext cx="288925" cy="128905"/>
            </a:xfrm>
            <a:custGeom>
              <a:avLst/>
              <a:gdLst/>
              <a:ahLst/>
              <a:cxnLst/>
              <a:rect l="l" t="t" r="r" b="b"/>
              <a:pathLst>
                <a:path w="288925" h="128904">
                  <a:moveTo>
                    <a:pt x="0" y="69380"/>
                  </a:moveTo>
                  <a:lnTo>
                    <a:pt x="23622" y="78672"/>
                  </a:lnTo>
                  <a:lnTo>
                    <a:pt x="42150" y="99117"/>
                  </a:lnTo>
                  <a:lnTo>
                    <a:pt x="60709" y="119561"/>
                  </a:lnTo>
                  <a:lnTo>
                    <a:pt x="84426" y="128854"/>
                  </a:lnTo>
                  <a:lnTo>
                    <a:pt x="250348" y="128854"/>
                  </a:lnTo>
                  <a:lnTo>
                    <a:pt x="265271" y="125840"/>
                  </a:lnTo>
                  <a:lnTo>
                    <a:pt x="277460" y="117620"/>
                  </a:lnTo>
                  <a:lnTo>
                    <a:pt x="285678" y="105429"/>
                  </a:lnTo>
                  <a:lnTo>
                    <a:pt x="288692" y="90499"/>
                  </a:lnTo>
                  <a:lnTo>
                    <a:pt x="288692" y="0"/>
                  </a:lnTo>
                </a:path>
              </a:pathLst>
            </a:custGeom>
            <a:ln w="31412">
              <a:solidFill>
                <a:srgbClr val="A2A24F"/>
              </a:solidFill>
            </a:ln>
          </p:spPr>
          <p:txBody>
            <a:bodyPr wrap="square" lIns="0" tIns="0" rIns="0" bIns="0" rtlCol="0"/>
            <a:lstStyle/>
            <a:p>
              <a:pPr defTabSz="541508">
                <a:defRPr/>
              </a:pPr>
              <a:endParaRPr sz="1066">
                <a:solidFill>
                  <a:prstClr val="black"/>
                </a:solidFill>
                <a:latin typeface="Calibri"/>
              </a:endParaRPr>
            </a:p>
          </p:txBody>
        </p:sp>
      </p:grpSp>
      <p:sp>
        <p:nvSpPr>
          <p:cNvPr id="117" name="object 17">
            <a:extLst>
              <a:ext uri="{FF2B5EF4-FFF2-40B4-BE49-F238E27FC236}">
                <a16:creationId xmlns:a16="http://schemas.microsoft.com/office/drawing/2014/main" id="{7BEDF8CC-3E6F-1143-B366-998A8965B104}"/>
              </a:ext>
            </a:extLst>
          </p:cNvPr>
          <p:cNvSpPr/>
          <p:nvPr userDrawn="1"/>
        </p:nvSpPr>
        <p:spPr>
          <a:xfrm>
            <a:off x="10181782" y="1756830"/>
            <a:ext cx="0" cy="1159834"/>
          </a:xfrm>
          <a:custGeom>
            <a:avLst/>
            <a:gdLst/>
            <a:ahLst/>
            <a:cxnLst/>
            <a:rect l="l" t="t" r="r" b="b"/>
            <a:pathLst>
              <a:path h="2204720">
                <a:moveTo>
                  <a:pt x="0" y="2204487"/>
                </a:moveTo>
                <a:lnTo>
                  <a:pt x="0" y="0"/>
                </a:lnTo>
              </a:path>
            </a:pathLst>
          </a:custGeom>
          <a:ln w="28575">
            <a:solidFill>
              <a:srgbClr val="6E91A6"/>
            </a:solid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lstStyle/>
          <a:p>
            <a:pPr marL="0" marR="0" lvl="0" indent="0" algn="l" defTabSz="541508" rtl="0" eaLnBrk="1" fontAlgn="auto" latinLnBrk="0" hangingPunct="1">
              <a:lnSpc>
                <a:spcPct val="100000"/>
              </a:lnSpc>
              <a:spcBef>
                <a:spcPts val="0"/>
              </a:spcBef>
              <a:spcAft>
                <a:spcPts val="0"/>
              </a:spcAft>
              <a:buClrTx/>
              <a:buSzTx/>
              <a:buFontTx/>
              <a:buNone/>
              <a:tabLst/>
              <a:defRPr/>
            </a:pPr>
            <a:endParaRPr kumimoji="0" sz="1066" b="0" i="0" u="none" strike="noStrike" kern="1200" cap="none" spc="0" normalizeH="0" baseline="0" noProof="0">
              <a:ln>
                <a:noFill/>
              </a:ln>
              <a:solidFill>
                <a:prstClr val="black"/>
              </a:solidFill>
              <a:effectLst/>
              <a:uLnTx/>
              <a:uFillTx/>
              <a:latin typeface="Calibri"/>
              <a:ea typeface="+mn-ea"/>
              <a:cs typeface="+mn-cs"/>
            </a:endParaRPr>
          </a:p>
        </p:txBody>
      </p:sp>
      <p:sp>
        <p:nvSpPr>
          <p:cNvPr id="118" name="Freeform 117">
            <a:extLst>
              <a:ext uri="{FF2B5EF4-FFF2-40B4-BE49-F238E27FC236}">
                <a16:creationId xmlns:a16="http://schemas.microsoft.com/office/drawing/2014/main" id="{0CCD9BE1-F3F8-0C47-B402-651202642B59}"/>
              </a:ext>
            </a:extLst>
          </p:cNvPr>
          <p:cNvSpPr/>
          <p:nvPr userDrawn="1"/>
        </p:nvSpPr>
        <p:spPr>
          <a:xfrm>
            <a:off x="9429224" y="2869291"/>
            <a:ext cx="1497756" cy="476081"/>
          </a:xfrm>
          <a:custGeom>
            <a:avLst/>
            <a:gdLst>
              <a:gd name="connsiteX0" fmla="*/ 117902 w 1566794"/>
              <a:gd name="connsiteY0" fmla="*/ 230565 h 484711"/>
              <a:gd name="connsiteX1" fmla="*/ 217464 w 1566794"/>
              <a:gd name="connsiteY1" fmla="*/ 73362 h 484711"/>
              <a:gd name="connsiteX2" fmla="*/ 424449 w 1566794"/>
              <a:gd name="connsiteY2" fmla="*/ 0 h 484711"/>
              <a:gd name="connsiteX3" fmla="*/ 1189506 w 1566794"/>
              <a:gd name="connsiteY3" fmla="*/ 0 h 484711"/>
              <a:gd name="connsiteX4" fmla="*/ 1338849 w 1566794"/>
              <a:gd name="connsiteY4" fmla="*/ 96942 h 484711"/>
              <a:gd name="connsiteX5" fmla="*/ 1417451 w 1566794"/>
              <a:gd name="connsiteY5" fmla="*/ 230565 h 484711"/>
              <a:gd name="connsiteX6" fmla="*/ 1566794 w 1566794"/>
              <a:gd name="connsiteY6" fmla="*/ 484711 h 484711"/>
              <a:gd name="connsiteX7" fmla="*/ 0 w 1566794"/>
              <a:gd name="connsiteY7" fmla="*/ 437550 h 484711"/>
              <a:gd name="connsiteX8" fmla="*/ 117902 w 1566794"/>
              <a:gd name="connsiteY8" fmla="*/ 230565 h 484711"/>
              <a:gd name="connsiteX0" fmla="*/ 141483 w 1590375"/>
              <a:gd name="connsiteY0" fmla="*/ 230565 h 484711"/>
              <a:gd name="connsiteX1" fmla="*/ 241045 w 1590375"/>
              <a:gd name="connsiteY1" fmla="*/ 73362 h 484711"/>
              <a:gd name="connsiteX2" fmla="*/ 448030 w 1590375"/>
              <a:gd name="connsiteY2" fmla="*/ 0 h 484711"/>
              <a:gd name="connsiteX3" fmla="*/ 1213087 w 1590375"/>
              <a:gd name="connsiteY3" fmla="*/ 0 h 484711"/>
              <a:gd name="connsiteX4" fmla="*/ 1362430 w 1590375"/>
              <a:gd name="connsiteY4" fmla="*/ 96942 h 484711"/>
              <a:gd name="connsiteX5" fmla="*/ 1441032 w 1590375"/>
              <a:gd name="connsiteY5" fmla="*/ 230565 h 484711"/>
              <a:gd name="connsiteX6" fmla="*/ 1590375 w 1590375"/>
              <a:gd name="connsiteY6" fmla="*/ 484711 h 484711"/>
              <a:gd name="connsiteX7" fmla="*/ 0 w 1590375"/>
              <a:gd name="connsiteY7" fmla="*/ 471611 h 484711"/>
              <a:gd name="connsiteX8" fmla="*/ 141483 w 1590375"/>
              <a:gd name="connsiteY8" fmla="*/ 230565 h 484711"/>
              <a:gd name="connsiteX0" fmla="*/ 151963 w 1600855"/>
              <a:gd name="connsiteY0" fmla="*/ 230565 h 492571"/>
              <a:gd name="connsiteX1" fmla="*/ 251525 w 1600855"/>
              <a:gd name="connsiteY1" fmla="*/ 73362 h 492571"/>
              <a:gd name="connsiteX2" fmla="*/ 458510 w 1600855"/>
              <a:gd name="connsiteY2" fmla="*/ 0 h 492571"/>
              <a:gd name="connsiteX3" fmla="*/ 1223567 w 1600855"/>
              <a:gd name="connsiteY3" fmla="*/ 0 h 492571"/>
              <a:gd name="connsiteX4" fmla="*/ 1372910 w 1600855"/>
              <a:gd name="connsiteY4" fmla="*/ 96942 h 492571"/>
              <a:gd name="connsiteX5" fmla="*/ 1451512 w 1600855"/>
              <a:gd name="connsiteY5" fmla="*/ 230565 h 492571"/>
              <a:gd name="connsiteX6" fmla="*/ 1600855 w 1600855"/>
              <a:gd name="connsiteY6" fmla="*/ 484711 h 492571"/>
              <a:gd name="connsiteX7" fmla="*/ 0 w 1600855"/>
              <a:gd name="connsiteY7" fmla="*/ 492571 h 492571"/>
              <a:gd name="connsiteX8" fmla="*/ 151963 w 1600855"/>
              <a:gd name="connsiteY8" fmla="*/ 230565 h 492571"/>
              <a:gd name="connsiteX0" fmla="*/ 162443 w 1611335"/>
              <a:gd name="connsiteY0" fmla="*/ 230565 h 516152"/>
              <a:gd name="connsiteX1" fmla="*/ 262005 w 1611335"/>
              <a:gd name="connsiteY1" fmla="*/ 73362 h 516152"/>
              <a:gd name="connsiteX2" fmla="*/ 468990 w 1611335"/>
              <a:gd name="connsiteY2" fmla="*/ 0 h 516152"/>
              <a:gd name="connsiteX3" fmla="*/ 1234047 w 1611335"/>
              <a:gd name="connsiteY3" fmla="*/ 0 h 516152"/>
              <a:gd name="connsiteX4" fmla="*/ 1383390 w 1611335"/>
              <a:gd name="connsiteY4" fmla="*/ 96942 h 516152"/>
              <a:gd name="connsiteX5" fmla="*/ 1461992 w 1611335"/>
              <a:gd name="connsiteY5" fmla="*/ 230565 h 516152"/>
              <a:gd name="connsiteX6" fmla="*/ 1611335 w 1611335"/>
              <a:gd name="connsiteY6" fmla="*/ 484711 h 516152"/>
              <a:gd name="connsiteX7" fmla="*/ 0 w 1611335"/>
              <a:gd name="connsiteY7" fmla="*/ 516152 h 516152"/>
              <a:gd name="connsiteX8" fmla="*/ 162443 w 1611335"/>
              <a:gd name="connsiteY8" fmla="*/ 230565 h 516152"/>
              <a:gd name="connsiteX0" fmla="*/ 162443 w 1621815"/>
              <a:gd name="connsiteY0" fmla="*/ 230565 h 516152"/>
              <a:gd name="connsiteX1" fmla="*/ 262005 w 1621815"/>
              <a:gd name="connsiteY1" fmla="*/ 73362 h 516152"/>
              <a:gd name="connsiteX2" fmla="*/ 468990 w 1621815"/>
              <a:gd name="connsiteY2" fmla="*/ 0 h 516152"/>
              <a:gd name="connsiteX3" fmla="*/ 1234047 w 1621815"/>
              <a:gd name="connsiteY3" fmla="*/ 0 h 516152"/>
              <a:gd name="connsiteX4" fmla="*/ 1383390 w 1621815"/>
              <a:gd name="connsiteY4" fmla="*/ 96942 h 516152"/>
              <a:gd name="connsiteX5" fmla="*/ 1461992 w 1621815"/>
              <a:gd name="connsiteY5" fmla="*/ 230565 h 516152"/>
              <a:gd name="connsiteX6" fmla="*/ 1621815 w 1621815"/>
              <a:gd name="connsiteY6" fmla="*/ 505671 h 516152"/>
              <a:gd name="connsiteX7" fmla="*/ 0 w 1621815"/>
              <a:gd name="connsiteY7" fmla="*/ 516152 h 516152"/>
              <a:gd name="connsiteX8" fmla="*/ 162443 w 1621815"/>
              <a:gd name="connsiteY8" fmla="*/ 230565 h 516152"/>
              <a:gd name="connsiteX0" fmla="*/ 162443 w 1627055"/>
              <a:gd name="connsiteY0" fmla="*/ 230565 h 516152"/>
              <a:gd name="connsiteX1" fmla="*/ 262005 w 1627055"/>
              <a:gd name="connsiteY1" fmla="*/ 73362 h 516152"/>
              <a:gd name="connsiteX2" fmla="*/ 468990 w 1627055"/>
              <a:gd name="connsiteY2" fmla="*/ 0 h 516152"/>
              <a:gd name="connsiteX3" fmla="*/ 1234047 w 1627055"/>
              <a:gd name="connsiteY3" fmla="*/ 0 h 516152"/>
              <a:gd name="connsiteX4" fmla="*/ 1383390 w 1627055"/>
              <a:gd name="connsiteY4" fmla="*/ 96942 h 516152"/>
              <a:gd name="connsiteX5" fmla="*/ 1461992 w 1627055"/>
              <a:gd name="connsiteY5" fmla="*/ 230565 h 516152"/>
              <a:gd name="connsiteX6" fmla="*/ 1627055 w 1627055"/>
              <a:gd name="connsiteY6" fmla="*/ 513532 h 516152"/>
              <a:gd name="connsiteX7" fmla="*/ 0 w 1627055"/>
              <a:gd name="connsiteY7" fmla="*/ 516152 h 516152"/>
              <a:gd name="connsiteX8" fmla="*/ 162443 w 1627055"/>
              <a:gd name="connsiteY8" fmla="*/ 230565 h 516152"/>
              <a:gd name="connsiteX0" fmla="*/ 162443 w 1627055"/>
              <a:gd name="connsiteY0" fmla="*/ 230565 h 516152"/>
              <a:gd name="connsiteX1" fmla="*/ 254145 w 1627055"/>
              <a:gd name="connsiteY1" fmla="*/ 75982 h 516152"/>
              <a:gd name="connsiteX2" fmla="*/ 468990 w 1627055"/>
              <a:gd name="connsiteY2" fmla="*/ 0 h 516152"/>
              <a:gd name="connsiteX3" fmla="*/ 1234047 w 1627055"/>
              <a:gd name="connsiteY3" fmla="*/ 0 h 516152"/>
              <a:gd name="connsiteX4" fmla="*/ 1383390 w 1627055"/>
              <a:gd name="connsiteY4" fmla="*/ 96942 h 516152"/>
              <a:gd name="connsiteX5" fmla="*/ 1461992 w 1627055"/>
              <a:gd name="connsiteY5" fmla="*/ 230565 h 516152"/>
              <a:gd name="connsiteX6" fmla="*/ 1627055 w 1627055"/>
              <a:gd name="connsiteY6" fmla="*/ 513532 h 516152"/>
              <a:gd name="connsiteX7" fmla="*/ 0 w 1627055"/>
              <a:gd name="connsiteY7" fmla="*/ 516152 h 516152"/>
              <a:gd name="connsiteX8" fmla="*/ 162443 w 1627055"/>
              <a:gd name="connsiteY8" fmla="*/ 230565 h 516152"/>
              <a:gd name="connsiteX0" fmla="*/ 162443 w 1627055"/>
              <a:gd name="connsiteY0" fmla="*/ 230565 h 516152"/>
              <a:gd name="connsiteX1" fmla="*/ 254145 w 1627055"/>
              <a:gd name="connsiteY1" fmla="*/ 75982 h 516152"/>
              <a:gd name="connsiteX2" fmla="*/ 468990 w 1627055"/>
              <a:gd name="connsiteY2" fmla="*/ 0 h 516152"/>
              <a:gd name="connsiteX3" fmla="*/ 1234047 w 1627055"/>
              <a:gd name="connsiteY3" fmla="*/ 0 h 516152"/>
              <a:gd name="connsiteX4" fmla="*/ 1383390 w 1627055"/>
              <a:gd name="connsiteY4" fmla="*/ 96942 h 516152"/>
              <a:gd name="connsiteX5" fmla="*/ 1461992 w 1627055"/>
              <a:gd name="connsiteY5" fmla="*/ 230565 h 516152"/>
              <a:gd name="connsiteX6" fmla="*/ 1627055 w 1627055"/>
              <a:gd name="connsiteY6" fmla="*/ 513532 h 516152"/>
              <a:gd name="connsiteX7" fmla="*/ 0 w 1627055"/>
              <a:gd name="connsiteY7" fmla="*/ 516152 h 516152"/>
              <a:gd name="connsiteX8" fmla="*/ 162443 w 1627055"/>
              <a:gd name="connsiteY8" fmla="*/ 230565 h 516152"/>
              <a:gd name="connsiteX0" fmla="*/ 162443 w 1627055"/>
              <a:gd name="connsiteY0" fmla="*/ 231207 h 516794"/>
              <a:gd name="connsiteX1" fmla="*/ 254145 w 1627055"/>
              <a:gd name="connsiteY1" fmla="*/ 76624 h 516794"/>
              <a:gd name="connsiteX2" fmla="*/ 468990 w 1627055"/>
              <a:gd name="connsiteY2" fmla="*/ 642 h 516794"/>
              <a:gd name="connsiteX3" fmla="*/ 1234047 w 1627055"/>
              <a:gd name="connsiteY3" fmla="*/ 642 h 516794"/>
              <a:gd name="connsiteX4" fmla="*/ 1383390 w 1627055"/>
              <a:gd name="connsiteY4" fmla="*/ 97584 h 516794"/>
              <a:gd name="connsiteX5" fmla="*/ 1461992 w 1627055"/>
              <a:gd name="connsiteY5" fmla="*/ 231207 h 516794"/>
              <a:gd name="connsiteX6" fmla="*/ 1627055 w 1627055"/>
              <a:gd name="connsiteY6" fmla="*/ 514174 h 516794"/>
              <a:gd name="connsiteX7" fmla="*/ 0 w 1627055"/>
              <a:gd name="connsiteY7" fmla="*/ 516794 h 516794"/>
              <a:gd name="connsiteX8" fmla="*/ 162443 w 1627055"/>
              <a:gd name="connsiteY8" fmla="*/ 231207 h 516794"/>
              <a:gd name="connsiteX0" fmla="*/ 162443 w 1627055"/>
              <a:gd name="connsiteY0" fmla="*/ 231247 h 516834"/>
              <a:gd name="connsiteX1" fmla="*/ 248905 w 1627055"/>
              <a:gd name="connsiteY1" fmla="*/ 74044 h 516834"/>
              <a:gd name="connsiteX2" fmla="*/ 468990 w 1627055"/>
              <a:gd name="connsiteY2" fmla="*/ 682 h 516834"/>
              <a:gd name="connsiteX3" fmla="*/ 1234047 w 1627055"/>
              <a:gd name="connsiteY3" fmla="*/ 682 h 516834"/>
              <a:gd name="connsiteX4" fmla="*/ 1383390 w 1627055"/>
              <a:gd name="connsiteY4" fmla="*/ 97624 h 516834"/>
              <a:gd name="connsiteX5" fmla="*/ 1461992 w 1627055"/>
              <a:gd name="connsiteY5" fmla="*/ 231247 h 516834"/>
              <a:gd name="connsiteX6" fmla="*/ 1627055 w 1627055"/>
              <a:gd name="connsiteY6" fmla="*/ 514214 h 516834"/>
              <a:gd name="connsiteX7" fmla="*/ 0 w 1627055"/>
              <a:gd name="connsiteY7" fmla="*/ 516834 h 516834"/>
              <a:gd name="connsiteX8" fmla="*/ 162443 w 1627055"/>
              <a:gd name="connsiteY8" fmla="*/ 231247 h 516834"/>
              <a:gd name="connsiteX0" fmla="*/ 157203 w 1627055"/>
              <a:gd name="connsiteY0" fmla="*/ 226007 h 516834"/>
              <a:gd name="connsiteX1" fmla="*/ 248905 w 1627055"/>
              <a:gd name="connsiteY1" fmla="*/ 74044 h 516834"/>
              <a:gd name="connsiteX2" fmla="*/ 468990 w 1627055"/>
              <a:gd name="connsiteY2" fmla="*/ 682 h 516834"/>
              <a:gd name="connsiteX3" fmla="*/ 1234047 w 1627055"/>
              <a:gd name="connsiteY3" fmla="*/ 682 h 516834"/>
              <a:gd name="connsiteX4" fmla="*/ 1383390 w 1627055"/>
              <a:gd name="connsiteY4" fmla="*/ 97624 h 516834"/>
              <a:gd name="connsiteX5" fmla="*/ 1461992 w 1627055"/>
              <a:gd name="connsiteY5" fmla="*/ 231247 h 516834"/>
              <a:gd name="connsiteX6" fmla="*/ 1627055 w 1627055"/>
              <a:gd name="connsiteY6" fmla="*/ 514214 h 516834"/>
              <a:gd name="connsiteX7" fmla="*/ 0 w 1627055"/>
              <a:gd name="connsiteY7" fmla="*/ 516834 h 516834"/>
              <a:gd name="connsiteX8" fmla="*/ 157203 w 1627055"/>
              <a:gd name="connsiteY8" fmla="*/ 226007 h 516834"/>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83390 w 1627055"/>
              <a:gd name="connsiteY4" fmla="*/ 9808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83390 w 1627055"/>
              <a:gd name="connsiteY4" fmla="*/ 9808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83390 w 1627055"/>
              <a:gd name="connsiteY4" fmla="*/ 9808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3171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723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2647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2647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393870 w 1627055"/>
              <a:gd name="connsiteY4" fmla="*/ 100708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1904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1904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1904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0856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0856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471 h 517298"/>
              <a:gd name="connsiteX1" fmla="*/ 248905 w 1627055"/>
              <a:gd name="connsiteY1" fmla="*/ 74508 h 517298"/>
              <a:gd name="connsiteX2" fmla="*/ 468990 w 1627055"/>
              <a:gd name="connsiteY2" fmla="*/ 1146 h 517298"/>
              <a:gd name="connsiteX3" fmla="*/ 1234047 w 1627055"/>
              <a:gd name="connsiteY3" fmla="*/ 1146 h 517298"/>
              <a:gd name="connsiteX4" fmla="*/ 1401730 w 1627055"/>
              <a:gd name="connsiteY4" fmla="*/ 108569 h 517298"/>
              <a:gd name="connsiteX5" fmla="*/ 1461992 w 1627055"/>
              <a:gd name="connsiteY5" fmla="*/ 223851 h 517298"/>
              <a:gd name="connsiteX6" fmla="*/ 1627055 w 1627055"/>
              <a:gd name="connsiteY6" fmla="*/ 514678 h 517298"/>
              <a:gd name="connsiteX7" fmla="*/ 0 w 1627055"/>
              <a:gd name="connsiteY7" fmla="*/ 517298 h 517298"/>
              <a:gd name="connsiteX8" fmla="*/ 157203 w 1627055"/>
              <a:gd name="connsiteY8" fmla="*/ 226471 h 517298"/>
              <a:gd name="connsiteX0" fmla="*/ 157203 w 1627055"/>
              <a:gd name="connsiteY0" fmla="*/ 226044 h 516871"/>
              <a:gd name="connsiteX1" fmla="*/ 243665 w 1627055"/>
              <a:gd name="connsiteY1" fmla="*/ 89801 h 516871"/>
              <a:gd name="connsiteX2" fmla="*/ 468990 w 1627055"/>
              <a:gd name="connsiteY2" fmla="*/ 719 h 516871"/>
              <a:gd name="connsiteX3" fmla="*/ 1234047 w 1627055"/>
              <a:gd name="connsiteY3" fmla="*/ 719 h 516871"/>
              <a:gd name="connsiteX4" fmla="*/ 1401730 w 1627055"/>
              <a:gd name="connsiteY4" fmla="*/ 108142 h 516871"/>
              <a:gd name="connsiteX5" fmla="*/ 1461992 w 1627055"/>
              <a:gd name="connsiteY5" fmla="*/ 223424 h 516871"/>
              <a:gd name="connsiteX6" fmla="*/ 1627055 w 1627055"/>
              <a:gd name="connsiteY6" fmla="*/ 514251 h 516871"/>
              <a:gd name="connsiteX7" fmla="*/ 0 w 1627055"/>
              <a:gd name="connsiteY7" fmla="*/ 516871 h 516871"/>
              <a:gd name="connsiteX8" fmla="*/ 157203 w 1627055"/>
              <a:gd name="connsiteY8" fmla="*/ 226044 h 516871"/>
              <a:gd name="connsiteX0" fmla="*/ 157203 w 1627055"/>
              <a:gd name="connsiteY0" fmla="*/ 226353 h 517180"/>
              <a:gd name="connsiteX1" fmla="*/ 243665 w 1627055"/>
              <a:gd name="connsiteY1" fmla="*/ 90110 h 517180"/>
              <a:gd name="connsiteX2" fmla="*/ 468990 w 1627055"/>
              <a:gd name="connsiteY2" fmla="*/ 1028 h 517180"/>
              <a:gd name="connsiteX3" fmla="*/ 1234047 w 1627055"/>
              <a:gd name="connsiteY3" fmla="*/ 1028 h 517180"/>
              <a:gd name="connsiteX4" fmla="*/ 1401730 w 1627055"/>
              <a:gd name="connsiteY4" fmla="*/ 108451 h 517180"/>
              <a:gd name="connsiteX5" fmla="*/ 1461992 w 1627055"/>
              <a:gd name="connsiteY5" fmla="*/ 223733 h 517180"/>
              <a:gd name="connsiteX6" fmla="*/ 1627055 w 1627055"/>
              <a:gd name="connsiteY6" fmla="*/ 514560 h 517180"/>
              <a:gd name="connsiteX7" fmla="*/ 0 w 1627055"/>
              <a:gd name="connsiteY7" fmla="*/ 517180 h 517180"/>
              <a:gd name="connsiteX8" fmla="*/ 157203 w 1627055"/>
              <a:gd name="connsiteY8" fmla="*/ 226353 h 517180"/>
              <a:gd name="connsiteX0" fmla="*/ 157203 w 1627055"/>
              <a:gd name="connsiteY0" fmla="*/ 226353 h 517180"/>
              <a:gd name="connsiteX1" fmla="*/ 243665 w 1627055"/>
              <a:gd name="connsiteY1" fmla="*/ 90110 h 517180"/>
              <a:gd name="connsiteX2" fmla="*/ 468990 w 1627055"/>
              <a:gd name="connsiteY2" fmla="*/ 1028 h 517180"/>
              <a:gd name="connsiteX3" fmla="*/ 1234047 w 1627055"/>
              <a:gd name="connsiteY3" fmla="*/ 1028 h 517180"/>
              <a:gd name="connsiteX4" fmla="*/ 1401730 w 1627055"/>
              <a:gd name="connsiteY4" fmla="*/ 108451 h 517180"/>
              <a:gd name="connsiteX5" fmla="*/ 1461992 w 1627055"/>
              <a:gd name="connsiteY5" fmla="*/ 223733 h 517180"/>
              <a:gd name="connsiteX6" fmla="*/ 1627055 w 1627055"/>
              <a:gd name="connsiteY6" fmla="*/ 514560 h 517180"/>
              <a:gd name="connsiteX7" fmla="*/ 0 w 1627055"/>
              <a:gd name="connsiteY7" fmla="*/ 517180 h 517180"/>
              <a:gd name="connsiteX8" fmla="*/ 157203 w 1627055"/>
              <a:gd name="connsiteY8" fmla="*/ 226353 h 517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055" h="517180">
                <a:moveTo>
                  <a:pt x="157203" y="226353"/>
                </a:moveTo>
                <a:cubicBezTo>
                  <a:pt x="186024" y="180939"/>
                  <a:pt x="214844" y="125044"/>
                  <a:pt x="243665" y="90110"/>
                </a:cubicBezTo>
                <a:cubicBezTo>
                  <a:pt x="291699" y="15001"/>
                  <a:pt x="344974" y="-5086"/>
                  <a:pt x="468990" y="1028"/>
                </a:cubicBezTo>
                <a:lnTo>
                  <a:pt x="1234047" y="1028"/>
                </a:lnTo>
                <a:cubicBezTo>
                  <a:pt x="1333609" y="1901"/>
                  <a:pt x="1372910" y="52555"/>
                  <a:pt x="1401730" y="108451"/>
                </a:cubicBezTo>
                <a:cubicBezTo>
                  <a:pt x="1427931" y="152992"/>
                  <a:pt x="1424438" y="156048"/>
                  <a:pt x="1461992" y="223733"/>
                </a:cubicBezTo>
                <a:cubicBezTo>
                  <a:pt x="1499546" y="291418"/>
                  <a:pt x="1572034" y="420238"/>
                  <a:pt x="1627055" y="514560"/>
                </a:cubicBezTo>
                <a:lnTo>
                  <a:pt x="0" y="517180"/>
                </a:lnTo>
                <a:lnTo>
                  <a:pt x="157203" y="226353"/>
                </a:lnTo>
                <a:close/>
              </a:path>
            </a:pathLst>
          </a:custGeom>
          <a:solidFill>
            <a:srgbClr val="6E91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Tahoma"/>
              <a:ea typeface="+mn-ea"/>
              <a:cs typeface="+mn-cs"/>
            </a:endParaRPr>
          </a:p>
        </p:txBody>
      </p:sp>
      <p:sp>
        <p:nvSpPr>
          <p:cNvPr id="119" name="Freeform 118">
            <a:extLst>
              <a:ext uri="{FF2B5EF4-FFF2-40B4-BE49-F238E27FC236}">
                <a16:creationId xmlns:a16="http://schemas.microsoft.com/office/drawing/2014/main" id="{AB8DBA1D-D0A9-B64D-90AA-1DDDE59568F7}"/>
              </a:ext>
            </a:extLst>
          </p:cNvPr>
          <p:cNvSpPr/>
          <p:nvPr userDrawn="1"/>
        </p:nvSpPr>
        <p:spPr>
          <a:xfrm>
            <a:off x="9241054" y="3066804"/>
            <a:ext cx="1869154" cy="1474666"/>
          </a:xfrm>
          <a:custGeom>
            <a:avLst/>
            <a:gdLst>
              <a:gd name="connsiteX0" fmla="*/ 0 w 1926166"/>
              <a:gd name="connsiteY0" fmla="*/ 838200 h 1591734"/>
              <a:gd name="connsiteX1" fmla="*/ 12700 w 1926166"/>
              <a:gd name="connsiteY1" fmla="*/ 520700 h 1591734"/>
              <a:gd name="connsiteX2" fmla="*/ 309033 w 1926166"/>
              <a:gd name="connsiteY2" fmla="*/ 0 h 1591734"/>
              <a:gd name="connsiteX3" fmla="*/ 558800 w 1926166"/>
              <a:gd name="connsiteY3" fmla="*/ 143934 h 1591734"/>
              <a:gd name="connsiteX4" fmla="*/ 651933 w 1926166"/>
              <a:gd name="connsiteY4" fmla="*/ 266700 h 1591734"/>
              <a:gd name="connsiteX5" fmla="*/ 1257300 w 1926166"/>
              <a:gd name="connsiteY5" fmla="*/ 275167 h 1591734"/>
              <a:gd name="connsiteX6" fmla="*/ 1358900 w 1926166"/>
              <a:gd name="connsiteY6" fmla="*/ 148167 h 1591734"/>
              <a:gd name="connsiteX7" fmla="*/ 1600200 w 1926166"/>
              <a:gd name="connsiteY7" fmla="*/ 0 h 1591734"/>
              <a:gd name="connsiteX8" fmla="*/ 1909233 w 1926166"/>
              <a:gd name="connsiteY8" fmla="*/ 524934 h 1591734"/>
              <a:gd name="connsiteX9" fmla="*/ 1926166 w 1926166"/>
              <a:gd name="connsiteY9" fmla="*/ 808567 h 1591734"/>
              <a:gd name="connsiteX10" fmla="*/ 1557866 w 1926166"/>
              <a:gd name="connsiteY10" fmla="*/ 1439334 h 1591734"/>
              <a:gd name="connsiteX11" fmla="*/ 1333500 w 1926166"/>
              <a:gd name="connsiteY11" fmla="*/ 1591734 h 1591734"/>
              <a:gd name="connsiteX12" fmla="*/ 558800 w 1926166"/>
              <a:gd name="connsiteY12" fmla="*/ 1591734 h 1591734"/>
              <a:gd name="connsiteX13" fmla="*/ 347133 w 1926166"/>
              <a:gd name="connsiteY13" fmla="*/ 1435100 h 1591734"/>
              <a:gd name="connsiteX14" fmla="*/ 0 w 1926166"/>
              <a:gd name="connsiteY14" fmla="*/ 838200 h 1591734"/>
              <a:gd name="connsiteX0" fmla="*/ 0 w 1926166"/>
              <a:gd name="connsiteY0" fmla="*/ 838544 h 1592078"/>
              <a:gd name="connsiteX1" fmla="*/ 12700 w 1926166"/>
              <a:gd name="connsiteY1" fmla="*/ 521044 h 1592078"/>
              <a:gd name="connsiteX2" fmla="*/ 309033 w 1926166"/>
              <a:gd name="connsiteY2" fmla="*/ 344 h 1592078"/>
              <a:gd name="connsiteX3" fmla="*/ 558800 w 1926166"/>
              <a:gd name="connsiteY3" fmla="*/ 144278 h 1592078"/>
              <a:gd name="connsiteX4" fmla="*/ 651933 w 1926166"/>
              <a:gd name="connsiteY4" fmla="*/ 267044 h 1592078"/>
              <a:gd name="connsiteX5" fmla="*/ 1257300 w 1926166"/>
              <a:gd name="connsiteY5" fmla="*/ 275511 h 1592078"/>
              <a:gd name="connsiteX6" fmla="*/ 1358900 w 1926166"/>
              <a:gd name="connsiteY6" fmla="*/ 148511 h 1592078"/>
              <a:gd name="connsiteX7" fmla="*/ 1600200 w 1926166"/>
              <a:gd name="connsiteY7" fmla="*/ 344 h 1592078"/>
              <a:gd name="connsiteX8" fmla="*/ 1909233 w 1926166"/>
              <a:gd name="connsiteY8" fmla="*/ 525278 h 1592078"/>
              <a:gd name="connsiteX9" fmla="*/ 1926166 w 1926166"/>
              <a:gd name="connsiteY9" fmla="*/ 808911 h 1592078"/>
              <a:gd name="connsiteX10" fmla="*/ 1557866 w 1926166"/>
              <a:gd name="connsiteY10" fmla="*/ 1439678 h 1592078"/>
              <a:gd name="connsiteX11" fmla="*/ 1333500 w 1926166"/>
              <a:gd name="connsiteY11" fmla="*/ 1592078 h 1592078"/>
              <a:gd name="connsiteX12" fmla="*/ 558800 w 1926166"/>
              <a:gd name="connsiteY12" fmla="*/ 1592078 h 1592078"/>
              <a:gd name="connsiteX13" fmla="*/ 347133 w 1926166"/>
              <a:gd name="connsiteY13" fmla="*/ 1435444 h 1592078"/>
              <a:gd name="connsiteX14" fmla="*/ 0 w 1926166"/>
              <a:gd name="connsiteY14" fmla="*/ 838544 h 1592078"/>
              <a:gd name="connsiteX0" fmla="*/ 0 w 1926166"/>
              <a:gd name="connsiteY0" fmla="*/ 839142 h 1592676"/>
              <a:gd name="connsiteX1" fmla="*/ 12700 w 1926166"/>
              <a:gd name="connsiteY1" fmla="*/ 521642 h 1592676"/>
              <a:gd name="connsiteX2" fmla="*/ 309033 w 1926166"/>
              <a:gd name="connsiteY2" fmla="*/ 942 h 1592676"/>
              <a:gd name="connsiteX3" fmla="*/ 558800 w 1926166"/>
              <a:gd name="connsiteY3" fmla="*/ 144876 h 1592676"/>
              <a:gd name="connsiteX4" fmla="*/ 651933 w 1926166"/>
              <a:gd name="connsiteY4" fmla="*/ 267642 h 1592676"/>
              <a:gd name="connsiteX5" fmla="*/ 1257300 w 1926166"/>
              <a:gd name="connsiteY5" fmla="*/ 276109 h 1592676"/>
              <a:gd name="connsiteX6" fmla="*/ 1358900 w 1926166"/>
              <a:gd name="connsiteY6" fmla="*/ 149109 h 1592676"/>
              <a:gd name="connsiteX7" fmla="*/ 1600200 w 1926166"/>
              <a:gd name="connsiteY7" fmla="*/ 942 h 1592676"/>
              <a:gd name="connsiteX8" fmla="*/ 1909233 w 1926166"/>
              <a:gd name="connsiteY8" fmla="*/ 525876 h 1592676"/>
              <a:gd name="connsiteX9" fmla="*/ 1926166 w 1926166"/>
              <a:gd name="connsiteY9" fmla="*/ 809509 h 1592676"/>
              <a:gd name="connsiteX10" fmla="*/ 1557866 w 1926166"/>
              <a:gd name="connsiteY10" fmla="*/ 1440276 h 1592676"/>
              <a:gd name="connsiteX11" fmla="*/ 1333500 w 1926166"/>
              <a:gd name="connsiteY11" fmla="*/ 1592676 h 1592676"/>
              <a:gd name="connsiteX12" fmla="*/ 558800 w 1926166"/>
              <a:gd name="connsiteY12" fmla="*/ 1592676 h 1592676"/>
              <a:gd name="connsiteX13" fmla="*/ 347133 w 1926166"/>
              <a:gd name="connsiteY13" fmla="*/ 1436042 h 1592676"/>
              <a:gd name="connsiteX14" fmla="*/ 0 w 1926166"/>
              <a:gd name="connsiteY14" fmla="*/ 839142 h 1592676"/>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7300 w 1926166"/>
              <a:gd name="connsiteY5" fmla="*/ 282663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6153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45696 h 1599230"/>
              <a:gd name="connsiteX1" fmla="*/ 12700 w 1926166"/>
              <a:gd name="connsiteY1" fmla="*/ 528196 h 1599230"/>
              <a:gd name="connsiteX2" fmla="*/ 309033 w 1926166"/>
              <a:gd name="connsiteY2" fmla="*/ 7496 h 1599230"/>
              <a:gd name="connsiteX3" fmla="*/ 558800 w 1926166"/>
              <a:gd name="connsiteY3" fmla="*/ 151430 h 1599230"/>
              <a:gd name="connsiteX4" fmla="*/ 651933 w 1926166"/>
              <a:gd name="connsiteY4" fmla="*/ 274196 h 1599230"/>
              <a:gd name="connsiteX5" fmla="*/ 1251053 w 1926166"/>
              <a:gd name="connsiteY5" fmla="*/ 278430 h 1599230"/>
              <a:gd name="connsiteX6" fmla="*/ 1358900 w 1926166"/>
              <a:gd name="connsiteY6" fmla="*/ 155663 h 1599230"/>
              <a:gd name="connsiteX7" fmla="*/ 1600200 w 1926166"/>
              <a:gd name="connsiteY7" fmla="*/ 7496 h 1599230"/>
              <a:gd name="connsiteX8" fmla="*/ 1909233 w 1926166"/>
              <a:gd name="connsiteY8" fmla="*/ 532430 h 1599230"/>
              <a:gd name="connsiteX9" fmla="*/ 1926166 w 1926166"/>
              <a:gd name="connsiteY9" fmla="*/ 816063 h 1599230"/>
              <a:gd name="connsiteX10" fmla="*/ 1557866 w 1926166"/>
              <a:gd name="connsiteY10" fmla="*/ 1446830 h 1599230"/>
              <a:gd name="connsiteX11" fmla="*/ 1333500 w 1926166"/>
              <a:gd name="connsiteY11" fmla="*/ 1599230 h 1599230"/>
              <a:gd name="connsiteX12" fmla="*/ 558800 w 1926166"/>
              <a:gd name="connsiteY12" fmla="*/ 1599230 h 1599230"/>
              <a:gd name="connsiteX13" fmla="*/ 347133 w 1926166"/>
              <a:gd name="connsiteY13" fmla="*/ 1442596 h 1599230"/>
              <a:gd name="connsiteX14" fmla="*/ 0 w 1926166"/>
              <a:gd name="connsiteY14" fmla="*/ 845696 h 1599230"/>
              <a:gd name="connsiteX0" fmla="*/ 0 w 1926166"/>
              <a:gd name="connsiteY0" fmla="*/ 854751 h 1608285"/>
              <a:gd name="connsiteX1" fmla="*/ 12700 w 1926166"/>
              <a:gd name="connsiteY1" fmla="*/ 537251 h 1608285"/>
              <a:gd name="connsiteX2" fmla="*/ 309033 w 1926166"/>
              <a:gd name="connsiteY2" fmla="*/ 16551 h 1608285"/>
              <a:gd name="connsiteX3" fmla="*/ 558800 w 1926166"/>
              <a:gd name="connsiteY3" fmla="*/ 160485 h 1608285"/>
              <a:gd name="connsiteX4" fmla="*/ 651933 w 1926166"/>
              <a:gd name="connsiteY4" fmla="*/ 283251 h 1608285"/>
              <a:gd name="connsiteX5" fmla="*/ 1251053 w 1926166"/>
              <a:gd name="connsiteY5" fmla="*/ 287485 h 1608285"/>
              <a:gd name="connsiteX6" fmla="*/ 1358900 w 1926166"/>
              <a:gd name="connsiteY6" fmla="*/ 164718 h 1608285"/>
              <a:gd name="connsiteX7" fmla="*/ 1600200 w 1926166"/>
              <a:gd name="connsiteY7" fmla="*/ 16551 h 1608285"/>
              <a:gd name="connsiteX8" fmla="*/ 1909233 w 1926166"/>
              <a:gd name="connsiteY8" fmla="*/ 541485 h 1608285"/>
              <a:gd name="connsiteX9" fmla="*/ 1926166 w 1926166"/>
              <a:gd name="connsiteY9" fmla="*/ 825118 h 1608285"/>
              <a:gd name="connsiteX10" fmla="*/ 1557866 w 1926166"/>
              <a:gd name="connsiteY10" fmla="*/ 1455885 h 1608285"/>
              <a:gd name="connsiteX11" fmla="*/ 1333500 w 1926166"/>
              <a:gd name="connsiteY11" fmla="*/ 1608285 h 1608285"/>
              <a:gd name="connsiteX12" fmla="*/ 558800 w 1926166"/>
              <a:gd name="connsiteY12" fmla="*/ 1608285 h 1608285"/>
              <a:gd name="connsiteX13" fmla="*/ 347133 w 1926166"/>
              <a:gd name="connsiteY13" fmla="*/ 1451651 h 1608285"/>
              <a:gd name="connsiteX14" fmla="*/ 0 w 1926166"/>
              <a:gd name="connsiteY14" fmla="*/ 854751 h 1608285"/>
              <a:gd name="connsiteX0" fmla="*/ 0 w 1926166"/>
              <a:gd name="connsiteY0" fmla="*/ 857927 h 1611461"/>
              <a:gd name="connsiteX1" fmla="*/ 12700 w 1926166"/>
              <a:gd name="connsiteY1" fmla="*/ 540427 h 1611461"/>
              <a:gd name="connsiteX2" fmla="*/ 309033 w 1926166"/>
              <a:gd name="connsiteY2" fmla="*/ 19727 h 1611461"/>
              <a:gd name="connsiteX3" fmla="*/ 558800 w 1926166"/>
              <a:gd name="connsiteY3" fmla="*/ 163661 h 1611461"/>
              <a:gd name="connsiteX4" fmla="*/ 651933 w 1926166"/>
              <a:gd name="connsiteY4" fmla="*/ 286427 h 1611461"/>
              <a:gd name="connsiteX5" fmla="*/ 1251053 w 1926166"/>
              <a:gd name="connsiteY5" fmla="*/ 290661 h 1611461"/>
              <a:gd name="connsiteX6" fmla="*/ 1358900 w 1926166"/>
              <a:gd name="connsiteY6" fmla="*/ 167894 h 1611461"/>
              <a:gd name="connsiteX7" fmla="*/ 1600200 w 1926166"/>
              <a:gd name="connsiteY7" fmla="*/ 19727 h 1611461"/>
              <a:gd name="connsiteX8" fmla="*/ 1909233 w 1926166"/>
              <a:gd name="connsiteY8" fmla="*/ 544661 h 1611461"/>
              <a:gd name="connsiteX9" fmla="*/ 1926166 w 1926166"/>
              <a:gd name="connsiteY9" fmla="*/ 828294 h 1611461"/>
              <a:gd name="connsiteX10" fmla="*/ 1557866 w 1926166"/>
              <a:gd name="connsiteY10" fmla="*/ 1459061 h 1611461"/>
              <a:gd name="connsiteX11" fmla="*/ 1333500 w 1926166"/>
              <a:gd name="connsiteY11" fmla="*/ 1611461 h 1611461"/>
              <a:gd name="connsiteX12" fmla="*/ 558800 w 1926166"/>
              <a:gd name="connsiteY12" fmla="*/ 1611461 h 1611461"/>
              <a:gd name="connsiteX13" fmla="*/ 347133 w 1926166"/>
              <a:gd name="connsiteY13" fmla="*/ 1454827 h 1611461"/>
              <a:gd name="connsiteX14" fmla="*/ 0 w 1926166"/>
              <a:gd name="connsiteY14" fmla="*/ 857927 h 1611461"/>
              <a:gd name="connsiteX0" fmla="*/ 0 w 1926166"/>
              <a:gd name="connsiteY0" fmla="*/ 859599 h 1613133"/>
              <a:gd name="connsiteX1" fmla="*/ 12700 w 1926166"/>
              <a:gd name="connsiteY1" fmla="*/ 542099 h 1613133"/>
              <a:gd name="connsiteX2" fmla="*/ 309033 w 1926166"/>
              <a:gd name="connsiteY2" fmla="*/ 21399 h 1613133"/>
              <a:gd name="connsiteX3" fmla="*/ 558800 w 1926166"/>
              <a:gd name="connsiteY3" fmla="*/ 165333 h 1613133"/>
              <a:gd name="connsiteX4" fmla="*/ 651933 w 1926166"/>
              <a:gd name="connsiteY4" fmla="*/ 288099 h 1613133"/>
              <a:gd name="connsiteX5" fmla="*/ 1251053 w 1926166"/>
              <a:gd name="connsiteY5" fmla="*/ 292333 h 1613133"/>
              <a:gd name="connsiteX6" fmla="*/ 1358900 w 1926166"/>
              <a:gd name="connsiteY6" fmla="*/ 169566 h 1613133"/>
              <a:gd name="connsiteX7" fmla="*/ 1600200 w 1926166"/>
              <a:gd name="connsiteY7" fmla="*/ 21399 h 1613133"/>
              <a:gd name="connsiteX8" fmla="*/ 1909233 w 1926166"/>
              <a:gd name="connsiteY8" fmla="*/ 546333 h 1613133"/>
              <a:gd name="connsiteX9" fmla="*/ 1926166 w 1926166"/>
              <a:gd name="connsiteY9" fmla="*/ 829966 h 1613133"/>
              <a:gd name="connsiteX10" fmla="*/ 1557866 w 1926166"/>
              <a:gd name="connsiteY10" fmla="*/ 1460733 h 1613133"/>
              <a:gd name="connsiteX11" fmla="*/ 1333500 w 1926166"/>
              <a:gd name="connsiteY11" fmla="*/ 1613133 h 1613133"/>
              <a:gd name="connsiteX12" fmla="*/ 558800 w 1926166"/>
              <a:gd name="connsiteY12" fmla="*/ 1613133 h 1613133"/>
              <a:gd name="connsiteX13" fmla="*/ 347133 w 1926166"/>
              <a:gd name="connsiteY13" fmla="*/ 1456499 h 1613133"/>
              <a:gd name="connsiteX14" fmla="*/ 0 w 1926166"/>
              <a:gd name="connsiteY14" fmla="*/ 859599 h 1613133"/>
              <a:gd name="connsiteX0" fmla="*/ 0 w 1926166"/>
              <a:gd name="connsiteY0" fmla="*/ 846483 h 1600017"/>
              <a:gd name="connsiteX1" fmla="*/ 12700 w 1926166"/>
              <a:gd name="connsiteY1" fmla="*/ 528983 h 1600017"/>
              <a:gd name="connsiteX2" fmla="*/ 303793 w 1926166"/>
              <a:gd name="connsiteY2" fmla="*/ 24003 h 1600017"/>
              <a:gd name="connsiteX3" fmla="*/ 558800 w 1926166"/>
              <a:gd name="connsiteY3" fmla="*/ 152217 h 1600017"/>
              <a:gd name="connsiteX4" fmla="*/ 651933 w 1926166"/>
              <a:gd name="connsiteY4" fmla="*/ 274983 h 1600017"/>
              <a:gd name="connsiteX5" fmla="*/ 1251053 w 1926166"/>
              <a:gd name="connsiteY5" fmla="*/ 279217 h 1600017"/>
              <a:gd name="connsiteX6" fmla="*/ 1358900 w 1926166"/>
              <a:gd name="connsiteY6" fmla="*/ 156450 h 1600017"/>
              <a:gd name="connsiteX7" fmla="*/ 1600200 w 1926166"/>
              <a:gd name="connsiteY7" fmla="*/ 8283 h 1600017"/>
              <a:gd name="connsiteX8" fmla="*/ 1909233 w 1926166"/>
              <a:gd name="connsiteY8" fmla="*/ 533217 h 1600017"/>
              <a:gd name="connsiteX9" fmla="*/ 1926166 w 1926166"/>
              <a:gd name="connsiteY9" fmla="*/ 816850 h 1600017"/>
              <a:gd name="connsiteX10" fmla="*/ 1557866 w 1926166"/>
              <a:gd name="connsiteY10" fmla="*/ 1447617 h 1600017"/>
              <a:gd name="connsiteX11" fmla="*/ 1333500 w 1926166"/>
              <a:gd name="connsiteY11" fmla="*/ 1600017 h 1600017"/>
              <a:gd name="connsiteX12" fmla="*/ 558800 w 1926166"/>
              <a:gd name="connsiteY12" fmla="*/ 1600017 h 1600017"/>
              <a:gd name="connsiteX13" fmla="*/ 347133 w 1926166"/>
              <a:gd name="connsiteY13" fmla="*/ 1443383 h 1600017"/>
              <a:gd name="connsiteX14" fmla="*/ 0 w 1926166"/>
              <a:gd name="connsiteY14" fmla="*/ 846483 h 1600017"/>
              <a:gd name="connsiteX0" fmla="*/ 0 w 1926166"/>
              <a:gd name="connsiteY0" fmla="*/ 848632 h 1602166"/>
              <a:gd name="connsiteX1" fmla="*/ 12700 w 1926166"/>
              <a:gd name="connsiteY1" fmla="*/ 531132 h 1602166"/>
              <a:gd name="connsiteX2" fmla="*/ 303793 w 1926166"/>
              <a:gd name="connsiteY2" fmla="*/ 23532 h 1602166"/>
              <a:gd name="connsiteX3" fmla="*/ 558800 w 1926166"/>
              <a:gd name="connsiteY3" fmla="*/ 154366 h 1602166"/>
              <a:gd name="connsiteX4" fmla="*/ 651933 w 1926166"/>
              <a:gd name="connsiteY4" fmla="*/ 277132 h 1602166"/>
              <a:gd name="connsiteX5" fmla="*/ 1251053 w 1926166"/>
              <a:gd name="connsiteY5" fmla="*/ 281366 h 1602166"/>
              <a:gd name="connsiteX6" fmla="*/ 1358900 w 1926166"/>
              <a:gd name="connsiteY6" fmla="*/ 158599 h 1602166"/>
              <a:gd name="connsiteX7" fmla="*/ 1600200 w 1926166"/>
              <a:gd name="connsiteY7" fmla="*/ 10432 h 1602166"/>
              <a:gd name="connsiteX8" fmla="*/ 1909233 w 1926166"/>
              <a:gd name="connsiteY8" fmla="*/ 535366 h 1602166"/>
              <a:gd name="connsiteX9" fmla="*/ 1926166 w 1926166"/>
              <a:gd name="connsiteY9" fmla="*/ 818999 h 1602166"/>
              <a:gd name="connsiteX10" fmla="*/ 1557866 w 1926166"/>
              <a:gd name="connsiteY10" fmla="*/ 1449766 h 1602166"/>
              <a:gd name="connsiteX11" fmla="*/ 1333500 w 1926166"/>
              <a:gd name="connsiteY11" fmla="*/ 1602166 h 1602166"/>
              <a:gd name="connsiteX12" fmla="*/ 558800 w 1926166"/>
              <a:gd name="connsiteY12" fmla="*/ 1602166 h 1602166"/>
              <a:gd name="connsiteX13" fmla="*/ 347133 w 1926166"/>
              <a:gd name="connsiteY13" fmla="*/ 1445532 h 1602166"/>
              <a:gd name="connsiteX14" fmla="*/ 0 w 1926166"/>
              <a:gd name="connsiteY14" fmla="*/ 848632 h 1602166"/>
              <a:gd name="connsiteX0" fmla="*/ 0 w 1926166"/>
              <a:gd name="connsiteY0" fmla="*/ 845260 h 1598794"/>
              <a:gd name="connsiteX1" fmla="*/ 12700 w 1926166"/>
              <a:gd name="connsiteY1" fmla="*/ 527760 h 1598794"/>
              <a:gd name="connsiteX2" fmla="*/ 303793 w 1926166"/>
              <a:gd name="connsiteY2" fmla="*/ 20160 h 1598794"/>
              <a:gd name="connsiteX3" fmla="*/ 558800 w 1926166"/>
              <a:gd name="connsiteY3" fmla="*/ 150994 h 1598794"/>
              <a:gd name="connsiteX4" fmla="*/ 651933 w 1926166"/>
              <a:gd name="connsiteY4" fmla="*/ 273760 h 1598794"/>
              <a:gd name="connsiteX5" fmla="*/ 1251053 w 1926166"/>
              <a:gd name="connsiteY5" fmla="*/ 277994 h 1598794"/>
              <a:gd name="connsiteX6" fmla="*/ 1358900 w 1926166"/>
              <a:gd name="connsiteY6" fmla="*/ 155227 h 1598794"/>
              <a:gd name="connsiteX7" fmla="*/ 1600200 w 1926166"/>
              <a:gd name="connsiteY7" fmla="*/ 7060 h 1598794"/>
              <a:gd name="connsiteX8" fmla="*/ 1909233 w 1926166"/>
              <a:gd name="connsiteY8" fmla="*/ 531994 h 1598794"/>
              <a:gd name="connsiteX9" fmla="*/ 1926166 w 1926166"/>
              <a:gd name="connsiteY9" fmla="*/ 815627 h 1598794"/>
              <a:gd name="connsiteX10" fmla="*/ 1557866 w 1926166"/>
              <a:gd name="connsiteY10" fmla="*/ 1446394 h 1598794"/>
              <a:gd name="connsiteX11" fmla="*/ 1333500 w 1926166"/>
              <a:gd name="connsiteY11" fmla="*/ 1598794 h 1598794"/>
              <a:gd name="connsiteX12" fmla="*/ 558800 w 1926166"/>
              <a:gd name="connsiteY12" fmla="*/ 1598794 h 1598794"/>
              <a:gd name="connsiteX13" fmla="*/ 347133 w 1926166"/>
              <a:gd name="connsiteY13" fmla="*/ 1442160 h 1598794"/>
              <a:gd name="connsiteX14" fmla="*/ 0 w 1926166"/>
              <a:gd name="connsiteY14" fmla="*/ 845260 h 1598794"/>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8249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8249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8249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51933 w 1926166"/>
              <a:gd name="connsiteY4" fmla="*/ 278261 h 1603295"/>
              <a:gd name="connsiteX5" fmla="*/ 1251053 w 1926166"/>
              <a:gd name="connsiteY5" fmla="*/ 27987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62413 w 1926166"/>
              <a:gd name="connsiteY4" fmla="*/ 278261 h 1603295"/>
              <a:gd name="connsiteX5" fmla="*/ 1251053 w 1926166"/>
              <a:gd name="connsiteY5" fmla="*/ 27987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49761 h 1603295"/>
              <a:gd name="connsiteX1" fmla="*/ 12700 w 1926166"/>
              <a:gd name="connsiteY1" fmla="*/ 532261 h 1603295"/>
              <a:gd name="connsiteX2" fmla="*/ 303793 w 1926166"/>
              <a:gd name="connsiteY2" fmla="*/ 24661 h 1603295"/>
              <a:gd name="connsiteX3" fmla="*/ 558800 w 1926166"/>
              <a:gd name="connsiteY3" fmla="*/ 155495 h 1603295"/>
              <a:gd name="connsiteX4" fmla="*/ 662413 w 1926166"/>
              <a:gd name="connsiteY4" fmla="*/ 278261 h 1603295"/>
              <a:gd name="connsiteX5" fmla="*/ 1251053 w 1926166"/>
              <a:gd name="connsiteY5" fmla="*/ 279875 h 1603295"/>
              <a:gd name="connsiteX6" fmla="*/ 1358900 w 1926166"/>
              <a:gd name="connsiteY6" fmla="*/ 159728 h 1603295"/>
              <a:gd name="connsiteX7" fmla="*/ 1600200 w 1926166"/>
              <a:gd name="connsiteY7" fmla="*/ 11561 h 1603295"/>
              <a:gd name="connsiteX8" fmla="*/ 1909233 w 1926166"/>
              <a:gd name="connsiteY8" fmla="*/ 536495 h 1603295"/>
              <a:gd name="connsiteX9" fmla="*/ 1926166 w 1926166"/>
              <a:gd name="connsiteY9" fmla="*/ 820128 h 1603295"/>
              <a:gd name="connsiteX10" fmla="*/ 1557866 w 1926166"/>
              <a:gd name="connsiteY10" fmla="*/ 1450895 h 1603295"/>
              <a:gd name="connsiteX11" fmla="*/ 1333500 w 1926166"/>
              <a:gd name="connsiteY11" fmla="*/ 1603295 h 1603295"/>
              <a:gd name="connsiteX12" fmla="*/ 558800 w 1926166"/>
              <a:gd name="connsiteY12" fmla="*/ 1603295 h 1603295"/>
              <a:gd name="connsiteX13" fmla="*/ 347133 w 1926166"/>
              <a:gd name="connsiteY13" fmla="*/ 1446661 h 1603295"/>
              <a:gd name="connsiteX14" fmla="*/ 0 w 1926166"/>
              <a:gd name="connsiteY14" fmla="*/ 849761 h 1603295"/>
              <a:gd name="connsiteX0" fmla="*/ 0 w 1926166"/>
              <a:gd name="connsiteY0" fmla="*/ 851922 h 1605456"/>
              <a:gd name="connsiteX1" fmla="*/ 12700 w 1926166"/>
              <a:gd name="connsiteY1" fmla="*/ 534422 h 1605456"/>
              <a:gd name="connsiteX2" fmla="*/ 306413 w 1926166"/>
              <a:gd name="connsiteY2" fmla="*/ 24202 h 1605456"/>
              <a:gd name="connsiteX3" fmla="*/ 558800 w 1926166"/>
              <a:gd name="connsiteY3" fmla="*/ 157656 h 1605456"/>
              <a:gd name="connsiteX4" fmla="*/ 662413 w 1926166"/>
              <a:gd name="connsiteY4" fmla="*/ 280422 h 1605456"/>
              <a:gd name="connsiteX5" fmla="*/ 1251053 w 1926166"/>
              <a:gd name="connsiteY5" fmla="*/ 282036 h 1605456"/>
              <a:gd name="connsiteX6" fmla="*/ 1358900 w 1926166"/>
              <a:gd name="connsiteY6" fmla="*/ 161889 h 1605456"/>
              <a:gd name="connsiteX7" fmla="*/ 1600200 w 1926166"/>
              <a:gd name="connsiteY7" fmla="*/ 13722 h 1605456"/>
              <a:gd name="connsiteX8" fmla="*/ 1909233 w 1926166"/>
              <a:gd name="connsiteY8" fmla="*/ 538656 h 1605456"/>
              <a:gd name="connsiteX9" fmla="*/ 1926166 w 1926166"/>
              <a:gd name="connsiteY9" fmla="*/ 822289 h 1605456"/>
              <a:gd name="connsiteX10" fmla="*/ 1557866 w 1926166"/>
              <a:gd name="connsiteY10" fmla="*/ 1453056 h 1605456"/>
              <a:gd name="connsiteX11" fmla="*/ 1333500 w 1926166"/>
              <a:gd name="connsiteY11" fmla="*/ 1605456 h 1605456"/>
              <a:gd name="connsiteX12" fmla="*/ 558800 w 1926166"/>
              <a:gd name="connsiteY12" fmla="*/ 1605456 h 1605456"/>
              <a:gd name="connsiteX13" fmla="*/ 347133 w 1926166"/>
              <a:gd name="connsiteY13" fmla="*/ 1448822 h 1605456"/>
              <a:gd name="connsiteX14" fmla="*/ 0 w 1926166"/>
              <a:gd name="connsiteY14" fmla="*/ 851922 h 1605456"/>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4116 h 1597650"/>
              <a:gd name="connsiteX1" fmla="*/ 12700 w 1926166"/>
              <a:gd name="connsiteY1" fmla="*/ 526616 h 1597650"/>
              <a:gd name="connsiteX2" fmla="*/ 306413 w 1926166"/>
              <a:gd name="connsiteY2" fmla="*/ 16396 h 1597650"/>
              <a:gd name="connsiteX3" fmla="*/ 558800 w 1926166"/>
              <a:gd name="connsiteY3" fmla="*/ 149850 h 1597650"/>
              <a:gd name="connsiteX4" fmla="*/ 662413 w 1926166"/>
              <a:gd name="connsiteY4" fmla="*/ 272616 h 1597650"/>
              <a:gd name="connsiteX5" fmla="*/ 1251053 w 1926166"/>
              <a:gd name="connsiteY5" fmla="*/ 274230 h 1597650"/>
              <a:gd name="connsiteX6" fmla="*/ 1358900 w 1926166"/>
              <a:gd name="connsiteY6" fmla="*/ 154083 h 1597650"/>
              <a:gd name="connsiteX7" fmla="*/ 1600200 w 1926166"/>
              <a:gd name="connsiteY7" fmla="*/ 5916 h 1597650"/>
              <a:gd name="connsiteX8" fmla="*/ 1909233 w 1926166"/>
              <a:gd name="connsiteY8" fmla="*/ 530850 h 1597650"/>
              <a:gd name="connsiteX9" fmla="*/ 1926166 w 1926166"/>
              <a:gd name="connsiteY9" fmla="*/ 814483 h 1597650"/>
              <a:gd name="connsiteX10" fmla="*/ 1557866 w 1926166"/>
              <a:gd name="connsiteY10" fmla="*/ 1445250 h 1597650"/>
              <a:gd name="connsiteX11" fmla="*/ 1333500 w 1926166"/>
              <a:gd name="connsiteY11" fmla="*/ 1597650 h 1597650"/>
              <a:gd name="connsiteX12" fmla="*/ 558800 w 1926166"/>
              <a:gd name="connsiteY12" fmla="*/ 1597650 h 1597650"/>
              <a:gd name="connsiteX13" fmla="*/ 347133 w 1926166"/>
              <a:gd name="connsiteY13" fmla="*/ 1441016 h 1597650"/>
              <a:gd name="connsiteX14" fmla="*/ 0 w 1926166"/>
              <a:gd name="connsiteY14" fmla="*/ 844116 h 1597650"/>
              <a:gd name="connsiteX0" fmla="*/ 0 w 1926166"/>
              <a:gd name="connsiteY0" fmla="*/ 846338 h 1599872"/>
              <a:gd name="connsiteX1" fmla="*/ 12700 w 1926166"/>
              <a:gd name="connsiteY1" fmla="*/ 528838 h 1599872"/>
              <a:gd name="connsiteX2" fmla="*/ 301173 w 1926166"/>
              <a:gd name="connsiteY2" fmla="*/ 15998 h 1599872"/>
              <a:gd name="connsiteX3" fmla="*/ 558800 w 1926166"/>
              <a:gd name="connsiteY3" fmla="*/ 152072 h 1599872"/>
              <a:gd name="connsiteX4" fmla="*/ 662413 w 1926166"/>
              <a:gd name="connsiteY4" fmla="*/ 274838 h 1599872"/>
              <a:gd name="connsiteX5" fmla="*/ 1251053 w 1926166"/>
              <a:gd name="connsiteY5" fmla="*/ 276452 h 1599872"/>
              <a:gd name="connsiteX6" fmla="*/ 1358900 w 1926166"/>
              <a:gd name="connsiteY6" fmla="*/ 156305 h 1599872"/>
              <a:gd name="connsiteX7" fmla="*/ 1600200 w 1926166"/>
              <a:gd name="connsiteY7" fmla="*/ 8138 h 1599872"/>
              <a:gd name="connsiteX8" fmla="*/ 1909233 w 1926166"/>
              <a:gd name="connsiteY8" fmla="*/ 533072 h 1599872"/>
              <a:gd name="connsiteX9" fmla="*/ 1926166 w 1926166"/>
              <a:gd name="connsiteY9" fmla="*/ 816705 h 1599872"/>
              <a:gd name="connsiteX10" fmla="*/ 1557866 w 1926166"/>
              <a:gd name="connsiteY10" fmla="*/ 1447472 h 1599872"/>
              <a:gd name="connsiteX11" fmla="*/ 1333500 w 1926166"/>
              <a:gd name="connsiteY11" fmla="*/ 1599872 h 1599872"/>
              <a:gd name="connsiteX12" fmla="*/ 558800 w 1926166"/>
              <a:gd name="connsiteY12" fmla="*/ 1599872 h 1599872"/>
              <a:gd name="connsiteX13" fmla="*/ 347133 w 1926166"/>
              <a:gd name="connsiteY13" fmla="*/ 1443238 h 1599872"/>
              <a:gd name="connsiteX14" fmla="*/ 0 w 1926166"/>
              <a:gd name="connsiteY14" fmla="*/ 846338 h 1599872"/>
              <a:gd name="connsiteX0" fmla="*/ 47536 w 1973702"/>
              <a:gd name="connsiteY0" fmla="*/ 846338 h 1599872"/>
              <a:gd name="connsiteX1" fmla="*/ 60236 w 1973702"/>
              <a:gd name="connsiteY1" fmla="*/ 528838 h 1599872"/>
              <a:gd name="connsiteX2" fmla="*/ 348709 w 1973702"/>
              <a:gd name="connsiteY2" fmla="*/ 15998 h 1599872"/>
              <a:gd name="connsiteX3" fmla="*/ 606336 w 1973702"/>
              <a:gd name="connsiteY3" fmla="*/ 152072 h 1599872"/>
              <a:gd name="connsiteX4" fmla="*/ 709949 w 1973702"/>
              <a:gd name="connsiteY4" fmla="*/ 274838 h 1599872"/>
              <a:gd name="connsiteX5" fmla="*/ 1298589 w 1973702"/>
              <a:gd name="connsiteY5" fmla="*/ 276452 h 1599872"/>
              <a:gd name="connsiteX6" fmla="*/ 1406436 w 1973702"/>
              <a:gd name="connsiteY6" fmla="*/ 156305 h 1599872"/>
              <a:gd name="connsiteX7" fmla="*/ 1647736 w 1973702"/>
              <a:gd name="connsiteY7" fmla="*/ 8138 h 1599872"/>
              <a:gd name="connsiteX8" fmla="*/ 1956769 w 1973702"/>
              <a:gd name="connsiteY8" fmla="*/ 533072 h 1599872"/>
              <a:gd name="connsiteX9" fmla="*/ 1973702 w 1973702"/>
              <a:gd name="connsiteY9" fmla="*/ 816705 h 1599872"/>
              <a:gd name="connsiteX10" fmla="*/ 1605402 w 1973702"/>
              <a:gd name="connsiteY10" fmla="*/ 1447472 h 1599872"/>
              <a:gd name="connsiteX11" fmla="*/ 1381036 w 1973702"/>
              <a:gd name="connsiteY11" fmla="*/ 1599872 h 1599872"/>
              <a:gd name="connsiteX12" fmla="*/ 606336 w 1973702"/>
              <a:gd name="connsiteY12" fmla="*/ 1599872 h 1599872"/>
              <a:gd name="connsiteX13" fmla="*/ 394669 w 1973702"/>
              <a:gd name="connsiteY13" fmla="*/ 1443238 h 1599872"/>
              <a:gd name="connsiteX14" fmla="*/ 47536 w 1973702"/>
              <a:gd name="connsiteY14" fmla="*/ 846338 h 1599872"/>
              <a:gd name="connsiteX0" fmla="*/ 64548 w 1990714"/>
              <a:gd name="connsiteY0" fmla="*/ 846338 h 1599872"/>
              <a:gd name="connsiteX1" fmla="*/ 77248 w 1990714"/>
              <a:gd name="connsiteY1" fmla="*/ 528838 h 1599872"/>
              <a:gd name="connsiteX2" fmla="*/ 365721 w 1990714"/>
              <a:gd name="connsiteY2" fmla="*/ 15998 h 1599872"/>
              <a:gd name="connsiteX3" fmla="*/ 623348 w 1990714"/>
              <a:gd name="connsiteY3" fmla="*/ 152072 h 1599872"/>
              <a:gd name="connsiteX4" fmla="*/ 726961 w 1990714"/>
              <a:gd name="connsiteY4" fmla="*/ 274838 h 1599872"/>
              <a:gd name="connsiteX5" fmla="*/ 1315601 w 1990714"/>
              <a:gd name="connsiteY5" fmla="*/ 276452 h 1599872"/>
              <a:gd name="connsiteX6" fmla="*/ 1423448 w 1990714"/>
              <a:gd name="connsiteY6" fmla="*/ 156305 h 1599872"/>
              <a:gd name="connsiteX7" fmla="*/ 1664748 w 1990714"/>
              <a:gd name="connsiteY7" fmla="*/ 8138 h 1599872"/>
              <a:gd name="connsiteX8" fmla="*/ 1973781 w 1990714"/>
              <a:gd name="connsiteY8" fmla="*/ 533072 h 1599872"/>
              <a:gd name="connsiteX9" fmla="*/ 1990714 w 1990714"/>
              <a:gd name="connsiteY9" fmla="*/ 816705 h 1599872"/>
              <a:gd name="connsiteX10" fmla="*/ 1622414 w 1990714"/>
              <a:gd name="connsiteY10" fmla="*/ 1447472 h 1599872"/>
              <a:gd name="connsiteX11" fmla="*/ 1398048 w 1990714"/>
              <a:gd name="connsiteY11" fmla="*/ 1599872 h 1599872"/>
              <a:gd name="connsiteX12" fmla="*/ 623348 w 1990714"/>
              <a:gd name="connsiteY12" fmla="*/ 1599872 h 1599872"/>
              <a:gd name="connsiteX13" fmla="*/ 411681 w 1990714"/>
              <a:gd name="connsiteY13" fmla="*/ 1443238 h 1599872"/>
              <a:gd name="connsiteX14" fmla="*/ 64548 w 1990714"/>
              <a:gd name="connsiteY14" fmla="*/ 846338 h 1599872"/>
              <a:gd name="connsiteX0" fmla="*/ 57031 w 1983197"/>
              <a:gd name="connsiteY0" fmla="*/ 846338 h 1599872"/>
              <a:gd name="connsiteX1" fmla="*/ 69731 w 1983197"/>
              <a:gd name="connsiteY1" fmla="*/ 528838 h 1599872"/>
              <a:gd name="connsiteX2" fmla="*/ 358204 w 1983197"/>
              <a:gd name="connsiteY2" fmla="*/ 15998 h 1599872"/>
              <a:gd name="connsiteX3" fmla="*/ 615831 w 1983197"/>
              <a:gd name="connsiteY3" fmla="*/ 152072 h 1599872"/>
              <a:gd name="connsiteX4" fmla="*/ 719444 w 1983197"/>
              <a:gd name="connsiteY4" fmla="*/ 274838 h 1599872"/>
              <a:gd name="connsiteX5" fmla="*/ 1308084 w 1983197"/>
              <a:gd name="connsiteY5" fmla="*/ 276452 h 1599872"/>
              <a:gd name="connsiteX6" fmla="*/ 1415931 w 1983197"/>
              <a:gd name="connsiteY6" fmla="*/ 156305 h 1599872"/>
              <a:gd name="connsiteX7" fmla="*/ 1657231 w 1983197"/>
              <a:gd name="connsiteY7" fmla="*/ 8138 h 1599872"/>
              <a:gd name="connsiteX8" fmla="*/ 1966264 w 1983197"/>
              <a:gd name="connsiteY8" fmla="*/ 533072 h 1599872"/>
              <a:gd name="connsiteX9" fmla="*/ 1983197 w 1983197"/>
              <a:gd name="connsiteY9" fmla="*/ 816705 h 1599872"/>
              <a:gd name="connsiteX10" fmla="*/ 1614897 w 1983197"/>
              <a:gd name="connsiteY10" fmla="*/ 1447472 h 1599872"/>
              <a:gd name="connsiteX11" fmla="*/ 1390531 w 1983197"/>
              <a:gd name="connsiteY11" fmla="*/ 1599872 h 1599872"/>
              <a:gd name="connsiteX12" fmla="*/ 615831 w 1983197"/>
              <a:gd name="connsiteY12" fmla="*/ 1599872 h 1599872"/>
              <a:gd name="connsiteX13" fmla="*/ 404164 w 1983197"/>
              <a:gd name="connsiteY13" fmla="*/ 1443238 h 1599872"/>
              <a:gd name="connsiteX14" fmla="*/ 57031 w 1983197"/>
              <a:gd name="connsiteY14" fmla="*/ 846338 h 1599872"/>
              <a:gd name="connsiteX0" fmla="*/ 60664 w 1986830"/>
              <a:gd name="connsiteY0" fmla="*/ 846338 h 1599872"/>
              <a:gd name="connsiteX1" fmla="*/ 73364 w 1986830"/>
              <a:gd name="connsiteY1" fmla="*/ 528838 h 1599872"/>
              <a:gd name="connsiteX2" fmla="*/ 361837 w 1986830"/>
              <a:gd name="connsiteY2" fmla="*/ 15998 h 1599872"/>
              <a:gd name="connsiteX3" fmla="*/ 619464 w 1986830"/>
              <a:gd name="connsiteY3" fmla="*/ 152072 h 1599872"/>
              <a:gd name="connsiteX4" fmla="*/ 723077 w 1986830"/>
              <a:gd name="connsiteY4" fmla="*/ 274838 h 1599872"/>
              <a:gd name="connsiteX5" fmla="*/ 1311717 w 1986830"/>
              <a:gd name="connsiteY5" fmla="*/ 276452 h 1599872"/>
              <a:gd name="connsiteX6" fmla="*/ 1419564 w 1986830"/>
              <a:gd name="connsiteY6" fmla="*/ 156305 h 1599872"/>
              <a:gd name="connsiteX7" fmla="*/ 1660864 w 1986830"/>
              <a:gd name="connsiteY7" fmla="*/ 8138 h 1599872"/>
              <a:gd name="connsiteX8" fmla="*/ 1969897 w 1986830"/>
              <a:gd name="connsiteY8" fmla="*/ 533072 h 1599872"/>
              <a:gd name="connsiteX9" fmla="*/ 1986830 w 1986830"/>
              <a:gd name="connsiteY9" fmla="*/ 816705 h 1599872"/>
              <a:gd name="connsiteX10" fmla="*/ 1618530 w 1986830"/>
              <a:gd name="connsiteY10" fmla="*/ 1447472 h 1599872"/>
              <a:gd name="connsiteX11" fmla="*/ 1394164 w 1986830"/>
              <a:gd name="connsiteY11" fmla="*/ 1599872 h 1599872"/>
              <a:gd name="connsiteX12" fmla="*/ 619464 w 1986830"/>
              <a:gd name="connsiteY12" fmla="*/ 1599872 h 1599872"/>
              <a:gd name="connsiteX13" fmla="*/ 407797 w 1986830"/>
              <a:gd name="connsiteY13" fmla="*/ 1443238 h 1599872"/>
              <a:gd name="connsiteX14" fmla="*/ 60664 w 1986830"/>
              <a:gd name="connsiteY14" fmla="*/ 846338 h 1599872"/>
              <a:gd name="connsiteX0" fmla="*/ 60664 w 1986830"/>
              <a:gd name="connsiteY0" fmla="*/ 846338 h 1599872"/>
              <a:gd name="connsiteX1" fmla="*/ 73364 w 1986830"/>
              <a:gd name="connsiteY1" fmla="*/ 528838 h 1599872"/>
              <a:gd name="connsiteX2" fmla="*/ 361837 w 1986830"/>
              <a:gd name="connsiteY2" fmla="*/ 15998 h 1599872"/>
              <a:gd name="connsiteX3" fmla="*/ 619464 w 1986830"/>
              <a:gd name="connsiteY3" fmla="*/ 152072 h 1599872"/>
              <a:gd name="connsiteX4" fmla="*/ 723077 w 1986830"/>
              <a:gd name="connsiteY4" fmla="*/ 274838 h 1599872"/>
              <a:gd name="connsiteX5" fmla="*/ 1311717 w 1986830"/>
              <a:gd name="connsiteY5" fmla="*/ 276452 h 1599872"/>
              <a:gd name="connsiteX6" fmla="*/ 1419564 w 1986830"/>
              <a:gd name="connsiteY6" fmla="*/ 156305 h 1599872"/>
              <a:gd name="connsiteX7" fmla="*/ 1660864 w 1986830"/>
              <a:gd name="connsiteY7" fmla="*/ 8138 h 1599872"/>
              <a:gd name="connsiteX8" fmla="*/ 1969897 w 1986830"/>
              <a:gd name="connsiteY8" fmla="*/ 533072 h 1599872"/>
              <a:gd name="connsiteX9" fmla="*/ 1986830 w 1986830"/>
              <a:gd name="connsiteY9" fmla="*/ 816705 h 1599872"/>
              <a:gd name="connsiteX10" fmla="*/ 1618530 w 1986830"/>
              <a:gd name="connsiteY10" fmla="*/ 1447472 h 1599872"/>
              <a:gd name="connsiteX11" fmla="*/ 1394164 w 1986830"/>
              <a:gd name="connsiteY11" fmla="*/ 1599872 h 1599872"/>
              <a:gd name="connsiteX12" fmla="*/ 619464 w 1986830"/>
              <a:gd name="connsiteY12" fmla="*/ 1599872 h 1599872"/>
              <a:gd name="connsiteX13" fmla="*/ 407797 w 1986830"/>
              <a:gd name="connsiteY13" fmla="*/ 1443238 h 1599872"/>
              <a:gd name="connsiteX14" fmla="*/ 60664 w 1986830"/>
              <a:gd name="connsiteY14" fmla="*/ 846338 h 1599872"/>
              <a:gd name="connsiteX0" fmla="*/ 65039 w 1991205"/>
              <a:gd name="connsiteY0" fmla="*/ 846338 h 1599872"/>
              <a:gd name="connsiteX1" fmla="*/ 69879 w 1991205"/>
              <a:gd name="connsiteY1" fmla="*/ 528838 h 1599872"/>
              <a:gd name="connsiteX2" fmla="*/ 366212 w 1991205"/>
              <a:gd name="connsiteY2" fmla="*/ 15998 h 1599872"/>
              <a:gd name="connsiteX3" fmla="*/ 623839 w 1991205"/>
              <a:gd name="connsiteY3" fmla="*/ 152072 h 1599872"/>
              <a:gd name="connsiteX4" fmla="*/ 727452 w 1991205"/>
              <a:gd name="connsiteY4" fmla="*/ 274838 h 1599872"/>
              <a:gd name="connsiteX5" fmla="*/ 1316092 w 1991205"/>
              <a:gd name="connsiteY5" fmla="*/ 276452 h 1599872"/>
              <a:gd name="connsiteX6" fmla="*/ 1423939 w 1991205"/>
              <a:gd name="connsiteY6" fmla="*/ 156305 h 1599872"/>
              <a:gd name="connsiteX7" fmla="*/ 1665239 w 1991205"/>
              <a:gd name="connsiteY7" fmla="*/ 8138 h 1599872"/>
              <a:gd name="connsiteX8" fmla="*/ 1974272 w 1991205"/>
              <a:gd name="connsiteY8" fmla="*/ 533072 h 1599872"/>
              <a:gd name="connsiteX9" fmla="*/ 1991205 w 1991205"/>
              <a:gd name="connsiteY9" fmla="*/ 816705 h 1599872"/>
              <a:gd name="connsiteX10" fmla="*/ 1622905 w 1991205"/>
              <a:gd name="connsiteY10" fmla="*/ 1447472 h 1599872"/>
              <a:gd name="connsiteX11" fmla="*/ 1398539 w 1991205"/>
              <a:gd name="connsiteY11" fmla="*/ 1599872 h 1599872"/>
              <a:gd name="connsiteX12" fmla="*/ 623839 w 1991205"/>
              <a:gd name="connsiteY12" fmla="*/ 1599872 h 1599872"/>
              <a:gd name="connsiteX13" fmla="*/ 412172 w 1991205"/>
              <a:gd name="connsiteY13" fmla="*/ 1443238 h 1599872"/>
              <a:gd name="connsiteX14" fmla="*/ 65039 w 1991205"/>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599872"/>
              <a:gd name="connsiteX1" fmla="*/ 68815 w 1990141"/>
              <a:gd name="connsiteY1" fmla="*/ 528838 h 1599872"/>
              <a:gd name="connsiteX2" fmla="*/ 365148 w 1990141"/>
              <a:gd name="connsiteY2" fmla="*/ 15998 h 1599872"/>
              <a:gd name="connsiteX3" fmla="*/ 622775 w 1990141"/>
              <a:gd name="connsiteY3" fmla="*/ 152072 h 1599872"/>
              <a:gd name="connsiteX4" fmla="*/ 726388 w 1990141"/>
              <a:gd name="connsiteY4" fmla="*/ 274838 h 1599872"/>
              <a:gd name="connsiteX5" fmla="*/ 1315028 w 1990141"/>
              <a:gd name="connsiteY5" fmla="*/ 276452 h 1599872"/>
              <a:gd name="connsiteX6" fmla="*/ 1422875 w 1990141"/>
              <a:gd name="connsiteY6" fmla="*/ 156305 h 1599872"/>
              <a:gd name="connsiteX7" fmla="*/ 1664175 w 1990141"/>
              <a:gd name="connsiteY7" fmla="*/ 8138 h 1599872"/>
              <a:gd name="connsiteX8" fmla="*/ 1973208 w 1990141"/>
              <a:gd name="connsiteY8" fmla="*/ 533072 h 1599872"/>
              <a:gd name="connsiteX9" fmla="*/ 1990141 w 1990141"/>
              <a:gd name="connsiteY9" fmla="*/ 816705 h 1599872"/>
              <a:gd name="connsiteX10" fmla="*/ 1621841 w 1990141"/>
              <a:gd name="connsiteY10" fmla="*/ 1447472 h 1599872"/>
              <a:gd name="connsiteX11" fmla="*/ 1397475 w 1990141"/>
              <a:gd name="connsiteY11" fmla="*/ 1599872 h 1599872"/>
              <a:gd name="connsiteX12" fmla="*/ 622775 w 1990141"/>
              <a:gd name="connsiteY12" fmla="*/ 1599872 h 1599872"/>
              <a:gd name="connsiteX13" fmla="*/ 411108 w 1990141"/>
              <a:gd name="connsiteY13" fmla="*/ 1443238 h 1599872"/>
              <a:gd name="connsiteX14" fmla="*/ 63975 w 1990141"/>
              <a:gd name="connsiteY14" fmla="*/ 846338 h 1599872"/>
              <a:gd name="connsiteX0" fmla="*/ 63975 w 1990141"/>
              <a:gd name="connsiteY0" fmla="*/ 846338 h 1602583"/>
              <a:gd name="connsiteX1" fmla="*/ 68815 w 1990141"/>
              <a:gd name="connsiteY1" fmla="*/ 528838 h 1602583"/>
              <a:gd name="connsiteX2" fmla="*/ 365148 w 1990141"/>
              <a:gd name="connsiteY2" fmla="*/ 15998 h 1602583"/>
              <a:gd name="connsiteX3" fmla="*/ 622775 w 1990141"/>
              <a:gd name="connsiteY3" fmla="*/ 152072 h 1602583"/>
              <a:gd name="connsiteX4" fmla="*/ 726388 w 1990141"/>
              <a:gd name="connsiteY4" fmla="*/ 274838 h 1602583"/>
              <a:gd name="connsiteX5" fmla="*/ 1315028 w 1990141"/>
              <a:gd name="connsiteY5" fmla="*/ 276452 h 1602583"/>
              <a:gd name="connsiteX6" fmla="*/ 1422875 w 1990141"/>
              <a:gd name="connsiteY6" fmla="*/ 156305 h 1602583"/>
              <a:gd name="connsiteX7" fmla="*/ 1664175 w 1990141"/>
              <a:gd name="connsiteY7" fmla="*/ 8138 h 1602583"/>
              <a:gd name="connsiteX8" fmla="*/ 1973208 w 1990141"/>
              <a:gd name="connsiteY8" fmla="*/ 533072 h 1602583"/>
              <a:gd name="connsiteX9" fmla="*/ 1990141 w 1990141"/>
              <a:gd name="connsiteY9" fmla="*/ 816705 h 1602583"/>
              <a:gd name="connsiteX10" fmla="*/ 1621841 w 1990141"/>
              <a:gd name="connsiteY10" fmla="*/ 1447472 h 1602583"/>
              <a:gd name="connsiteX11" fmla="*/ 1397475 w 1990141"/>
              <a:gd name="connsiteY11" fmla="*/ 1599872 h 1602583"/>
              <a:gd name="connsiteX12" fmla="*/ 622775 w 1990141"/>
              <a:gd name="connsiteY12" fmla="*/ 1599872 h 1602583"/>
              <a:gd name="connsiteX13" fmla="*/ 411108 w 1990141"/>
              <a:gd name="connsiteY13" fmla="*/ 1443238 h 1602583"/>
              <a:gd name="connsiteX14" fmla="*/ 63975 w 1990141"/>
              <a:gd name="connsiteY14" fmla="*/ 846338 h 1602583"/>
              <a:gd name="connsiteX0" fmla="*/ 63975 w 1990141"/>
              <a:gd name="connsiteY0" fmla="*/ 846338 h 1602736"/>
              <a:gd name="connsiteX1" fmla="*/ 68815 w 1990141"/>
              <a:gd name="connsiteY1" fmla="*/ 528838 h 1602736"/>
              <a:gd name="connsiteX2" fmla="*/ 365148 w 1990141"/>
              <a:gd name="connsiteY2" fmla="*/ 15998 h 1602736"/>
              <a:gd name="connsiteX3" fmla="*/ 622775 w 1990141"/>
              <a:gd name="connsiteY3" fmla="*/ 152072 h 1602736"/>
              <a:gd name="connsiteX4" fmla="*/ 726388 w 1990141"/>
              <a:gd name="connsiteY4" fmla="*/ 274838 h 1602736"/>
              <a:gd name="connsiteX5" fmla="*/ 1315028 w 1990141"/>
              <a:gd name="connsiteY5" fmla="*/ 276452 h 1602736"/>
              <a:gd name="connsiteX6" fmla="*/ 1422875 w 1990141"/>
              <a:gd name="connsiteY6" fmla="*/ 156305 h 1602736"/>
              <a:gd name="connsiteX7" fmla="*/ 1664175 w 1990141"/>
              <a:gd name="connsiteY7" fmla="*/ 8138 h 1602736"/>
              <a:gd name="connsiteX8" fmla="*/ 1973208 w 1990141"/>
              <a:gd name="connsiteY8" fmla="*/ 533072 h 1602736"/>
              <a:gd name="connsiteX9" fmla="*/ 1990141 w 1990141"/>
              <a:gd name="connsiteY9" fmla="*/ 816705 h 1602736"/>
              <a:gd name="connsiteX10" fmla="*/ 1621841 w 1990141"/>
              <a:gd name="connsiteY10" fmla="*/ 1447472 h 1602736"/>
              <a:gd name="connsiteX11" fmla="*/ 1397475 w 1990141"/>
              <a:gd name="connsiteY11" fmla="*/ 1599872 h 1602736"/>
              <a:gd name="connsiteX12" fmla="*/ 622775 w 1990141"/>
              <a:gd name="connsiteY12" fmla="*/ 1599872 h 1602736"/>
              <a:gd name="connsiteX13" fmla="*/ 411108 w 1990141"/>
              <a:gd name="connsiteY13" fmla="*/ 1443238 h 1602736"/>
              <a:gd name="connsiteX14" fmla="*/ 63975 w 1990141"/>
              <a:gd name="connsiteY14" fmla="*/ 846338 h 1602736"/>
              <a:gd name="connsiteX0" fmla="*/ 63975 w 1990141"/>
              <a:gd name="connsiteY0" fmla="*/ 846338 h 1600823"/>
              <a:gd name="connsiteX1" fmla="*/ 68815 w 1990141"/>
              <a:gd name="connsiteY1" fmla="*/ 528838 h 1600823"/>
              <a:gd name="connsiteX2" fmla="*/ 365148 w 1990141"/>
              <a:gd name="connsiteY2" fmla="*/ 15998 h 1600823"/>
              <a:gd name="connsiteX3" fmla="*/ 622775 w 1990141"/>
              <a:gd name="connsiteY3" fmla="*/ 152072 h 1600823"/>
              <a:gd name="connsiteX4" fmla="*/ 726388 w 1990141"/>
              <a:gd name="connsiteY4" fmla="*/ 274838 h 1600823"/>
              <a:gd name="connsiteX5" fmla="*/ 1315028 w 1990141"/>
              <a:gd name="connsiteY5" fmla="*/ 276452 h 1600823"/>
              <a:gd name="connsiteX6" fmla="*/ 1422875 w 1990141"/>
              <a:gd name="connsiteY6" fmla="*/ 156305 h 1600823"/>
              <a:gd name="connsiteX7" fmla="*/ 1664175 w 1990141"/>
              <a:gd name="connsiteY7" fmla="*/ 8138 h 1600823"/>
              <a:gd name="connsiteX8" fmla="*/ 1973208 w 1990141"/>
              <a:gd name="connsiteY8" fmla="*/ 533072 h 1600823"/>
              <a:gd name="connsiteX9" fmla="*/ 1990141 w 1990141"/>
              <a:gd name="connsiteY9" fmla="*/ 816705 h 1600823"/>
              <a:gd name="connsiteX10" fmla="*/ 1621841 w 1990141"/>
              <a:gd name="connsiteY10" fmla="*/ 1447472 h 1600823"/>
              <a:gd name="connsiteX11" fmla="*/ 1397475 w 1990141"/>
              <a:gd name="connsiteY11" fmla="*/ 1599872 h 1600823"/>
              <a:gd name="connsiteX12" fmla="*/ 622775 w 1990141"/>
              <a:gd name="connsiteY12" fmla="*/ 1599872 h 1600823"/>
              <a:gd name="connsiteX13" fmla="*/ 411108 w 1990141"/>
              <a:gd name="connsiteY13" fmla="*/ 1443238 h 1600823"/>
              <a:gd name="connsiteX14" fmla="*/ 63975 w 1990141"/>
              <a:gd name="connsiteY14" fmla="*/ 846338 h 1600823"/>
              <a:gd name="connsiteX0" fmla="*/ 63975 w 1990141"/>
              <a:gd name="connsiteY0" fmla="*/ 846338 h 1600823"/>
              <a:gd name="connsiteX1" fmla="*/ 68815 w 1990141"/>
              <a:gd name="connsiteY1" fmla="*/ 528838 h 1600823"/>
              <a:gd name="connsiteX2" fmla="*/ 365148 w 1990141"/>
              <a:gd name="connsiteY2" fmla="*/ 15998 h 1600823"/>
              <a:gd name="connsiteX3" fmla="*/ 622775 w 1990141"/>
              <a:gd name="connsiteY3" fmla="*/ 152072 h 1600823"/>
              <a:gd name="connsiteX4" fmla="*/ 726388 w 1990141"/>
              <a:gd name="connsiteY4" fmla="*/ 274838 h 1600823"/>
              <a:gd name="connsiteX5" fmla="*/ 1315028 w 1990141"/>
              <a:gd name="connsiteY5" fmla="*/ 276452 h 1600823"/>
              <a:gd name="connsiteX6" fmla="*/ 1422875 w 1990141"/>
              <a:gd name="connsiteY6" fmla="*/ 156305 h 1600823"/>
              <a:gd name="connsiteX7" fmla="*/ 1664175 w 1990141"/>
              <a:gd name="connsiteY7" fmla="*/ 8138 h 1600823"/>
              <a:gd name="connsiteX8" fmla="*/ 1973208 w 1990141"/>
              <a:gd name="connsiteY8" fmla="*/ 533072 h 1600823"/>
              <a:gd name="connsiteX9" fmla="*/ 1990141 w 1990141"/>
              <a:gd name="connsiteY9" fmla="*/ 816705 h 1600823"/>
              <a:gd name="connsiteX10" fmla="*/ 1621841 w 1990141"/>
              <a:gd name="connsiteY10" fmla="*/ 1447472 h 1600823"/>
              <a:gd name="connsiteX11" fmla="*/ 1397475 w 1990141"/>
              <a:gd name="connsiteY11" fmla="*/ 1599872 h 1600823"/>
              <a:gd name="connsiteX12" fmla="*/ 622775 w 1990141"/>
              <a:gd name="connsiteY12" fmla="*/ 1599872 h 1600823"/>
              <a:gd name="connsiteX13" fmla="*/ 411108 w 1990141"/>
              <a:gd name="connsiteY13" fmla="*/ 1443238 h 1600823"/>
              <a:gd name="connsiteX14" fmla="*/ 63975 w 1990141"/>
              <a:gd name="connsiteY14" fmla="*/ 846338 h 1600823"/>
              <a:gd name="connsiteX0" fmla="*/ 63975 w 1990141"/>
              <a:gd name="connsiteY0" fmla="*/ 846338 h 1600823"/>
              <a:gd name="connsiteX1" fmla="*/ 68815 w 1990141"/>
              <a:gd name="connsiteY1" fmla="*/ 528838 h 1600823"/>
              <a:gd name="connsiteX2" fmla="*/ 365148 w 1990141"/>
              <a:gd name="connsiteY2" fmla="*/ 15998 h 1600823"/>
              <a:gd name="connsiteX3" fmla="*/ 622775 w 1990141"/>
              <a:gd name="connsiteY3" fmla="*/ 152072 h 1600823"/>
              <a:gd name="connsiteX4" fmla="*/ 726388 w 1990141"/>
              <a:gd name="connsiteY4" fmla="*/ 274838 h 1600823"/>
              <a:gd name="connsiteX5" fmla="*/ 1315028 w 1990141"/>
              <a:gd name="connsiteY5" fmla="*/ 276452 h 1600823"/>
              <a:gd name="connsiteX6" fmla="*/ 1422875 w 1990141"/>
              <a:gd name="connsiteY6" fmla="*/ 156305 h 1600823"/>
              <a:gd name="connsiteX7" fmla="*/ 1664175 w 1990141"/>
              <a:gd name="connsiteY7" fmla="*/ 8138 h 1600823"/>
              <a:gd name="connsiteX8" fmla="*/ 1970588 w 1990141"/>
              <a:gd name="connsiteY8" fmla="*/ 535692 h 1600823"/>
              <a:gd name="connsiteX9" fmla="*/ 1990141 w 1990141"/>
              <a:gd name="connsiteY9" fmla="*/ 816705 h 1600823"/>
              <a:gd name="connsiteX10" fmla="*/ 1621841 w 1990141"/>
              <a:gd name="connsiteY10" fmla="*/ 1447472 h 1600823"/>
              <a:gd name="connsiteX11" fmla="*/ 1397475 w 1990141"/>
              <a:gd name="connsiteY11" fmla="*/ 1599872 h 1600823"/>
              <a:gd name="connsiteX12" fmla="*/ 622775 w 1990141"/>
              <a:gd name="connsiteY12" fmla="*/ 1599872 h 1600823"/>
              <a:gd name="connsiteX13" fmla="*/ 411108 w 1990141"/>
              <a:gd name="connsiteY13" fmla="*/ 1443238 h 1600823"/>
              <a:gd name="connsiteX14" fmla="*/ 63975 w 1990141"/>
              <a:gd name="connsiteY14" fmla="*/ 846338 h 1600823"/>
              <a:gd name="connsiteX0" fmla="*/ 63975 w 2006731"/>
              <a:gd name="connsiteY0" fmla="*/ 846338 h 1600823"/>
              <a:gd name="connsiteX1" fmla="*/ 68815 w 2006731"/>
              <a:gd name="connsiteY1" fmla="*/ 528838 h 1600823"/>
              <a:gd name="connsiteX2" fmla="*/ 365148 w 2006731"/>
              <a:gd name="connsiteY2" fmla="*/ 15998 h 1600823"/>
              <a:gd name="connsiteX3" fmla="*/ 622775 w 2006731"/>
              <a:gd name="connsiteY3" fmla="*/ 152072 h 1600823"/>
              <a:gd name="connsiteX4" fmla="*/ 726388 w 2006731"/>
              <a:gd name="connsiteY4" fmla="*/ 274838 h 1600823"/>
              <a:gd name="connsiteX5" fmla="*/ 1315028 w 2006731"/>
              <a:gd name="connsiteY5" fmla="*/ 276452 h 1600823"/>
              <a:gd name="connsiteX6" fmla="*/ 1422875 w 2006731"/>
              <a:gd name="connsiteY6" fmla="*/ 156305 h 1600823"/>
              <a:gd name="connsiteX7" fmla="*/ 1664175 w 2006731"/>
              <a:gd name="connsiteY7" fmla="*/ 8138 h 1600823"/>
              <a:gd name="connsiteX8" fmla="*/ 1970588 w 2006731"/>
              <a:gd name="connsiteY8" fmla="*/ 535692 h 1600823"/>
              <a:gd name="connsiteX9" fmla="*/ 1990141 w 2006731"/>
              <a:gd name="connsiteY9" fmla="*/ 816705 h 1600823"/>
              <a:gd name="connsiteX10" fmla="*/ 1621841 w 2006731"/>
              <a:gd name="connsiteY10" fmla="*/ 1447472 h 1600823"/>
              <a:gd name="connsiteX11" fmla="*/ 1397475 w 2006731"/>
              <a:gd name="connsiteY11" fmla="*/ 1599872 h 1600823"/>
              <a:gd name="connsiteX12" fmla="*/ 622775 w 2006731"/>
              <a:gd name="connsiteY12" fmla="*/ 1599872 h 1600823"/>
              <a:gd name="connsiteX13" fmla="*/ 411108 w 2006731"/>
              <a:gd name="connsiteY13" fmla="*/ 1443238 h 1600823"/>
              <a:gd name="connsiteX14" fmla="*/ 63975 w 2006731"/>
              <a:gd name="connsiteY14" fmla="*/ 846338 h 1600823"/>
              <a:gd name="connsiteX0" fmla="*/ 63975 w 2022663"/>
              <a:gd name="connsiteY0" fmla="*/ 846338 h 1600823"/>
              <a:gd name="connsiteX1" fmla="*/ 68815 w 2022663"/>
              <a:gd name="connsiteY1" fmla="*/ 528838 h 1600823"/>
              <a:gd name="connsiteX2" fmla="*/ 365148 w 2022663"/>
              <a:gd name="connsiteY2" fmla="*/ 15998 h 1600823"/>
              <a:gd name="connsiteX3" fmla="*/ 622775 w 2022663"/>
              <a:gd name="connsiteY3" fmla="*/ 152072 h 1600823"/>
              <a:gd name="connsiteX4" fmla="*/ 726388 w 2022663"/>
              <a:gd name="connsiteY4" fmla="*/ 274838 h 1600823"/>
              <a:gd name="connsiteX5" fmla="*/ 1315028 w 2022663"/>
              <a:gd name="connsiteY5" fmla="*/ 276452 h 1600823"/>
              <a:gd name="connsiteX6" fmla="*/ 1422875 w 2022663"/>
              <a:gd name="connsiteY6" fmla="*/ 156305 h 1600823"/>
              <a:gd name="connsiteX7" fmla="*/ 1664175 w 2022663"/>
              <a:gd name="connsiteY7" fmla="*/ 8138 h 1600823"/>
              <a:gd name="connsiteX8" fmla="*/ 1970588 w 2022663"/>
              <a:gd name="connsiteY8" fmla="*/ 535692 h 1600823"/>
              <a:gd name="connsiteX9" fmla="*/ 1990141 w 2022663"/>
              <a:gd name="connsiteY9" fmla="*/ 816705 h 1600823"/>
              <a:gd name="connsiteX10" fmla="*/ 1621841 w 2022663"/>
              <a:gd name="connsiteY10" fmla="*/ 1447472 h 1600823"/>
              <a:gd name="connsiteX11" fmla="*/ 1397475 w 2022663"/>
              <a:gd name="connsiteY11" fmla="*/ 1599872 h 1600823"/>
              <a:gd name="connsiteX12" fmla="*/ 622775 w 2022663"/>
              <a:gd name="connsiteY12" fmla="*/ 1599872 h 1600823"/>
              <a:gd name="connsiteX13" fmla="*/ 411108 w 2022663"/>
              <a:gd name="connsiteY13" fmla="*/ 1443238 h 1600823"/>
              <a:gd name="connsiteX14" fmla="*/ 63975 w 2022663"/>
              <a:gd name="connsiteY14" fmla="*/ 846338 h 1600823"/>
              <a:gd name="connsiteX0" fmla="*/ 63975 w 2026548"/>
              <a:gd name="connsiteY0" fmla="*/ 846338 h 1600823"/>
              <a:gd name="connsiteX1" fmla="*/ 68815 w 2026548"/>
              <a:gd name="connsiteY1" fmla="*/ 528838 h 1600823"/>
              <a:gd name="connsiteX2" fmla="*/ 365148 w 2026548"/>
              <a:gd name="connsiteY2" fmla="*/ 15998 h 1600823"/>
              <a:gd name="connsiteX3" fmla="*/ 622775 w 2026548"/>
              <a:gd name="connsiteY3" fmla="*/ 152072 h 1600823"/>
              <a:gd name="connsiteX4" fmla="*/ 726388 w 2026548"/>
              <a:gd name="connsiteY4" fmla="*/ 274838 h 1600823"/>
              <a:gd name="connsiteX5" fmla="*/ 1315028 w 2026548"/>
              <a:gd name="connsiteY5" fmla="*/ 276452 h 1600823"/>
              <a:gd name="connsiteX6" fmla="*/ 1422875 w 2026548"/>
              <a:gd name="connsiteY6" fmla="*/ 156305 h 1600823"/>
              <a:gd name="connsiteX7" fmla="*/ 1664175 w 2026548"/>
              <a:gd name="connsiteY7" fmla="*/ 8138 h 1600823"/>
              <a:gd name="connsiteX8" fmla="*/ 1970588 w 2026548"/>
              <a:gd name="connsiteY8" fmla="*/ 535692 h 1600823"/>
              <a:gd name="connsiteX9" fmla="*/ 1990141 w 2026548"/>
              <a:gd name="connsiteY9" fmla="*/ 816705 h 1600823"/>
              <a:gd name="connsiteX10" fmla="*/ 1621841 w 2026548"/>
              <a:gd name="connsiteY10" fmla="*/ 1447472 h 1600823"/>
              <a:gd name="connsiteX11" fmla="*/ 1397475 w 2026548"/>
              <a:gd name="connsiteY11" fmla="*/ 1599872 h 1600823"/>
              <a:gd name="connsiteX12" fmla="*/ 622775 w 2026548"/>
              <a:gd name="connsiteY12" fmla="*/ 1599872 h 1600823"/>
              <a:gd name="connsiteX13" fmla="*/ 411108 w 2026548"/>
              <a:gd name="connsiteY13" fmla="*/ 1443238 h 1600823"/>
              <a:gd name="connsiteX14" fmla="*/ 63975 w 2026548"/>
              <a:gd name="connsiteY14" fmla="*/ 846338 h 1600823"/>
              <a:gd name="connsiteX0" fmla="*/ 63975 w 2031529"/>
              <a:gd name="connsiteY0" fmla="*/ 846338 h 1600823"/>
              <a:gd name="connsiteX1" fmla="*/ 68815 w 2031529"/>
              <a:gd name="connsiteY1" fmla="*/ 528838 h 1600823"/>
              <a:gd name="connsiteX2" fmla="*/ 365148 w 2031529"/>
              <a:gd name="connsiteY2" fmla="*/ 15998 h 1600823"/>
              <a:gd name="connsiteX3" fmla="*/ 622775 w 2031529"/>
              <a:gd name="connsiteY3" fmla="*/ 152072 h 1600823"/>
              <a:gd name="connsiteX4" fmla="*/ 726388 w 2031529"/>
              <a:gd name="connsiteY4" fmla="*/ 274838 h 1600823"/>
              <a:gd name="connsiteX5" fmla="*/ 1315028 w 2031529"/>
              <a:gd name="connsiteY5" fmla="*/ 276452 h 1600823"/>
              <a:gd name="connsiteX6" fmla="*/ 1422875 w 2031529"/>
              <a:gd name="connsiteY6" fmla="*/ 156305 h 1600823"/>
              <a:gd name="connsiteX7" fmla="*/ 1664175 w 2031529"/>
              <a:gd name="connsiteY7" fmla="*/ 8138 h 1600823"/>
              <a:gd name="connsiteX8" fmla="*/ 1970588 w 2031529"/>
              <a:gd name="connsiteY8" fmla="*/ 535692 h 1600823"/>
              <a:gd name="connsiteX9" fmla="*/ 1990141 w 2031529"/>
              <a:gd name="connsiteY9" fmla="*/ 816705 h 1600823"/>
              <a:gd name="connsiteX10" fmla="*/ 1621841 w 2031529"/>
              <a:gd name="connsiteY10" fmla="*/ 1447472 h 1600823"/>
              <a:gd name="connsiteX11" fmla="*/ 1397475 w 2031529"/>
              <a:gd name="connsiteY11" fmla="*/ 1599872 h 1600823"/>
              <a:gd name="connsiteX12" fmla="*/ 622775 w 2031529"/>
              <a:gd name="connsiteY12" fmla="*/ 1599872 h 1600823"/>
              <a:gd name="connsiteX13" fmla="*/ 411108 w 2031529"/>
              <a:gd name="connsiteY13" fmla="*/ 1443238 h 1600823"/>
              <a:gd name="connsiteX14" fmla="*/ 63975 w 2031529"/>
              <a:gd name="connsiteY14" fmla="*/ 846338 h 1600823"/>
              <a:gd name="connsiteX0" fmla="*/ 63975 w 2030515"/>
              <a:gd name="connsiteY0" fmla="*/ 846338 h 1600823"/>
              <a:gd name="connsiteX1" fmla="*/ 68815 w 2030515"/>
              <a:gd name="connsiteY1" fmla="*/ 528838 h 1600823"/>
              <a:gd name="connsiteX2" fmla="*/ 365148 w 2030515"/>
              <a:gd name="connsiteY2" fmla="*/ 15998 h 1600823"/>
              <a:gd name="connsiteX3" fmla="*/ 622775 w 2030515"/>
              <a:gd name="connsiteY3" fmla="*/ 152072 h 1600823"/>
              <a:gd name="connsiteX4" fmla="*/ 726388 w 2030515"/>
              <a:gd name="connsiteY4" fmla="*/ 274838 h 1600823"/>
              <a:gd name="connsiteX5" fmla="*/ 1315028 w 2030515"/>
              <a:gd name="connsiteY5" fmla="*/ 276452 h 1600823"/>
              <a:gd name="connsiteX6" fmla="*/ 1422875 w 2030515"/>
              <a:gd name="connsiteY6" fmla="*/ 156305 h 1600823"/>
              <a:gd name="connsiteX7" fmla="*/ 1664175 w 2030515"/>
              <a:gd name="connsiteY7" fmla="*/ 8138 h 1600823"/>
              <a:gd name="connsiteX8" fmla="*/ 1970588 w 2030515"/>
              <a:gd name="connsiteY8" fmla="*/ 535692 h 1600823"/>
              <a:gd name="connsiteX9" fmla="*/ 1990141 w 2030515"/>
              <a:gd name="connsiteY9" fmla="*/ 816705 h 1600823"/>
              <a:gd name="connsiteX10" fmla="*/ 1621841 w 2030515"/>
              <a:gd name="connsiteY10" fmla="*/ 1447472 h 1600823"/>
              <a:gd name="connsiteX11" fmla="*/ 1397475 w 2030515"/>
              <a:gd name="connsiteY11" fmla="*/ 1599872 h 1600823"/>
              <a:gd name="connsiteX12" fmla="*/ 622775 w 2030515"/>
              <a:gd name="connsiteY12" fmla="*/ 1599872 h 1600823"/>
              <a:gd name="connsiteX13" fmla="*/ 411108 w 2030515"/>
              <a:gd name="connsiteY13" fmla="*/ 1443238 h 1600823"/>
              <a:gd name="connsiteX14" fmla="*/ 63975 w 2030515"/>
              <a:gd name="connsiteY14" fmla="*/ 846338 h 1600823"/>
              <a:gd name="connsiteX0" fmla="*/ 63975 w 2030515"/>
              <a:gd name="connsiteY0" fmla="*/ 846338 h 1600823"/>
              <a:gd name="connsiteX1" fmla="*/ 68815 w 2030515"/>
              <a:gd name="connsiteY1" fmla="*/ 528838 h 1600823"/>
              <a:gd name="connsiteX2" fmla="*/ 356911 w 2030515"/>
              <a:gd name="connsiteY2" fmla="*/ 15998 h 1600823"/>
              <a:gd name="connsiteX3" fmla="*/ 622775 w 2030515"/>
              <a:gd name="connsiteY3" fmla="*/ 152072 h 1600823"/>
              <a:gd name="connsiteX4" fmla="*/ 726388 w 2030515"/>
              <a:gd name="connsiteY4" fmla="*/ 274838 h 1600823"/>
              <a:gd name="connsiteX5" fmla="*/ 1315028 w 2030515"/>
              <a:gd name="connsiteY5" fmla="*/ 276452 h 1600823"/>
              <a:gd name="connsiteX6" fmla="*/ 1422875 w 2030515"/>
              <a:gd name="connsiteY6" fmla="*/ 156305 h 1600823"/>
              <a:gd name="connsiteX7" fmla="*/ 1664175 w 2030515"/>
              <a:gd name="connsiteY7" fmla="*/ 8138 h 1600823"/>
              <a:gd name="connsiteX8" fmla="*/ 1970588 w 2030515"/>
              <a:gd name="connsiteY8" fmla="*/ 535692 h 1600823"/>
              <a:gd name="connsiteX9" fmla="*/ 1990141 w 2030515"/>
              <a:gd name="connsiteY9" fmla="*/ 816705 h 1600823"/>
              <a:gd name="connsiteX10" fmla="*/ 1621841 w 2030515"/>
              <a:gd name="connsiteY10" fmla="*/ 1447472 h 1600823"/>
              <a:gd name="connsiteX11" fmla="*/ 1397475 w 2030515"/>
              <a:gd name="connsiteY11" fmla="*/ 1599872 h 1600823"/>
              <a:gd name="connsiteX12" fmla="*/ 622775 w 2030515"/>
              <a:gd name="connsiteY12" fmla="*/ 1599872 h 1600823"/>
              <a:gd name="connsiteX13" fmla="*/ 411108 w 2030515"/>
              <a:gd name="connsiteY13" fmla="*/ 1443238 h 1600823"/>
              <a:gd name="connsiteX14" fmla="*/ 63975 w 2030515"/>
              <a:gd name="connsiteY14" fmla="*/ 846338 h 1600823"/>
              <a:gd name="connsiteX0" fmla="*/ 63975 w 2030515"/>
              <a:gd name="connsiteY0" fmla="*/ 847487 h 1601972"/>
              <a:gd name="connsiteX1" fmla="*/ 68815 w 2030515"/>
              <a:gd name="connsiteY1" fmla="*/ 529987 h 1601972"/>
              <a:gd name="connsiteX2" fmla="*/ 356911 w 2030515"/>
              <a:gd name="connsiteY2" fmla="*/ 17147 h 1601972"/>
              <a:gd name="connsiteX3" fmla="*/ 622775 w 2030515"/>
              <a:gd name="connsiteY3" fmla="*/ 153221 h 1601972"/>
              <a:gd name="connsiteX4" fmla="*/ 726388 w 2030515"/>
              <a:gd name="connsiteY4" fmla="*/ 275987 h 1601972"/>
              <a:gd name="connsiteX5" fmla="*/ 1315028 w 2030515"/>
              <a:gd name="connsiteY5" fmla="*/ 277601 h 1601972"/>
              <a:gd name="connsiteX6" fmla="*/ 1422875 w 2030515"/>
              <a:gd name="connsiteY6" fmla="*/ 157454 h 1601972"/>
              <a:gd name="connsiteX7" fmla="*/ 1672413 w 2030515"/>
              <a:gd name="connsiteY7" fmla="*/ 5168 h 1601972"/>
              <a:gd name="connsiteX8" fmla="*/ 1970588 w 2030515"/>
              <a:gd name="connsiteY8" fmla="*/ 536841 h 1601972"/>
              <a:gd name="connsiteX9" fmla="*/ 1990141 w 2030515"/>
              <a:gd name="connsiteY9" fmla="*/ 817854 h 1601972"/>
              <a:gd name="connsiteX10" fmla="*/ 1621841 w 2030515"/>
              <a:gd name="connsiteY10" fmla="*/ 1448621 h 1601972"/>
              <a:gd name="connsiteX11" fmla="*/ 1397475 w 2030515"/>
              <a:gd name="connsiteY11" fmla="*/ 1601021 h 1601972"/>
              <a:gd name="connsiteX12" fmla="*/ 622775 w 2030515"/>
              <a:gd name="connsiteY12" fmla="*/ 1601021 h 1601972"/>
              <a:gd name="connsiteX13" fmla="*/ 411108 w 2030515"/>
              <a:gd name="connsiteY13" fmla="*/ 1444387 h 1601972"/>
              <a:gd name="connsiteX14" fmla="*/ 63975 w 2030515"/>
              <a:gd name="connsiteY14" fmla="*/ 847487 h 1601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30515" h="1601972">
                <a:moveTo>
                  <a:pt x="63975" y="847487"/>
                </a:moveTo>
                <a:cubicBezTo>
                  <a:pt x="-2534" y="739034"/>
                  <a:pt x="-40221" y="711800"/>
                  <a:pt x="68815" y="529987"/>
                </a:cubicBezTo>
                <a:lnTo>
                  <a:pt x="356911" y="17147"/>
                </a:lnTo>
                <a:cubicBezTo>
                  <a:pt x="452065" y="-26795"/>
                  <a:pt x="606039" y="20176"/>
                  <a:pt x="622775" y="153221"/>
                </a:cubicBezTo>
                <a:cubicBezTo>
                  <a:pt x="620959" y="241316"/>
                  <a:pt x="666718" y="274171"/>
                  <a:pt x="726388" y="275987"/>
                </a:cubicBezTo>
                <a:lnTo>
                  <a:pt x="1315028" y="277601"/>
                </a:lnTo>
                <a:cubicBezTo>
                  <a:pt x="1360988" y="273368"/>
                  <a:pt x="1411994" y="254613"/>
                  <a:pt x="1422875" y="157454"/>
                </a:cubicBezTo>
                <a:cubicBezTo>
                  <a:pt x="1442428" y="34084"/>
                  <a:pt x="1532713" y="-17409"/>
                  <a:pt x="1672413" y="5168"/>
                </a:cubicBezTo>
                <a:lnTo>
                  <a:pt x="1970588" y="536841"/>
                </a:lnTo>
                <a:cubicBezTo>
                  <a:pt x="2053088" y="675054"/>
                  <a:pt x="2041264" y="732043"/>
                  <a:pt x="1990141" y="817854"/>
                </a:cubicBezTo>
                <a:lnTo>
                  <a:pt x="1621841" y="1448621"/>
                </a:lnTo>
                <a:cubicBezTo>
                  <a:pt x="1588973" y="1507281"/>
                  <a:pt x="1545626" y="1613101"/>
                  <a:pt x="1397475" y="1601021"/>
                </a:cubicBezTo>
                <a:lnTo>
                  <a:pt x="622775" y="1601021"/>
                </a:lnTo>
                <a:cubicBezTo>
                  <a:pt x="497198" y="1593351"/>
                  <a:pt x="463323" y="1535899"/>
                  <a:pt x="411108" y="1444387"/>
                </a:cubicBezTo>
                <a:lnTo>
                  <a:pt x="63975" y="847487"/>
                </a:lnTo>
                <a:close/>
              </a:path>
            </a:pathLst>
          </a:custGeom>
          <a:gradFill flip="none" rotWithShape="1">
            <a:gsLst>
              <a:gs pos="0">
                <a:srgbClr val="F9F9F9"/>
              </a:gs>
              <a:gs pos="100000">
                <a:srgbClr val="E0E0E0"/>
              </a:gs>
            </a:gsLst>
            <a:path path="circle">
              <a:fillToRect t="100000" r="100000"/>
            </a:path>
            <a:tileRect l="-100000" b="-100000"/>
          </a:gradFill>
          <a:ln>
            <a:solidFill>
              <a:schemeClr val="bg1"/>
            </a:solid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36000" bIns="108000" numCol="1" spcCol="0" rtlCol="0" fromWordArt="0" anchor="ctr" anchorCtr="0" forceAA="0" compatLnSpc="1">
            <a:prstTxWarp prst="textNoShape">
              <a:avLst/>
            </a:prstTxWarp>
            <a:noAutofit/>
          </a:bodyPr>
          <a:lstStyle/>
          <a:p>
            <a:pPr marL="176213" marR="0" lvl="0" indent="0" defTabSz="400050" rtl="0" eaLnBrk="1" fontAlgn="auto" latinLnBrk="0" hangingPunct="1">
              <a:lnSpc>
                <a:spcPct val="90000"/>
              </a:lnSpc>
              <a:spcBef>
                <a:spcPct val="0"/>
              </a:spcBef>
              <a:spcAft>
                <a:spcPct val="35000"/>
              </a:spcAft>
              <a:buClrTx/>
              <a:buSzTx/>
              <a:buFontTx/>
              <a:buNone/>
              <a:tabLst/>
              <a:defRPr/>
            </a:pPr>
            <a:endParaRPr kumimoji="0" lang="en-ZA" sz="1400" b="1" i="0" u="none" strike="noStrike" kern="1200" cap="none" spc="0" normalizeH="0" baseline="0" noProof="0" dirty="0">
              <a:ln>
                <a:noFill/>
              </a:ln>
              <a:solidFill>
                <a:srgbClr val="000000"/>
              </a:solidFill>
              <a:effectLst/>
              <a:uLnTx/>
              <a:uFillTx/>
              <a:latin typeface="Tahoma"/>
              <a:ea typeface="+mn-ea"/>
              <a:cs typeface="+mn-cs"/>
            </a:endParaRPr>
          </a:p>
        </p:txBody>
      </p:sp>
      <p:sp>
        <p:nvSpPr>
          <p:cNvPr id="121" name="object 14">
            <a:extLst>
              <a:ext uri="{FF2B5EF4-FFF2-40B4-BE49-F238E27FC236}">
                <a16:creationId xmlns:a16="http://schemas.microsoft.com/office/drawing/2014/main" id="{CDB0F57F-E56D-5841-B7D7-5117228AA146}"/>
              </a:ext>
            </a:extLst>
          </p:cNvPr>
          <p:cNvSpPr txBox="1"/>
          <p:nvPr userDrawn="1"/>
        </p:nvSpPr>
        <p:spPr>
          <a:xfrm>
            <a:off x="9215506" y="4706175"/>
            <a:ext cx="1869149" cy="254574"/>
          </a:xfrm>
          <a:prstGeom prst="rect">
            <a:avLst/>
          </a:prstGeom>
        </p:spPr>
        <p:txBody>
          <a:bodyPr vert="horz" wrap="square" lIns="0" tIns="8272" rIns="0" bIns="0" rtlCol="0">
            <a:spAutoFit/>
          </a:bodyPr>
          <a:lstStyle/>
          <a:p>
            <a:pPr marL="7521" algn="ctr" defTabSz="541508">
              <a:spcBef>
                <a:spcPts val="65"/>
              </a:spcBef>
              <a:defRPr/>
            </a:pPr>
            <a:r>
              <a:rPr lang="en-US" sz="1600" b="1" spc="3" dirty="0">
                <a:solidFill>
                  <a:srgbClr val="6E91A6"/>
                </a:solidFill>
                <a:latin typeface="Tahoma" panose="020B0604030504040204" pitchFamily="34" charset="0"/>
                <a:ea typeface="Tahoma" panose="020B0604030504040204" pitchFamily="34" charset="0"/>
                <a:cs typeface="Tahoma" panose="020B0604030504040204" pitchFamily="34" charset="0"/>
              </a:rPr>
              <a:t>Cost Control</a:t>
            </a:r>
            <a:endParaRPr sz="1600" b="1" dirty="0">
              <a:solidFill>
                <a:srgbClr val="6E91A6"/>
              </a:solidFill>
              <a:latin typeface="Tahoma" panose="020B0604030504040204" pitchFamily="34" charset="0"/>
              <a:ea typeface="Tahoma" panose="020B0604030504040204" pitchFamily="34" charset="0"/>
              <a:cs typeface="Tahoma" panose="020B0604030504040204" pitchFamily="34" charset="0"/>
            </a:endParaRPr>
          </a:p>
        </p:txBody>
      </p:sp>
      <p:sp>
        <p:nvSpPr>
          <p:cNvPr id="122" name="object 17">
            <a:extLst>
              <a:ext uri="{FF2B5EF4-FFF2-40B4-BE49-F238E27FC236}">
                <a16:creationId xmlns:a16="http://schemas.microsoft.com/office/drawing/2014/main" id="{60A07374-84C9-4140-ADE6-1949BD3B0258}"/>
              </a:ext>
            </a:extLst>
          </p:cNvPr>
          <p:cNvSpPr/>
          <p:nvPr userDrawn="1"/>
        </p:nvSpPr>
        <p:spPr>
          <a:xfrm>
            <a:off x="10181782" y="5011659"/>
            <a:ext cx="0" cy="1159834"/>
          </a:xfrm>
          <a:custGeom>
            <a:avLst/>
            <a:gdLst/>
            <a:ahLst/>
            <a:cxnLst/>
            <a:rect l="l" t="t" r="r" b="b"/>
            <a:pathLst>
              <a:path h="2204720">
                <a:moveTo>
                  <a:pt x="0" y="2204487"/>
                </a:moveTo>
                <a:lnTo>
                  <a:pt x="0" y="0"/>
                </a:lnTo>
              </a:path>
            </a:pathLst>
          </a:custGeom>
          <a:ln w="28575">
            <a:solidFill>
              <a:srgbClr val="6E91A6"/>
            </a:solid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lstStyle/>
          <a:p>
            <a:pPr marL="0" marR="0" lvl="0" indent="0" algn="l" defTabSz="541508" rtl="0" eaLnBrk="1" fontAlgn="auto" latinLnBrk="0" hangingPunct="1">
              <a:lnSpc>
                <a:spcPct val="100000"/>
              </a:lnSpc>
              <a:spcBef>
                <a:spcPts val="0"/>
              </a:spcBef>
              <a:spcAft>
                <a:spcPts val="0"/>
              </a:spcAft>
              <a:buClrTx/>
              <a:buSzTx/>
              <a:buFontTx/>
              <a:buNone/>
              <a:tabLst/>
              <a:defRPr/>
            </a:pPr>
            <a:endParaRPr kumimoji="0" sz="1066" b="0" i="0" u="none" strike="noStrike" kern="1200" cap="none" spc="0" normalizeH="0" baseline="0" noProof="0">
              <a:ln>
                <a:noFill/>
              </a:ln>
              <a:solidFill>
                <a:prstClr val="black"/>
              </a:solidFill>
              <a:effectLst/>
              <a:uLnTx/>
              <a:uFillTx/>
              <a:latin typeface="Calibri"/>
              <a:ea typeface="+mn-ea"/>
              <a:cs typeface="+mn-cs"/>
            </a:endParaRPr>
          </a:p>
        </p:txBody>
      </p:sp>
      <p:grpSp>
        <p:nvGrpSpPr>
          <p:cNvPr id="123" name="Group 122">
            <a:extLst>
              <a:ext uri="{FF2B5EF4-FFF2-40B4-BE49-F238E27FC236}">
                <a16:creationId xmlns:a16="http://schemas.microsoft.com/office/drawing/2014/main" id="{8EB28476-1954-354F-9C9E-1F9B94F485B1}"/>
              </a:ext>
            </a:extLst>
          </p:cNvPr>
          <p:cNvGrpSpPr/>
          <p:nvPr userDrawn="1"/>
        </p:nvGrpSpPr>
        <p:grpSpPr>
          <a:xfrm>
            <a:off x="9837940" y="3714402"/>
            <a:ext cx="709026" cy="479676"/>
            <a:chOff x="15073862" y="5350096"/>
            <a:chExt cx="1487761" cy="1006512"/>
          </a:xfrm>
        </p:grpSpPr>
        <p:sp>
          <p:nvSpPr>
            <p:cNvPr id="124" name="object 89">
              <a:extLst>
                <a:ext uri="{FF2B5EF4-FFF2-40B4-BE49-F238E27FC236}">
                  <a16:creationId xmlns:a16="http://schemas.microsoft.com/office/drawing/2014/main" id="{D22E70E2-C602-5A4A-86DE-DAFF067C4168}"/>
                </a:ext>
              </a:extLst>
            </p:cNvPr>
            <p:cNvSpPr/>
            <p:nvPr/>
          </p:nvSpPr>
          <p:spPr>
            <a:xfrm>
              <a:off x="15073862" y="5763878"/>
              <a:ext cx="504190" cy="592455"/>
            </a:xfrm>
            <a:custGeom>
              <a:avLst/>
              <a:gdLst/>
              <a:ahLst/>
              <a:cxnLst/>
              <a:rect l="l" t="t" r="r" b="b"/>
              <a:pathLst>
                <a:path w="504190" h="592454">
                  <a:moveTo>
                    <a:pt x="0" y="592170"/>
                  </a:moveTo>
                  <a:lnTo>
                    <a:pt x="155393" y="340667"/>
                  </a:lnTo>
                  <a:lnTo>
                    <a:pt x="259657" y="195148"/>
                  </a:lnTo>
                  <a:lnTo>
                    <a:pt x="360009" y="100098"/>
                  </a:lnTo>
                  <a:lnTo>
                    <a:pt x="503670" y="0"/>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25" name="object 90">
              <a:extLst>
                <a:ext uri="{FF2B5EF4-FFF2-40B4-BE49-F238E27FC236}">
                  <a16:creationId xmlns:a16="http://schemas.microsoft.com/office/drawing/2014/main" id="{2C0959CA-6256-BC48-A15A-544DC610B695}"/>
                </a:ext>
              </a:extLst>
            </p:cNvPr>
            <p:cNvSpPr/>
            <p:nvPr/>
          </p:nvSpPr>
          <p:spPr>
            <a:xfrm>
              <a:off x="16182647" y="6356048"/>
              <a:ext cx="363855" cy="0"/>
            </a:xfrm>
            <a:custGeom>
              <a:avLst/>
              <a:gdLst/>
              <a:ahLst/>
              <a:cxnLst/>
              <a:rect l="l" t="t" r="r" b="b"/>
              <a:pathLst>
                <a:path w="363855">
                  <a:moveTo>
                    <a:pt x="0" y="0"/>
                  </a:moveTo>
                  <a:lnTo>
                    <a:pt x="363371" y="0"/>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26" name="object 91">
              <a:extLst>
                <a:ext uri="{FF2B5EF4-FFF2-40B4-BE49-F238E27FC236}">
                  <a16:creationId xmlns:a16="http://schemas.microsoft.com/office/drawing/2014/main" id="{3CCB2C49-9D55-404F-887B-2CBCF2E50800}"/>
                </a:ext>
              </a:extLst>
            </p:cNvPr>
            <p:cNvSpPr/>
            <p:nvPr/>
          </p:nvSpPr>
          <p:spPr>
            <a:xfrm>
              <a:off x="15073862" y="6073163"/>
              <a:ext cx="922655" cy="283210"/>
            </a:xfrm>
            <a:custGeom>
              <a:avLst/>
              <a:gdLst/>
              <a:ahLst/>
              <a:cxnLst/>
              <a:rect l="l" t="t" r="r" b="b"/>
              <a:pathLst>
                <a:path w="922655" h="283210">
                  <a:moveTo>
                    <a:pt x="0" y="0"/>
                  </a:moveTo>
                  <a:lnTo>
                    <a:pt x="0" y="282881"/>
                  </a:lnTo>
                  <a:lnTo>
                    <a:pt x="922045" y="282881"/>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27" name="object 92">
              <a:extLst>
                <a:ext uri="{FF2B5EF4-FFF2-40B4-BE49-F238E27FC236}">
                  <a16:creationId xmlns:a16="http://schemas.microsoft.com/office/drawing/2014/main" id="{B91EA180-684E-FC42-BA6D-7EBB1FB1DA27}"/>
                </a:ext>
              </a:extLst>
            </p:cNvPr>
            <p:cNvSpPr/>
            <p:nvPr/>
          </p:nvSpPr>
          <p:spPr>
            <a:xfrm>
              <a:off x="15073862" y="5350096"/>
              <a:ext cx="0" cy="559435"/>
            </a:xfrm>
            <a:custGeom>
              <a:avLst/>
              <a:gdLst/>
              <a:ahLst/>
              <a:cxnLst/>
              <a:rect l="l" t="t" r="r" b="b"/>
              <a:pathLst>
                <a:path h="559435">
                  <a:moveTo>
                    <a:pt x="0" y="0"/>
                  </a:moveTo>
                  <a:lnTo>
                    <a:pt x="0" y="112541"/>
                  </a:lnTo>
                  <a:lnTo>
                    <a:pt x="0" y="238746"/>
                  </a:lnTo>
                  <a:lnTo>
                    <a:pt x="0" y="559354"/>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28" name="object 93">
              <a:extLst>
                <a:ext uri="{FF2B5EF4-FFF2-40B4-BE49-F238E27FC236}">
                  <a16:creationId xmlns:a16="http://schemas.microsoft.com/office/drawing/2014/main" id="{8B47A0AE-6BB2-784B-A323-6F397AF88183}"/>
                </a:ext>
              </a:extLst>
            </p:cNvPr>
            <p:cNvSpPr/>
            <p:nvPr/>
          </p:nvSpPr>
          <p:spPr>
            <a:xfrm>
              <a:off x="15577528" y="5703668"/>
              <a:ext cx="824865" cy="60325"/>
            </a:xfrm>
            <a:custGeom>
              <a:avLst/>
              <a:gdLst/>
              <a:ahLst/>
              <a:cxnLst/>
              <a:rect l="l" t="t" r="r" b="b"/>
              <a:pathLst>
                <a:path w="824865" h="60325">
                  <a:moveTo>
                    <a:pt x="0" y="60207"/>
                  </a:moveTo>
                  <a:lnTo>
                    <a:pt x="41518" y="35078"/>
                  </a:lnTo>
                  <a:lnTo>
                    <a:pt x="82295" y="16129"/>
                  </a:lnTo>
                  <a:lnTo>
                    <a:pt x="122005" y="4166"/>
                  </a:lnTo>
                  <a:lnTo>
                    <a:pt x="160319" y="0"/>
                  </a:lnTo>
                  <a:lnTo>
                    <a:pt x="824299" y="0"/>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29" name="object 94">
              <a:extLst>
                <a:ext uri="{FF2B5EF4-FFF2-40B4-BE49-F238E27FC236}">
                  <a16:creationId xmlns:a16="http://schemas.microsoft.com/office/drawing/2014/main" id="{003844E0-5914-4B4C-B51B-346959CDF53E}"/>
                </a:ext>
              </a:extLst>
            </p:cNvPr>
            <p:cNvSpPr/>
            <p:nvPr/>
          </p:nvSpPr>
          <p:spPr>
            <a:xfrm>
              <a:off x="16355938" y="6071458"/>
              <a:ext cx="0" cy="285115"/>
            </a:xfrm>
            <a:custGeom>
              <a:avLst/>
              <a:gdLst/>
              <a:ahLst/>
              <a:cxnLst/>
              <a:rect l="l" t="t" r="r" b="b"/>
              <a:pathLst>
                <a:path h="285114">
                  <a:moveTo>
                    <a:pt x="0" y="0"/>
                  </a:moveTo>
                  <a:lnTo>
                    <a:pt x="0" y="284588"/>
                  </a:lnTo>
                </a:path>
              </a:pathLst>
            </a:custGeom>
            <a:ln w="3175">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30" name="object 95">
              <a:extLst>
                <a:ext uri="{FF2B5EF4-FFF2-40B4-BE49-F238E27FC236}">
                  <a16:creationId xmlns:a16="http://schemas.microsoft.com/office/drawing/2014/main" id="{127A3233-7B82-A840-A267-A43B165805D2}"/>
                </a:ext>
              </a:extLst>
            </p:cNvPr>
            <p:cNvSpPr/>
            <p:nvPr/>
          </p:nvSpPr>
          <p:spPr>
            <a:xfrm>
              <a:off x="16355938" y="6071458"/>
              <a:ext cx="0" cy="285115"/>
            </a:xfrm>
            <a:custGeom>
              <a:avLst/>
              <a:gdLst/>
              <a:ahLst/>
              <a:cxnLst/>
              <a:rect l="l" t="t" r="r" b="b"/>
              <a:pathLst>
                <a:path h="285114">
                  <a:moveTo>
                    <a:pt x="0" y="0"/>
                  </a:moveTo>
                  <a:lnTo>
                    <a:pt x="0" y="284588"/>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31" name="object 96">
              <a:extLst>
                <a:ext uri="{FF2B5EF4-FFF2-40B4-BE49-F238E27FC236}">
                  <a16:creationId xmlns:a16="http://schemas.microsoft.com/office/drawing/2014/main" id="{5152FEB6-87DD-C447-827E-59478CEF4F77}"/>
                </a:ext>
              </a:extLst>
            </p:cNvPr>
            <p:cNvSpPr/>
            <p:nvPr/>
          </p:nvSpPr>
          <p:spPr>
            <a:xfrm>
              <a:off x="16355938" y="5703673"/>
              <a:ext cx="0" cy="176530"/>
            </a:xfrm>
            <a:custGeom>
              <a:avLst/>
              <a:gdLst/>
              <a:ahLst/>
              <a:cxnLst/>
              <a:rect l="l" t="t" r="r" b="b"/>
              <a:pathLst>
                <a:path h="176529">
                  <a:moveTo>
                    <a:pt x="0" y="0"/>
                  </a:moveTo>
                  <a:lnTo>
                    <a:pt x="0" y="175931"/>
                  </a:lnTo>
                </a:path>
              </a:pathLst>
            </a:custGeom>
            <a:ln w="3175">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32" name="object 97">
              <a:extLst>
                <a:ext uri="{FF2B5EF4-FFF2-40B4-BE49-F238E27FC236}">
                  <a16:creationId xmlns:a16="http://schemas.microsoft.com/office/drawing/2014/main" id="{29D881CA-B351-2341-8E96-FBB20DAF7BCC}"/>
                </a:ext>
              </a:extLst>
            </p:cNvPr>
            <p:cNvSpPr/>
            <p:nvPr/>
          </p:nvSpPr>
          <p:spPr>
            <a:xfrm>
              <a:off x="16355938" y="5703673"/>
              <a:ext cx="0" cy="176530"/>
            </a:xfrm>
            <a:custGeom>
              <a:avLst/>
              <a:gdLst/>
              <a:ahLst/>
              <a:cxnLst/>
              <a:rect l="l" t="t" r="r" b="b"/>
              <a:pathLst>
                <a:path h="176529">
                  <a:moveTo>
                    <a:pt x="0" y="0"/>
                  </a:moveTo>
                  <a:lnTo>
                    <a:pt x="0" y="175931"/>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33" name="object 98">
              <a:extLst>
                <a:ext uri="{FF2B5EF4-FFF2-40B4-BE49-F238E27FC236}">
                  <a16:creationId xmlns:a16="http://schemas.microsoft.com/office/drawing/2014/main" id="{EA76363F-17D6-E442-BB30-698C088CC174}"/>
                </a:ext>
              </a:extLst>
            </p:cNvPr>
            <p:cNvSpPr/>
            <p:nvPr/>
          </p:nvSpPr>
          <p:spPr>
            <a:xfrm>
              <a:off x="16091854" y="5703673"/>
              <a:ext cx="0" cy="590550"/>
            </a:xfrm>
            <a:custGeom>
              <a:avLst/>
              <a:gdLst/>
              <a:ahLst/>
              <a:cxnLst/>
              <a:rect l="l" t="t" r="r" b="b"/>
              <a:pathLst>
                <a:path h="590550">
                  <a:moveTo>
                    <a:pt x="0" y="0"/>
                  </a:moveTo>
                  <a:lnTo>
                    <a:pt x="0" y="590338"/>
                  </a:lnTo>
                </a:path>
              </a:pathLst>
            </a:custGeom>
            <a:ln w="3175">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34" name="object 99">
              <a:extLst>
                <a:ext uri="{FF2B5EF4-FFF2-40B4-BE49-F238E27FC236}">
                  <a16:creationId xmlns:a16="http://schemas.microsoft.com/office/drawing/2014/main" id="{B23C73E9-E7A2-144F-9A22-D0277F35DB11}"/>
                </a:ext>
              </a:extLst>
            </p:cNvPr>
            <p:cNvSpPr/>
            <p:nvPr/>
          </p:nvSpPr>
          <p:spPr>
            <a:xfrm>
              <a:off x="16091854" y="5703673"/>
              <a:ext cx="0" cy="590550"/>
            </a:xfrm>
            <a:custGeom>
              <a:avLst/>
              <a:gdLst/>
              <a:ahLst/>
              <a:cxnLst/>
              <a:rect l="l" t="t" r="r" b="b"/>
              <a:pathLst>
                <a:path h="590550">
                  <a:moveTo>
                    <a:pt x="0" y="0"/>
                  </a:moveTo>
                  <a:lnTo>
                    <a:pt x="0" y="590338"/>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35" name="object 100">
              <a:extLst>
                <a:ext uri="{FF2B5EF4-FFF2-40B4-BE49-F238E27FC236}">
                  <a16:creationId xmlns:a16="http://schemas.microsoft.com/office/drawing/2014/main" id="{CAE13A0D-8E53-794F-8FBF-DEC30E9535FF}"/>
                </a:ext>
              </a:extLst>
            </p:cNvPr>
            <p:cNvSpPr/>
            <p:nvPr/>
          </p:nvSpPr>
          <p:spPr>
            <a:xfrm>
              <a:off x="15824407" y="5703673"/>
              <a:ext cx="0" cy="652780"/>
            </a:xfrm>
            <a:custGeom>
              <a:avLst/>
              <a:gdLst/>
              <a:ahLst/>
              <a:cxnLst/>
              <a:rect l="l" t="t" r="r" b="b"/>
              <a:pathLst>
                <a:path h="652779">
                  <a:moveTo>
                    <a:pt x="0" y="0"/>
                  </a:moveTo>
                  <a:lnTo>
                    <a:pt x="0" y="652378"/>
                  </a:lnTo>
                </a:path>
              </a:pathLst>
            </a:custGeom>
            <a:ln w="3175">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36" name="object 101">
              <a:extLst>
                <a:ext uri="{FF2B5EF4-FFF2-40B4-BE49-F238E27FC236}">
                  <a16:creationId xmlns:a16="http://schemas.microsoft.com/office/drawing/2014/main" id="{8BB88E58-E52E-844A-A40A-931A95AB10F7}"/>
                </a:ext>
              </a:extLst>
            </p:cNvPr>
            <p:cNvSpPr/>
            <p:nvPr/>
          </p:nvSpPr>
          <p:spPr>
            <a:xfrm>
              <a:off x="15824407" y="5703673"/>
              <a:ext cx="0" cy="652780"/>
            </a:xfrm>
            <a:custGeom>
              <a:avLst/>
              <a:gdLst/>
              <a:ahLst/>
              <a:cxnLst/>
              <a:rect l="l" t="t" r="r" b="b"/>
              <a:pathLst>
                <a:path h="652779">
                  <a:moveTo>
                    <a:pt x="0" y="0"/>
                  </a:moveTo>
                  <a:lnTo>
                    <a:pt x="0" y="652378"/>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37" name="object 102">
              <a:extLst>
                <a:ext uri="{FF2B5EF4-FFF2-40B4-BE49-F238E27FC236}">
                  <a16:creationId xmlns:a16="http://schemas.microsoft.com/office/drawing/2014/main" id="{6C28030B-F657-B846-BC5E-BF7E5156036A}"/>
                </a:ext>
              </a:extLst>
            </p:cNvPr>
            <p:cNvSpPr/>
            <p:nvPr/>
          </p:nvSpPr>
          <p:spPr>
            <a:xfrm>
              <a:off x="15578822" y="6230055"/>
              <a:ext cx="0" cy="126364"/>
            </a:xfrm>
            <a:custGeom>
              <a:avLst/>
              <a:gdLst/>
              <a:ahLst/>
              <a:cxnLst/>
              <a:rect l="l" t="t" r="r" b="b"/>
              <a:pathLst>
                <a:path h="126364">
                  <a:moveTo>
                    <a:pt x="0" y="0"/>
                  </a:moveTo>
                  <a:lnTo>
                    <a:pt x="0" y="125996"/>
                  </a:lnTo>
                </a:path>
              </a:pathLst>
            </a:custGeom>
            <a:ln w="3175">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38" name="object 103">
              <a:extLst>
                <a:ext uri="{FF2B5EF4-FFF2-40B4-BE49-F238E27FC236}">
                  <a16:creationId xmlns:a16="http://schemas.microsoft.com/office/drawing/2014/main" id="{A53CC4AD-2FF1-6F4A-83BC-81997D29AB62}"/>
                </a:ext>
              </a:extLst>
            </p:cNvPr>
            <p:cNvSpPr/>
            <p:nvPr/>
          </p:nvSpPr>
          <p:spPr>
            <a:xfrm>
              <a:off x="15578822" y="6230055"/>
              <a:ext cx="0" cy="126364"/>
            </a:xfrm>
            <a:custGeom>
              <a:avLst/>
              <a:gdLst/>
              <a:ahLst/>
              <a:cxnLst/>
              <a:rect l="l" t="t" r="r" b="b"/>
              <a:pathLst>
                <a:path h="126364">
                  <a:moveTo>
                    <a:pt x="0" y="0"/>
                  </a:moveTo>
                  <a:lnTo>
                    <a:pt x="0" y="125996"/>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39" name="object 104">
              <a:extLst>
                <a:ext uri="{FF2B5EF4-FFF2-40B4-BE49-F238E27FC236}">
                  <a16:creationId xmlns:a16="http://schemas.microsoft.com/office/drawing/2014/main" id="{8069DBAF-B637-BB4C-90E1-60957CFD2639}"/>
                </a:ext>
              </a:extLst>
            </p:cNvPr>
            <p:cNvSpPr/>
            <p:nvPr/>
          </p:nvSpPr>
          <p:spPr>
            <a:xfrm>
              <a:off x="15578822" y="5780546"/>
              <a:ext cx="0" cy="319405"/>
            </a:xfrm>
            <a:custGeom>
              <a:avLst/>
              <a:gdLst/>
              <a:ahLst/>
              <a:cxnLst/>
              <a:rect l="l" t="t" r="r" b="b"/>
              <a:pathLst>
                <a:path h="319404">
                  <a:moveTo>
                    <a:pt x="0" y="0"/>
                  </a:moveTo>
                  <a:lnTo>
                    <a:pt x="0" y="319047"/>
                  </a:lnTo>
                </a:path>
              </a:pathLst>
            </a:custGeom>
            <a:ln w="3175">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40" name="object 105">
              <a:extLst>
                <a:ext uri="{FF2B5EF4-FFF2-40B4-BE49-F238E27FC236}">
                  <a16:creationId xmlns:a16="http://schemas.microsoft.com/office/drawing/2014/main" id="{AE81C213-7045-1E4E-8FC6-0B2A6416B3F5}"/>
                </a:ext>
              </a:extLst>
            </p:cNvPr>
            <p:cNvSpPr/>
            <p:nvPr/>
          </p:nvSpPr>
          <p:spPr>
            <a:xfrm>
              <a:off x="15578822" y="5780546"/>
              <a:ext cx="0" cy="319405"/>
            </a:xfrm>
            <a:custGeom>
              <a:avLst/>
              <a:gdLst/>
              <a:ahLst/>
              <a:cxnLst/>
              <a:rect l="l" t="t" r="r" b="b"/>
              <a:pathLst>
                <a:path h="319404">
                  <a:moveTo>
                    <a:pt x="0" y="0"/>
                  </a:moveTo>
                  <a:lnTo>
                    <a:pt x="0" y="319047"/>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41" name="object 106">
              <a:extLst>
                <a:ext uri="{FF2B5EF4-FFF2-40B4-BE49-F238E27FC236}">
                  <a16:creationId xmlns:a16="http://schemas.microsoft.com/office/drawing/2014/main" id="{2E0C3575-80C8-4C45-9346-1A1F0FE0AB7A}"/>
                </a:ext>
              </a:extLst>
            </p:cNvPr>
            <p:cNvSpPr/>
            <p:nvPr/>
          </p:nvSpPr>
          <p:spPr>
            <a:xfrm>
              <a:off x="15335563" y="5994023"/>
              <a:ext cx="0" cy="362585"/>
            </a:xfrm>
            <a:custGeom>
              <a:avLst/>
              <a:gdLst/>
              <a:ahLst/>
              <a:cxnLst/>
              <a:rect l="l" t="t" r="r" b="b"/>
              <a:pathLst>
                <a:path h="362585">
                  <a:moveTo>
                    <a:pt x="0" y="0"/>
                  </a:moveTo>
                  <a:lnTo>
                    <a:pt x="0" y="362020"/>
                  </a:lnTo>
                </a:path>
              </a:pathLst>
            </a:custGeom>
            <a:ln w="3175">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42" name="object 107">
              <a:extLst>
                <a:ext uri="{FF2B5EF4-FFF2-40B4-BE49-F238E27FC236}">
                  <a16:creationId xmlns:a16="http://schemas.microsoft.com/office/drawing/2014/main" id="{B04E00DC-AEF0-5446-B67F-978184DEAB3A}"/>
                </a:ext>
              </a:extLst>
            </p:cNvPr>
            <p:cNvSpPr/>
            <p:nvPr/>
          </p:nvSpPr>
          <p:spPr>
            <a:xfrm>
              <a:off x="15335563" y="5994023"/>
              <a:ext cx="0" cy="362585"/>
            </a:xfrm>
            <a:custGeom>
              <a:avLst/>
              <a:gdLst/>
              <a:ahLst/>
              <a:cxnLst/>
              <a:rect l="l" t="t" r="r" b="b"/>
              <a:pathLst>
                <a:path h="362585">
                  <a:moveTo>
                    <a:pt x="0" y="0"/>
                  </a:moveTo>
                  <a:lnTo>
                    <a:pt x="0" y="362020"/>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43" name="object 108">
              <a:extLst>
                <a:ext uri="{FF2B5EF4-FFF2-40B4-BE49-F238E27FC236}">
                  <a16:creationId xmlns:a16="http://schemas.microsoft.com/office/drawing/2014/main" id="{D82DF56B-56FC-B64C-B7F8-7AB01F16FF06}"/>
                </a:ext>
              </a:extLst>
            </p:cNvPr>
            <p:cNvSpPr/>
            <p:nvPr/>
          </p:nvSpPr>
          <p:spPr>
            <a:xfrm>
              <a:off x="15125507" y="5701403"/>
              <a:ext cx="0" cy="0"/>
            </a:xfrm>
            <a:custGeom>
              <a:avLst/>
              <a:gdLst/>
              <a:ahLst/>
              <a:cxnLst/>
              <a:rect l="l" t="t" r="r" b="b"/>
              <a:pathLst>
                <a:path>
                  <a:moveTo>
                    <a:pt x="0" y="0"/>
                  </a:moveTo>
                  <a:lnTo>
                    <a:pt x="0" y="0"/>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44" name="object 109">
              <a:extLst>
                <a:ext uri="{FF2B5EF4-FFF2-40B4-BE49-F238E27FC236}">
                  <a16:creationId xmlns:a16="http://schemas.microsoft.com/office/drawing/2014/main" id="{86133B8B-E161-5C41-828A-10914FD1D5A6}"/>
                </a:ext>
              </a:extLst>
            </p:cNvPr>
            <p:cNvSpPr/>
            <p:nvPr/>
          </p:nvSpPr>
          <p:spPr>
            <a:xfrm>
              <a:off x="15190536" y="5701402"/>
              <a:ext cx="311959" cy="45719"/>
            </a:xfrm>
            <a:custGeom>
              <a:avLst/>
              <a:gdLst/>
              <a:ahLst/>
              <a:cxnLst/>
              <a:rect l="l" t="t" r="r" b="b"/>
              <a:pathLst>
                <a:path w="358140">
                  <a:moveTo>
                    <a:pt x="0" y="0"/>
                  </a:moveTo>
                  <a:lnTo>
                    <a:pt x="357685" y="0"/>
                  </a:lnTo>
                </a:path>
              </a:pathLst>
            </a:custGeom>
            <a:ln w="31412">
              <a:solidFill>
                <a:srgbClr val="6E91A6"/>
              </a:solidFill>
              <a:prstDash val="dot"/>
            </a:ln>
          </p:spPr>
          <p:txBody>
            <a:bodyPr wrap="square" lIns="0" tIns="0" rIns="0" bIns="0" rtlCol="0"/>
            <a:lstStyle/>
            <a:p>
              <a:pPr defTabSz="541508">
                <a:defRPr/>
              </a:pPr>
              <a:endParaRPr sz="1066">
                <a:solidFill>
                  <a:prstClr val="black"/>
                </a:solidFill>
                <a:latin typeface="Calibri"/>
              </a:endParaRPr>
            </a:p>
          </p:txBody>
        </p:sp>
        <p:sp>
          <p:nvSpPr>
            <p:cNvPr id="145" name="object 110">
              <a:extLst>
                <a:ext uri="{FF2B5EF4-FFF2-40B4-BE49-F238E27FC236}">
                  <a16:creationId xmlns:a16="http://schemas.microsoft.com/office/drawing/2014/main" id="{4E6817BF-5FF1-7841-939F-4FEF72ABA778}"/>
                </a:ext>
              </a:extLst>
            </p:cNvPr>
            <p:cNvSpPr/>
            <p:nvPr/>
          </p:nvSpPr>
          <p:spPr>
            <a:xfrm>
              <a:off x="15580735" y="5701403"/>
              <a:ext cx="0" cy="0"/>
            </a:xfrm>
            <a:custGeom>
              <a:avLst/>
              <a:gdLst/>
              <a:ahLst/>
              <a:cxnLst/>
              <a:rect l="l" t="t" r="r" b="b"/>
              <a:pathLst>
                <a:path>
                  <a:moveTo>
                    <a:pt x="0" y="0"/>
                  </a:moveTo>
                  <a:lnTo>
                    <a:pt x="0" y="0"/>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46" name="object 111">
              <a:extLst>
                <a:ext uri="{FF2B5EF4-FFF2-40B4-BE49-F238E27FC236}">
                  <a16:creationId xmlns:a16="http://schemas.microsoft.com/office/drawing/2014/main" id="{6BA9BECF-94EC-224F-8FB0-B6C541B2DB58}"/>
                </a:ext>
              </a:extLst>
            </p:cNvPr>
            <p:cNvSpPr/>
            <p:nvPr/>
          </p:nvSpPr>
          <p:spPr>
            <a:xfrm>
              <a:off x="16447610" y="5701403"/>
              <a:ext cx="0" cy="0"/>
            </a:xfrm>
            <a:custGeom>
              <a:avLst/>
              <a:gdLst/>
              <a:ahLst/>
              <a:cxnLst/>
              <a:rect l="l" t="t" r="r" b="b"/>
              <a:pathLst>
                <a:path>
                  <a:moveTo>
                    <a:pt x="0" y="0"/>
                  </a:moveTo>
                  <a:lnTo>
                    <a:pt x="0" y="0"/>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47" name="object 112">
              <a:extLst>
                <a:ext uri="{FF2B5EF4-FFF2-40B4-BE49-F238E27FC236}">
                  <a16:creationId xmlns:a16="http://schemas.microsoft.com/office/drawing/2014/main" id="{29FA648C-CE52-A648-A0AE-CB3CA10C1485}"/>
                </a:ext>
              </a:extLst>
            </p:cNvPr>
            <p:cNvSpPr/>
            <p:nvPr/>
          </p:nvSpPr>
          <p:spPr>
            <a:xfrm>
              <a:off x="16504617" y="5701403"/>
              <a:ext cx="28575" cy="0"/>
            </a:xfrm>
            <a:custGeom>
              <a:avLst/>
              <a:gdLst/>
              <a:ahLst/>
              <a:cxnLst/>
              <a:rect l="l" t="t" r="r" b="b"/>
              <a:pathLst>
                <a:path w="28575">
                  <a:moveTo>
                    <a:pt x="0" y="0"/>
                  </a:moveTo>
                  <a:lnTo>
                    <a:pt x="28501" y="0"/>
                  </a:lnTo>
                </a:path>
              </a:pathLst>
            </a:custGeom>
            <a:ln w="31412">
              <a:solidFill>
                <a:srgbClr val="6E91A6"/>
              </a:solidFill>
              <a:prstDash val="dot"/>
            </a:ln>
          </p:spPr>
          <p:txBody>
            <a:bodyPr wrap="square" lIns="0" tIns="0" rIns="0" bIns="0" rtlCol="0"/>
            <a:lstStyle/>
            <a:p>
              <a:pPr defTabSz="541508">
                <a:defRPr/>
              </a:pPr>
              <a:endParaRPr sz="1066">
                <a:solidFill>
                  <a:prstClr val="black"/>
                </a:solidFill>
                <a:latin typeface="Calibri"/>
              </a:endParaRPr>
            </a:p>
          </p:txBody>
        </p:sp>
        <p:sp>
          <p:nvSpPr>
            <p:cNvPr id="148" name="object 113">
              <a:extLst>
                <a:ext uri="{FF2B5EF4-FFF2-40B4-BE49-F238E27FC236}">
                  <a16:creationId xmlns:a16="http://schemas.microsoft.com/office/drawing/2014/main" id="{D6D418AE-62D8-5A43-A04C-97287284DFF3}"/>
                </a:ext>
              </a:extLst>
            </p:cNvPr>
            <p:cNvSpPr/>
            <p:nvPr/>
          </p:nvSpPr>
          <p:spPr>
            <a:xfrm>
              <a:off x="16561623" y="5701403"/>
              <a:ext cx="0" cy="0"/>
            </a:xfrm>
            <a:custGeom>
              <a:avLst/>
              <a:gdLst/>
              <a:ahLst/>
              <a:cxnLst/>
              <a:rect l="l" t="t" r="r" b="b"/>
              <a:pathLst>
                <a:path>
                  <a:moveTo>
                    <a:pt x="0" y="0"/>
                  </a:moveTo>
                  <a:lnTo>
                    <a:pt x="0" y="0"/>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grpSp>
          <p:nvGrpSpPr>
            <p:cNvPr id="149" name="Group 148">
              <a:extLst>
                <a:ext uri="{FF2B5EF4-FFF2-40B4-BE49-F238E27FC236}">
                  <a16:creationId xmlns:a16="http://schemas.microsoft.com/office/drawing/2014/main" id="{2ECBF686-67F4-6849-831C-257F495E5CF5}"/>
                </a:ext>
              </a:extLst>
            </p:cNvPr>
            <p:cNvGrpSpPr/>
            <p:nvPr/>
          </p:nvGrpSpPr>
          <p:grpSpPr>
            <a:xfrm>
              <a:off x="15292705" y="5889011"/>
              <a:ext cx="93345" cy="125966"/>
              <a:chOff x="15286565" y="5889011"/>
              <a:chExt cx="93345" cy="125966"/>
            </a:xfrm>
          </p:grpSpPr>
          <p:sp>
            <p:nvSpPr>
              <p:cNvPr id="166" name="object 110">
                <a:extLst>
                  <a:ext uri="{FF2B5EF4-FFF2-40B4-BE49-F238E27FC236}">
                    <a16:creationId xmlns:a16="http://schemas.microsoft.com/office/drawing/2014/main" id="{5077C2B4-C07C-C446-ACBE-52B46A4064BC}"/>
                  </a:ext>
                </a:extLst>
              </p:cNvPr>
              <p:cNvSpPr/>
              <p:nvPr/>
            </p:nvSpPr>
            <p:spPr>
              <a:xfrm>
                <a:off x="15334999" y="5889011"/>
                <a:ext cx="0" cy="0"/>
              </a:xfrm>
              <a:custGeom>
                <a:avLst/>
                <a:gdLst/>
                <a:ahLst/>
                <a:cxnLst/>
                <a:rect l="l" t="t" r="r" b="b"/>
                <a:pathLst>
                  <a:path>
                    <a:moveTo>
                      <a:pt x="0" y="0"/>
                    </a:moveTo>
                    <a:lnTo>
                      <a:pt x="0" y="0"/>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67" name="object 114">
                <a:extLst>
                  <a:ext uri="{FF2B5EF4-FFF2-40B4-BE49-F238E27FC236}">
                    <a16:creationId xmlns:a16="http://schemas.microsoft.com/office/drawing/2014/main" id="{5DC262FC-7216-0F4B-BC7A-98D8636FF5A9}"/>
                  </a:ext>
                </a:extLst>
              </p:cNvPr>
              <p:cNvSpPr/>
              <p:nvPr/>
            </p:nvSpPr>
            <p:spPr>
              <a:xfrm>
                <a:off x="15286565" y="5921632"/>
                <a:ext cx="93345" cy="93345"/>
              </a:xfrm>
              <a:custGeom>
                <a:avLst/>
                <a:gdLst/>
                <a:ahLst/>
                <a:cxnLst/>
                <a:rect l="l" t="t" r="r" b="b"/>
                <a:pathLst>
                  <a:path w="93344" h="93345">
                    <a:moveTo>
                      <a:pt x="46522" y="0"/>
                    </a:moveTo>
                    <a:lnTo>
                      <a:pt x="28412" y="3655"/>
                    </a:lnTo>
                    <a:lnTo>
                      <a:pt x="13625" y="13625"/>
                    </a:lnTo>
                    <a:lnTo>
                      <a:pt x="3655" y="28412"/>
                    </a:lnTo>
                    <a:lnTo>
                      <a:pt x="0" y="46522"/>
                    </a:lnTo>
                    <a:lnTo>
                      <a:pt x="3655" y="64631"/>
                    </a:lnTo>
                    <a:lnTo>
                      <a:pt x="13625" y="79419"/>
                    </a:lnTo>
                    <a:lnTo>
                      <a:pt x="28412" y="89388"/>
                    </a:lnTo>
                    <a:lnTo>
                      <a:pt x="46522" y="93044"/>
                    </a:lnTo>
                    <a:lnTo>
                      <a:pt x="64631" y="89388"/>
                    </a:lnTo>
                    <a:lnTo>
                      <a:pt x="79419" y="79419"/>
                    </a:lnTo>
                    <a:lnTo>
                      <a:pt x="89388" y="64631"/>
                    </a:lnTo>
                    <a:lnTo>
                      <a:pt x="93044" y="46522"/>
                    </a:lnTo>
                    <a:lnTo>
                      <a:pt x="89388" y="28412"/>
                    </a:lnTo>
                    <a:lnTo>
                      <a:pt x="79419" y="13625"/>
                    </a:lnTo>
                    <a:lnTo>
                      <a:pt x="64631" y="3655"/>
                    </a:lnTo>
                    <a:lnTo>
                      <a:pt x="46522" y="0"/>
                    </a:lnTo>
                    <a:close/>
                  </a:path>
                </a:pathLst>
              </a:custGeom>
              <a:solidFill>
                <a:schemeClr val="bg1"/>
              </a:solidFill>
              <a:ln>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68" name="object 115">
                <a:extLst>
                  <a:ext uri="{FF2B5EF4-FFF2-40B4-BE49-F238E27FC236}">
                    <a16:creationId xmlns:a16="http://schemas.microsoft.com/office/drawing/2014/main" id="{13B684C6-B19C-9C4F-B387-29E65F899513}"/>
                  </a:ext>
                </a:extLst>
              </p:cNvPr>
              <p:cNvSpPr/>
              <p:nvPr/>
            </p:nvSpPr>
            <p:spPr>
              <a:xfrm>
                <a:off x="15286565" y="5921632"/>
                <a:ext cx="93345" cy="93345"/>
              </a:xfrm>
              <a:custGeom>
                <a:avLst/>
                <a:gdLst/>
                <a:ahLst/>
                <a:cxnLst/>
                <a:rect l="l" t="t" r="r" b="b"/>
                <a:pathLst>
                  <a:path w="93344" h="93345">
                    <a:moveTo>
                      <a:pt x="0" y="46522"/>
                    </a:moveTo>
                    <a:lnTo>
                      <a:pt x="3655" y="28412"/>
                    </a:lnTo>
                    <a:lnTo>
                      <a:pt x="13625" y="13625"/>
                    </a:lnTo>
                    <a:lnTo>
                      <a:pt x="28412" y="3655"/>
                    </a:lnTo>
                    <a:lnTo>
                      <a:pt x="46522" y="0"/>
                    </a:lnTo>
                    <a:lnTo>
                      <a:pt x="64631" y="3655"/>
                    </a:lnTo>
                    <a:lnTo>
                      <a:pt x="79419" y="13625"/>
                    </a:lnTo>
                    <a:lnTo>
                      <a:pt x="89388" y="28412"/>
                    </a:lnTo>
                    <a:lnTo>
                      <a:pt x="93044" y="46522"/>
                    </a:lnTo>
                    <a:lnTo>
                      <a:pt x="89388" y="64631"/>
                    </a:lnTo>
                    <a:lnTo>
                      <a:pt x="79419" y="79419"/>
                    </a:lnTo>
                    <a:lnTo>
                      <a:pt x="64631" y="89388"/>
                    </a:lnTo>
                    <a:lnTo>
                      <a:pt x="46522" y="93044"/>
                    </a:lnTo>
                    <a:lnTo>
                      <a:pt x="28412" y="89388"/>
                    </a:lnTo>
                    <a:lnTo>
                      <a:pt x="13625" y="79419"/>
                    </a:lnTo>
                    <a:lnTo>
                      <a:pt x="3655" y="64631"/>
                    </a:lnTo>
                    <a:lnTo>
                      <a:pt x="0" y="46522"/>
                    </a:lnTo>
                    <a:close/>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grpSp>
        <p:grpSp>
          <p:nvGrpSpPr>
            <p:cNvPr id="150" name="Group 149">
              <a:extLst>
                <a:ext uri="{FF2B5EF4-FFF2-40B4-BE49-F238E27FC236}">
                  <a16:creationId xmlns:a16="http://schemas.microsoft.com/office/drawing/2014/main" id="{B1FE1595-00C7-9B4D-9952-E48A28CA6F7F}"/>
                </a:ext>
              </a:extLst>
            </p:cNvPr>
            <p:cNvGrpSpPr/>
            <p:nvPr/>
          </p:nvGrpSpPr>
          <p:grpSpPr>
            <a:xfrm>
              <a:off x="15535293" y="5668066"/>
              <a:ext cx="93345" cy="125966"/>
              <a:chOff x="15286565" y="5889011"/>
              <a:chExt cx="93345" cy="125966"/>
            </a:xfrm>
          </p:grpSpPr>
          <p:sp>
            <p:nvSpPr>
              <p:cNvPr id="163" name="object 110">
                <a:extLst>
                  <a:ext uri="{FF2B5EF4-FFF2-40B4-BE49-F238E27FC236}">
                    <a16:creationId xmlns:a16="http://schemas.microsoft.com/office/drawing/2014/main" id="{354B853D-9431-6746-BF0E-4D7CDC20B86A}"/>
                  </a:ext>
                </a:extLst>
              </p:cNvPr>
              <p:cNvSpPr/>
              <p:nvPr/>
            </p:nvSpPr>
            <p:spPr>
              <a:xfrm>
                <a:off x="15334999" y="5889011"/>
                <a:ext cx="0" cy="0"/>
              </a:xfrm>
              <a:custGeom>
                <a:avLst/>
                <a:gdLst/>
                <a:ahLst/>
                <a:cxnLst/>
                <a:rect l="l" t="t" r="r" b="b"/>
                <a:pathLst>
                  <a:path>
                    <a:moveTo>
                      <a:pt x="0" y="0"/>
                    </a:moveTo>
                    <a:lnTo>
                      <a:pt x="0" y="0"/>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64" name="object 114">
                <a:extLst>
                  <a:ext uri="{FF2B5EF4-FFF2-40B4-BE49-F238E27FC236}">
                    <a16:creationId xmlns:a16="http://schemas.microsoft.com/office/drawing/2014/main" id="{9A68A111-6680-0840-AC44-D4F44AD95050}"/>
                  </a:ext>
                </a:extLst>
              </p:cNvPr>
              <p:cNvSpPr/>
              <p:nvPr/>
            </p:nvSpPr>
            <p:spPr>
              <a:xfrm>
                <a:off x="15286565" y="5921632"/>
                <a:ext cx="93345" cy="93345"/>
              </a:xfrm>
              <a:custGeom>
                <a:avLst/>
                <a:gdLst/>
                <a:ahLst/>
                <a:cxnLst/>
                <a:rect l="l" t="t" r="r" b="b"/>
                <a:pathLst>
                  <a:path w="93344" h="93345">
                    <a:moveTo>
                      <a:pt x="46522" y="0"/>
                    </a:moveTo>
                    <a:lnTo>
                      <a:pt x="28412" y="3655"/>
                    </a:lnTo>
                    <a:lnTo>
                      <a:pt x="13625" y="13625"/>
                    </a:lnTo>
                    <a:lnTo>
                      <a:pt x="3655" y="28412"/>
                    </a:lnTo>
                    <a:lnTo>
                      <a:pt x="0" y="46522"/>
                    </a:lnTo>
                    <a:lnTo>
                      <a:pt x="3655" y="64631"/>
                    </a:lnTo>
                    <a:lnTo>
                      <a:pt x="13625" y="79419"/>
                    </a:lnTo>
                    <a:lnTo>
                      <a:pt x="28412" y="89388"/>
                    </a:lnTo>
                    <a:lnTo>
                      <a:pt x="46522" y="93044"/>
                    </a:lnTo>
                    <a:lnTo>
                      <a:pt x="64631" y="89388"/>
                    </a:lnTo>
                    <a:lnTo>
                      <a:pt x="79419" y="79419"/>
                    </a:lnTo>
                    <a:lnTo>
                      <a:pt x="89388" y="64631"/>
                    </a:lnTo>
                    <a:lnTo>
                      <a:pt x="93044" y="46522"/>
                    </a:lnTo>
                    <a:lnTo>
                      <a:pt x="89388" y="28412"/>
                    </a:lnTo>
                    <a:lnTo>
                      <a:pt x="79419" y="13625"/>
                    </a:lnTo>
                    <a:lnTo>
                      <a:pt x="64631" y="3655"/>
                    </a:lnTo>
                    <a:lnTo>
                      <a:pt x="46522" y="0"/>
                    </a:lnTo>
                    <a:close/>
                  </a:path>
                </a:pathLst>
              </a:custGeom>
              <a:solidFill>
                <a:schemeClr val="bg1"/>
              </a:solidFill>
              <a:ln>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65" name="object 115">
                <a:extLst>
                  <a:ext uri="{FF2B5EF4-FFF2-40B4-BE49-F238E27FC236}">
                    <a16:creationId xmlns:a16="http://schemas.microsoft.com/office/drawing/2014/main" id="{63E6148D-D50B-7449-8D0B-F52E83B38570}"/>
                  </a:ext>
                </a:extLst>
              </p:cNvPr>
              <p:cNvSpPr/>
              <p:nvPr/>
            </p:nvSpPr>
            <p:spPr>
              <a:xfrm>
                <a:off x="15286565" y="5921632"/>
                <a:ext cx="93345" cy="93345"/>
              </a:xfrm>
              <a:custGeom>
                <a:avLst/>
                <a:gdLst/>
                <a:ahLst/>
                <a:cxnLst/>
                <a:rect l="l" t="t" r="r" b="b"/>
                <a:pathLst>
                  <a:path w="93344" h="93345">
                    <a:moveTo>
                      <a:pt x="0" y="46522"/>
                    </a:moveTo>
                    <a:lnTo>
                      <a:pt x="3655" y="28412"/>
                    </a:lnTo>
                    <a:lnTo>
                      <a:pt x="13625" y="13625"/>
                    </a:lnTo>
                    <a:lnTo>
                      <a:pt x="28412" y="3655"/>
                    </a:lnTo>
                    <a:lnTo>
                      <a:pt x="46522" y="0"/>
                    </a:lnTo>
                    <a:lnTo>
                      <a:pt x="64631" y="3655"/>
                    </a:lnTo>
                    <a:lnTo>
                      <a:pt x="79419" y="13625"/>
                    </a:lnTo>
                    <a:lnTo>
                      <a:pt x="89388" y="28412"/>
                    </a:lnTo>
                    <a:lnTo>
                      <a:pt x="93044" y="46522"/>
                    </a:lnTo>
                    <a:lnTo>
                      <a:pt x="89388" y="64631"/>
                    </a:lnTo>
                    <a:lnTo>
                      <a:pt x="79419" y="79419"/>
                    </a:lnTo>
                    <a:lnTo>
                      <a:pt x="64631" y="89388"/>
                    </a:lnTo>
                    <a:lnTo>
                      <a:pt x="46522" y="93044"/>
                    </a:lnTo>
                    <a:lnTo>
                      <a:pt x="28412" y="89388"/>
                    </a:lnTo>
                    <a:lnTo>
                      <a:pt x="13625" y="79419"/>
                    </a:lnTo>
                    <a:lnTo>
                      <a:pt x="3655" y="64631"/>
                    </a:lnTo>
                    <a:lnTo>
                      <a:pt x="0" y="46522"/>
                    </a:lnTo>
                    <a:close/>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grpSp>
        <p:grpSp>
          <p:nvGrpSpPr>
            <p:cNvPr id="151" name="Group 150">
              <a:extLst>
                <a:ext uri="{FF2B5EF4-FFF2-40B4-BE49-F238E27FC236}">
                  <a16:creationId xmlns:a16="http://schemas.microsoft.com/office/drawing/2014/main" id="{6630956B-B26B-3141-983E-11014F14D751}"/>
                </a:ext>
              </a:extLst>
            </p:cNvPr>
            <p:cNvGrpSpPr/>
            <p:nvPr/>
          </p:nvGrpSpPr>
          <p:grpSpPr>
            <a:xfrm>
              <a:off x="15777734" y="5626867"/>
              <a:ext cx="93345" cy="125966"/>
              <a:chOff x="15286565" y="5889011"/>
              <a:chExt cx="93345" cy="125966"/>
            </a:xfrm>
          </p:grpSpPr>
          <p:sp>
            <p:nvSpPr>
              <p:cNvPr id="160" name="object 110">
                <a:extLst>
                  <a:ext uri="{FF2B5EF4-FFF2-40B4-BE49-F238E27FC236}">
                    <a16:creationId xmlns:a16="http://schemas.microsoft.com/office/drawing/2014/main" id="{B9142A23-1C64-8545-B18E-73C0F3720FC5}"/>
                  </a:ext>
                </a:extLst>
              </p:cNvPr>
              <p:cNvSpPr/>
              <p:nvPr/>
            </p:nvSpPr>
            <p:spPr>
              <a:xfrm>
                <a:off x="15334999" y="5889011"/>
                <a:ext cx="0" cy="0"/>
              </a:xfrm>
              <a:custGeom>
                <a:avLst/>
                <a:gdLst/>
                <a:ahLst/>
                <a:cxnLst/>
                <a:rect l="l" t="t" r="r" b="b"/>
                <a:pathLst>
                  <a:path>
                    <a:moveTo>
                      <a:pt x="0" y="0"/>
                    </a:moveTo>
                    <a:lnTo>
                      <a:pt x="0" y="0"/>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61" name="object 114">
                <a:extLst>
                  <a:ext uri="{FF2B5EF4-FFF2-40B4-BE49-F238E27FC236}">
                    <a16:creationId xmlns:a16="http://schemas.microsoft.com/office/drawing/2014/main" id="{AA12E121-8BFC-FE4A-AC21-17C0C2445EA9}"/>
                  </a:ext>
                </a:extLst>
              </p:cNvPr>
              <p:cNvSpPr/>
              <p:nvPr/>
            </p:nvSpPr>
            <p:spPr>
              <a:xfrm>
                <a:off x="15286565" y="5921632"/>
                <a:ext cx="93345" cy="93345"/>
              </a:xfrm>
              <a:custGeom>
                <a:avLst/>
                <a:gdLst/>
                <a:ahLst/>
                <a:cxnLst/>
                <a:rect l="l" t="t" r="r" b="b"/>
                <a:pathLst>
                  <a:path w="93344" h="93345">
                    <a:moveTo>
                      <a:pt x="46522" y="0"/>
                    </a:moveTo>
                    <a:lnTo>
                      <a:pt x="28412" y="3655"/>
                    </a:lnTo>
                    <a:lnTo>
                      <a:pt x="13625" y="13625"/>
                    </a:lnTo>
                    <a:lnTo>
                      <a:pt x="3655" y="28412"/>
                    </a:lnTo>
                    <a:lnTo>
                      <a:pt x="0" y="46522"/>
                    </a:lnTo>
                    <a:lnTo>
                      <a:pt x="3655" y="64631"/>
                    </a:lnTo>
                    <a:lnTo>
                      <a:pt x="13625" y="79419"/>
                    </a:lnTo>
                    <a:lnTo>
                      <a:pt x="28412" y="89388"/>
                    </a:lnTo>
                    <a:lnTo>
                      <a:pt x="46522" y="93044"/>
                    </a:lnTo>
                    <a:lnTo>
                      <a:pt x="64631" y="89388"/>
                    </a:lnTo>
                    <a:lnTo>
                      <a:pt x="79419" y="79419"/>
                    </a:lnTo>
                    <a:lnTo>
                      <a:pt x="89388" y="64631"/>
                    </a:lnTo>
                    <a:lnTo>
                      <a:pt x="93044" y="46522"/>
                    </a:lnTo>
                    <a:lnTo>
                      <a:pt x="89388" y="28412"/>
                    </a:lnTo>
                    <a:lnTo>
                      <a:pt x="79419" y="13625"/>
                    </a:lnTo>
                    <a:lnTo>
                      <a:pt x="64631" y="3655"/>
                    </a:lnTo>
                    <a:lnTo>
                      <a:pt x="46522" y="0"/>
                    </a:lnTo>
                    <a:close/>
                  </a:path>
                </a:pathLst>
              </a:custGeom>
              <a:solidFill>
                <a:schemeClr val="bg1"/>
              </a:solidFill>
              <a:ln>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62" name="object 115">
                <a:extLst>
                  <a:ext uri="{FF2B5EF4-FFF2-40B4-BE49-F238E27FC236}">
                    <a16:creationId xmlns:a16="http://schemas.microsoft.com/office/drawing/2014/main" id="{8DBDB52C-3D9D-1246-867F-C10A158AE68D}"/>
                  </a:ext>
                </a:extLst>
              </p:cNvPr>
              <p:cNvSpPr/>
              <p:nvPr/>
            </p:nvSpPr>
            <p:spPr>
              <a:xfrm>
                <a:off x="15286565" y="5921632"/>
                <a:ext cx="93345" cy="93345"/>
              </a:xfrm>
              <a:custGeom>
                <a:avLst/>
                <a:gdLst/>
                <a:ahLst/>
                <a:cxnLst/>
                <a:rect l="l" t="t" r="r" b="b"/>
                <a:pathLst>
                  <a:path w="93344" h="93345">
                    <a:moveTo>
                      <a:pt x="0" y="46522"/>
                    </a:moveTo>
                    <a:lnTo>
                      <a:pt x="3655" y="28412"/>
                    </a:lnTo>
                    <a:lnTo>
                      <a:pt x="13625" y="13625"/>
                    </a:lnTo>
                    <a:lnTo>
                      <a:pt x="28412" y="3655"/>
                    </a:lnTo>
                    <a:lnTo>
                      <a:pt x="46522" y="0"/>
                    </a:lnTo>
                    <a:lnTo>
                      <a:pt x="64631" y="3655"/>
                    </a:lnTo>
                    <a:lnTo>
                      <a:pt x="79419" y="13625"/>
                    </a:lnTo>
                    <a:lnTo>
                      <a:pt x="89388" y="28412"/>
                    </a:lnTo>
                    <a:lnTo>
                      <a:pt x="93044" y="46522"/>
                    </a:lnTo>
                    <a:lnTo>
                      <a:pt x="89388" y="64631"/>
                    </a:lnTo>
                    <a:lnTo>
                      <a:pt x="79419" y="79419"/>
                    </a:lnTo>
                    <a:lnTo>
                      <a:pt x="64631" y="89388"/>
                    </a:lnTo>
                    <a:lnTo>
                      <a:pt x="46522" y="93044"/>
                    </a:lnTo>
                    <a:lnTo>
                      <a:pt x="28412" y="89388"/>
                    </a:lnTo>
                    <a:lnTo>
                      <a:pt x="13625" y="79419"/>
                    </a:lnTo>
                    <a:lnTo>
                      <a:pt x="3655" y="64631"/>
                    </a:lnTo>
                    <a:lnTo>
                      <a:pt x="0" y="46522"/>
                    </a:lnTo>
                    <a:close/>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grpSp>
        <p:grpSp>
          <p:nvGrpSpPr>
            <p:cNvPr id="152" name="Group 151">
              <a:extLst>
                <a:ext uri="{FF2B5EF4-FFF2-40B4-BE49-F238E27FC236}">
                  <a16:creationId xmlns:a16="http://schemas.microsoft.com/office/drawing/2014/main" id="{B5096772-226A-0740-B688-578551670DF4}"/>
                </a:ext>
              </a:extLst>
            </p:cNvPr>
            <p:cNvGrpSpPr/>
            <p:nvPr/>
          </p:nvGrpSpPr>
          <p:grpSpPr>
            <a:xfrm>
              <a:off x="16045102" y="5629813"/>
              <a:ext cx="93345" cy="125966"/>
              <a:chOff x="15286565" y="5889011"/>
              <a:chExt cx="93345" cy="125966"/>
            </a:xfrm>
          </p:grpSpPr>
          <p:sp>
            <p:nvSpPr>
              <p:cNvPr id="157" name="object 110">
                <a:extLst>
                  <a:ext uri="{FF2B5EF4-FFF2-40B4-BE49-F238E27FC236}">
                    <a16:creationId xmlns:a16="http://schemas.microsoft.com/office/drawing/2014/main" id="{10F9B944-3870-A141-AB38-7B74ABA57413}"/>
                  </a:ext>
                </a:extLst>
              </p:cNvPr>
              <p:cNvSpPr/>
              <p:nvPr/>
            </p:nvSpPr>
            <p:spPr>
              <a:xfrm>
                <a:off x="15334999" y="5889011"/>
                <a:ext cx="0" cy="0"/>
              </a:xfrm>
              <a:custGeom>
                <a:avLst/>
                <a:gdLst/>
                <a:ahLst/>
                <a:cxnLst/>
                <a:rect l="l" t="t" r="r" b="b"/>
                <a:pathLst>
                  <a:path>
                    <a:moveTo>
                      <a:pt x="0" y="0"/>
                    </a:moveTo>
                    <a:lnTo>
                      <a:pt x="0" y="0"/>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58" name="object 114">
                <a:extLst>
                  <a:ext uri="{FF2B5EF4-FFF2-40B4-BE49-F238E27FC236}">
                    <a16:creationId xmlns:a16="http://schemas.microsoft.com/office/drawing/2014/main" id="{36276D91-3AB5-E64B-A30E-7D0DC95C1EB7}"/>
                  </a:ext>
                </a:extLst>
              </p:cNvPr>
              <p:cNvSpPr/>
              <p:nvPr/>
            </p:nvSpPr>
            <p:spPr>
              <a:xfrm>
                <a:off x="15286565" y="5921632"/>
                <a:ext cx="93345" cy="93345"/>
              </a:xfrm>
              <a:custGeom>
                <a:avLst/>
                <a:gdLst/>
                <a:ahLst/>
                <a:cxnLst/>
                <a:rect l="l" t="t" r="r" b="b"/>
                <a:pathLst>
                  <a:path w="93344" h="93345">
                    <a:moveTo>
                      <a:pt x="46522" y="0"/>
                    </a:moveTo>
                    <a:lnTo>
                      <a:pt x="28412" y="3655"/>
                    </a:lnTo>
                    <a:lnTo>
                      <a:pt x="13625" y="13625"/>
                    </a:lnTo>
                    <a:lnTo>
                      <a:pt x="3655" y="28412"/>
                    </a:lnTo>
                    <a:lnTo>
                      <a:pt x="0" y="46522"/>
                    </a:lnTo>
                    <a:lnTo>
                      <a:pt x="3655" y="64631"/>
                    </a:lnTo>
                    <a:lnTo>
                      <a:pt x="13625" y="79419"/>
                    </a:lnTo>
                    <a:lnTo>
                      <a:pt x="28412" y="89388"/>
                    </a:lnTo>
                    <a:lnTo>
                      <a:pt x="46522" y="93044"/>
                    </a:lnTo>
                    <a:lnTo>
                      <a:pt x="64631" y="89388"/>
                    </a:lnTo>
                    <a:lnTo>
                      <a:pt x="79419" y="79419"/>
                    </a:lnTo>
                    <a:lnTo>
                      <a:pt x="89388" y="64631"/>
                    </a:lnTo>
                    <a:lnTo>
                      <a:pt x="93044" y="46522"/>
                    </a:lnTo>
                    <a:lnTo>
                      <a:pt x="89388" y="28412"/>
                    </a:lnTo>
                    <a:lnTo>
                      <a:pt x="79419" y="13625"/>
                    </a:lnTo>
                    <a:lnTo>
                      <a:pt x="64631" y="3655"/>
                    </a:lnTo>
                    <a:lnTo>
                      <a:pt x="46522" y="0"/>
                    </a:lnTo>
                    <a:close/>
                  </a:path>
                </a:pathLst>
              </a:custGeom>
              <a:solidFill>
                <a:schemeClr val="bg1"/>
              </a:solidFill>
              <a:ln>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59" name="object 115">
                <a:extLst>
                  <a:ext uri="{FF2B5EF4-FFF2-40B4-BE49-F238E27FC236}">
                    <a16:creationId xmlns:a16="http://schemas.microsoft.com/office/drawing/2014/main" id="{3D4732F9-980A-FD41-A4C4-D834B75D9D5D}"/>
                  </a:ext>
                </a:extLst>
              </p:cNvPr>
              <p:cNvSpPr/>
              <p:nvPr/>
            </p:nvSpPr>
            <p:spPr>
              <a:xfrm>
                <a:off x="15286565" y="5921632"/>
                <a:ext cx="93345" cy="93345"/>
              </a:xfrm>
              <a:custGeom>
                <a:avLst/>
                <a:gdLst/>
                <a:ahLst/>
                <a:cxnLst/>
                <a:rect l="l" t="t" r="r" b="b"/>
                <a:pathLst>
                  <a:path w="93344" h="93345">
                    <a:moveTo>
                      <a:pt x="0" y="46522"/>
                    </a:moveTo>
                    <a:lnTo>
                      <a:pt x="3655" y="28412"/>
                    </a:lnTo>
                    <a:lnTo>
                      <a:pt x="13625" y="13625"/>
                    </a:lnTo>
                    <a:lnTo>
                      <a:pt x="28412" y="3655"/>
                    </a:lnTo>
                    <a:lnTo>
                      <a:pt x="46522" y="0"/>
                    </a:lnTo>
                    <a:lnTo>
                      <a:pt x="64631" y="3655"/>
                    </a:lnTo>
                    <a:lnTo>
                      <a:pt x="79419" y="13625"/>
                    </a:lnTo>
                    <a:lnTo>
                      <a:pt x="89388" y="28412"/>
                    </a:lnTo>
                    <a:lnTo>
                      <a:pt x="93044" y="46522"/>
                    </a:lnTo>
                    <a:lnTo>
                      <a:pt x="89388" y="64631"/>
                    </a:lnTo>
                    <a:lnTo>
                      <a:pt x="79419" y="79419"/>
                    </a:lnTo>
                    <a:lnTo>
                      <a:pt x="64631" y="89388"/>
                    </a:lnTo>
                    <a:lnTo>
                      <a:pt x="46522" y="93044"/>
                    </a:lnTo>
                    <a:lnTo>
                      <a:pt x="28412" y="89388"/>
                    </a:lnTo>
                    <a:lnTo>
                      <a:pt x="13625" y="79419"/>
                    </a:lnTo>
                    <a:lnTo>
                      <a:pt x="3655" y="64631"/>
                    </a:lnTo>
                    <a:lnTo>
                      <a:pt x="0" y="46522"/>
                    </a:lnTo>
                    <a:close/>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grpSp>
        <p:grpSp>
          <p:nvGrpSpPr>
            <p:cNvPr id="153" name="Group 152">
              <a:extLst>
                <a:ext uri="{FF2B5EF4-FFF2-40B4-BE49-F238E27FC236}">
                  <a16:creationId xmlns:a16="http://schemas.microsoft.com/office/drawing/2014/main" id="{E9FB4647-B462-EF49-BA53-CFA6827996F4}"/>
                </a:ext>
              </a:extLst>
            </p:cNvPr>
            <p:cNvGrpSpPr/>
            <p:nvPr/>
          </p:nvGrpSpPr>
          <p:grpSpPr>
            <a:xfrm>
              <a:off x="16313476" y="5626885"/>
              <a:ext cx="93345" cy="125966"/>
              <a:chOff x="15286565" y="5889011"/>
              <a:chExt cx="93345" cy="125966"/>
            </a:xfrm>
          </p:grpSpPr>
          <p:sp>
            <p:nvSpPr>
              <p:cNvPr id="154" name="object 110">
                <a:extLst>
                  <a:ext uri="{FF2B5EF4-FFF2-40B4-BE49-F238E27FC236}">
                    <a16:creationId xmlns:a16="http://schemas.microsoft.com/office/drawing/2014/main" id="{9906B8C1-6AD1-1C4C-99F5-1672A8B11D56}"/>
                  </a:ext>
                </a:extLst>
              </p:cNvPr>
              <p:cNvSpPr/>
              <p:nvPr/>
            </p:nvSpPr>
            <p:spPr>
              <a:xfrm>
                <a:off x="15334999" y="5889011"/>
                <a:ext cx="0" cy="0"/>
              </a:xfrm>
              <a:custGeom>
                <a:avLst/>
                <a:gdLst/>
                <a:ahLst/>
                <a:cxnLst/>
                <a:rect l="l" t="t" r="r" b="b"/>
                <a:pathLst>
                  <a:path>
                    <a:moveTo>
                      <a:pt x="0" y="0"/>
                    </a:moveTo>
                    <a:lnTo>
                      <a:pt x="0" y="0"/>
                    </a:lnTo>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55" name="object 114">
                <a:extLst>
                  <a:ext uri="{FF2B5EF4-FFF2-40B4-BE49-F238E27FC236}">
                    <a16:creationId xmlns:a16="http://schemas.microsoft.com/office/drawing/2014/main" id="{CADFCA6B-42C4-F141-B855-9A85D99BDCD0}"/>
                  </a:ext>
                </a:extLst>
              </p:cNvPr>
              <p:cNvSpPr/>
              <p:nvPr/>
            </p:nvSpPr>
            <p:spPr>
              <a:xfrm>
                <a:off x="15286565" y="5921632"/>
                <a:ext cx="93345" cy="93345"/>
              </a:xfrm>
              <a:custGeom>
                <a:avLst/>
                <a:gdLst/>
                <a:ahLst/>
                <a:cxnLst/>
                <a:rect l="l" t="t" r="r" b="b"/>
                <a:pathLst>
                  <a:path w="93344" h="93345">
                    <a:moveTo>
                      <a:pt x="46522" y="0"/>
                    </a:moveTo>
                    <a:lnTo>
                      <a:pt x="28412" y="3655"/>
                    </a:lnTo>
                    <a:lnTo>
                      <a:pt x="13625" y="13625"/>
                    </a:lnTo>
                    <a:lnTo>
                      <a:pt x="3655" y="28412"/>
                    </a:lnTo>
                    <a:lnTo>
                      <a:pt x="0" y="46522"/>
                    </a:lnTo>
                    <a:lnTo>
                      <a:pt x="3655" y="64631"/>
                    </a:lnTo>
                    <a:lnTo>
                      <a:pt x="13625" y="79419"/>
                    </a:lnTo>
                    <a:lnTo>
                      <a:pt x="28412" y="89388"/>
                    </a:lnTo>
                    <a:lnTo>
                      <a:pt x="46522" y="93044"/>
                    </a:lnTo>
                    <a:lnTo>
                      <a:pt x="64631" y="89388"/>
                    </a:lnTo>
                    <a:lnTo>
                      <a:pt x="79419" y="79419"/>
                    </a:lnTo>
                    <a:lnTo>
                      <a:pt x="89388" y="64631"/>
                    </a:lnTo>
                    <a:lnTo>
                      <a:pt x="93044" y="46522"/>
                    </a:lnTo>
                    <a:lnTo>
                      <a:pt x="89388" y="28412"/>
                    </a:lnTo>
                    <a:lnTo>
                      <a:pt x="79419" y="13625"/>
                    </a:lnTo>
                    <a:lnTo>
                      <a:pt x="64631" y="3655"/>
                    </a:lnTo>
                    <a:lnTo>
                      <a:pt x="46522" y="0"/>
                    </a:lnTo>
                    <a:close/>
                  </a:path>
                </a:pathLst>
              </a:custGeom>
              <a:solidFill>
                <a:schemeClr val="bg1"/>
              </a:solidFill>
              <a:ln>
                <a:solidFill>
                  <a:srgbClr val="6E91A6"/>
                </a:solidFill>
              </a:ln>
            </p:spPr>
            <p:txBody>
              <a:bodyPr wrap="square" lIns="0" tIns="0" rIns="0" bIns="0" rtlCol="0"/>
              <a:lstStyle/>
              <a:p>
                <a:pPr defTabSz="541508">
                  <a:defRPr/>
                </a:pPr>
                <a:endParaRPr sz="1066">
                  <a:solidFill>
                    <a:prstClr val="black"/>
                  </a:solidFill>
                  <a:latin typeface="Calibri"/>
                </a:endParaRPr>
              </a:p>
            </p:txBody>
          </p:sp>
          <p:sp>
            <p:nvSpPr>
              <p:cNvPr id="156" name="object 115">
                <a:extLst>
                  <a:ext uri="{FF2B5EF4-FFF2-40B4-BE49-F238E27FC236}">
                    <a16:creationId xmlns:a16="http://schemas.microsoft.com/office/drawing/2014/main" id="{8970E17B-CAD3-CD46-ABAD-FC9BCC1AB5F3}"/>
                  </a:ext>
                </a:extLst>
              </p:cNvPr>
              <p:cNvSpPr/>
              <p:nvPr/>
            </p:nvSpPr>
            <p:spPr>
              <a:xfrm>
                <a:off x="15286565" y="5921632"/>
                <a:ext cx="93345" cy="93345"/>
              </a:xfrm>
              <a:custGeom>
                <a:avLst/>
                <a:gdLst/>
                <a:ahLst/>
                <a:cxnLst/>
                <a:rect l="l" t="t" r="r" b="b"/>
                <a:pathLst>
                  <a:path w="93344" h="93345">
                    <a:moveTo>
                      <a:pt x="0" y="46522"/>
                    </a:moveTo>
                    <a:lnTo>
                      <a:pt x="3655" y="28412"/>
                    </a:lnTo>
                    <a:lnTo>
                      <a:pt x="13625" y="13625"/>
                    </a:lnTo>
                    <a:lnTo>
                      <a:pt x="28412" y="3655"/>
                    </a:lnTo>
                    <a:lnTo>
                      <a:pt x="46522" y="0"/>
                    </a:lnTo>
                    <a:lnTo>
                      <a:pt x="64631" y="3655"/>
                    </a:lnTo>
                    <a:lnTo>
                      <a:pt x="79419" y="13625"/>
                    </a:lnTo>
                    <a:lnTo>
                      <a:pt x="89388" y="28412"/>
                    </a:lnTo>
                    <a:lnTo>
                      <a:pt x="93044" y="46522"/>
                    </a:lnTo>
                    <a:lnTo>
                      <a:pt x="89388" y="64631"/>
                    </a:lnTo>
                    <a:lnTo>
                      <a:pt x="79419" y="79419"/>
                    </a:lnTo>
                    <a:lnTo>
                      <a:pt x="64631" y="89388"/>
                    </a:lnTo>
                    <a:lnTo>
                      <a:pt x="46522" y="93044"/>
                    </a:lnTo>
                    <a:lnTo>
                      <a:pt x="28412" y="89388"/>
                    </a:lnTo>
                    <a:lnTo>
                      <a:pt x="13625" y="79419"/>
                    </a:lnTo>
                    <a:lnTo>
                      <a:pt x="3655" y="64631"/>
                    </a:lnTo>
                    <a:lnTo>
                      <a:pt x="0" y="46522"/>
                    </a:lnTo>
                    <a:close/>
                  </a:path>
                </a:pathLst>
              </a:custGeom>
              <a:ln w="31412">
                <a:solidFill>
                  <a:srgbClr val="6E91A6"/>
                </a:solidFill>
              </a:ln>
            </p:spPr>
            <p:txBody>
              <a:bodyPr wrap="square" lIns="0" tIns="0" rIns="0" bIns="0" rtlCol="0"/>
              <a:lstStyle/>
              <a:p>
                <a:pPr defTabSz="541508">
                  <a:defRPr/>
                </a:pPr>
                <a:endParaRPr sz="1066">
                  <a:solidFill>
                    <a:prstClr val="black"/>
                  </a:solidFill>
                  <a:latin typeface="Calibri"/>
                </a:endParaRPr>
              </a:p>
            </p:txBody>
          </p:sp>
        </p:grpSp>
      </p:grpSp>
      <p:pic>
        <p:nvPicPr>
          <p:cNvPr id="169" name="Picture 168">
            <a:extLst>
              <a:ext uri="{FF2B5EF4-FFF2-40B4-BE49-F238E27FC236}">
                <a16:creationId xmlns:a16="http://schemas.microsoft.com/office/drawing/2014/main" id="{FC7476E7-1A8A-2342-B334-631CE0BE776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08861" y="116875"/>
            <a:ext cx="1335337" cy="988105"/>
          </a:xfrm>
          <a:prstGeom prst="rect">
            <a:avLst/>
          </a:prstGeom>
        </p:spPr>
      </p:pic>
      <p:sp>
        <p:nvSpPr>
          <p:cNvPr id="170" name="object 6">
            <a:extLst>
              <a:ext uri="{FF2B5EF4-FFF2-40B4-BE49-F238E27FC236}">
                <a16:creationId xmlns:a16="http://schemas.microsoft.com/office/drawing/2014/main" id="{33E3F897-1D1B-8D41-9AAD-0C4CE50589BC}"/>
              </a:ext>
            </a:extLst>
          </p:cNvPr>
          <p:cNvSpPr/>
          <p:nvPr userDrawn="1"/>
        </p:nvSpPr>
        <p:spPr>
          <a:xfrm>
            <a:off x="568328" y="1121575"/>
            <a:ext cx="11055343" cy="45719"/>
          </a:xfrm>
          <a:custGeom>
            <a:avLst/>
            <a:gdLst/>
            <a:ahLst/>
            <a:cxnLst/>
            <a:rect l="l" t="t" r="r" b="b"/>
            <a:pathLst>
              <a:path w="18230215">
                <a:moveTo>
                  <a:pt x="0" y="0"/>
                </a:moveTo>
                <a:lnTo>
                  <a:pt x="18229780" y="0"/>
                </a:lnTo>
              </a:path>
            </a:pathLst>
          </a:custGeom>
          <a:ln w="20941">
            <a:solidFill>
              <a:srgbClr val="8B8E91"/>
            </a:solidFill>
          </a:ln>
        </p:spPr>
        <p:txBody>
          <a:bodyPr wrap="square" lIns="0" tIns="0" rIns="0" bIns="0" rtlCol="0"/>
          <a:lstStyle/>
          <a:p>
            <a:endParaRPr sz="637" b="0" i="0" dirty="0">
              <a:latin typeface="Tahoma Regular"/>
            </a:endParaRPr>
          </a:p>
        </p:txBody>
      </p:sp>
      <p:sp>
        <p:nvSpPr>
          <p:cNvPr id="171" name="Rectangle 170">
            <a:extLst>
              <a:ext uri="{FF2B5EF4-FFF2-40B4-BE49-F238E27FC236}">
                <a16:creationId xmlns:a16="http://schemas.microsoft.com/office/drawing/2014/main" id="{E3E8EBB0-BF4D-434F-90E7-EE118E03D783}"/>
              </a:ext>
            </a:extLst>
          </p:cNvPr>
          <p:cNvSpPr/>
          <p:nvPr userDrawn="1"/>
        </p:nvSpPr>
        <p:spPr>
          <a:xfrm>
            <a:off x="443786" y="62927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tx1">
                    <a:lumMod val="50000"/>
                    <a:lumOff val="50000"/>
                  </a:schemeClr>
                </a:solidFill>
                <a:latin typeface="Tahoma"/>
              </a:rPr>
              <a:pPr algn="r" fontAlgn="auto">
                <a:spcBef>
                  <a:spcPts val="0"/>
                </a:spcBef>
                <a:spcAft>
                  <a:spcPts val="0"/>
                </a:spcAft>
              </a:pPr>
              <a:t>‹#›</a:t>
            </a:fld>
            <a:endParaRPr lang="en-ZA" sz="767" b="1" dirty="0">
              <a:solidFill>
                <a:schemeClr val="tx1">
                  <a:lumMod val="50000"/>
                  <a:lumOff val="50000"/>
                </a:schemeClr>
              </a:solidFill>
              <a:latin typeface="Tahoma"/>
            </a:endParaRPr>
          </a:p>
        </p:txBody>
      </p:sp>
      <p:sp>
        <p:nvSpPr>
          <p:cNvPr id="172" name="object 11">
            <a:extLst>
              <a:ext uri="{FF2B5EF4-FFF2-40B4-BE49-F238E27FC236}">
                <a16:creationId xmlns:a16="http://schemas.microsoft.com/office/drawing/2014/main" id="{A1188545-74F8-B244-839A-CFF5549386FE}"/>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spTree>
    <p:extLst>
      <p:ext uri="{BB962C8B-B14F-4D97-AF65-F5344CB8AC3E}">
        <p14:creationId xmlns:p14="http://schemas.microsoft.com/office/powerpoint/2010/main" val="2372631916"/>
      </p:ext>
    </p:extLst>
  </p:cSld>
  <p:clrMap bg1="lt1" tx1="dk1" bg2="lt2" tx2="dk2" accent1="accent1" accent2="accent2" accent3="accent3" accent4="accent4" accent5="accent5" accent6="accent6" hlink="hlink" folHlink="folHlink"/>
  <p:sldLayoutIdLst>
    <p:sldLayoutId id="214748372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able 8">
            <a:extLst>
              <a:ext uri="{FF2B5EF4-FFF2-40B4-BE49-F238E27FC236}">
                <a16:creationId xmlns:a16="http://schemas.microsoft.com/office/drawing/2014/main" id="{DC5CAEA7-46B8-CA46-8858-99129D9DABF6}"/>
              </a:ext>
            </a:extLst>
          </p:cNvPr>
          <p:cNvGraphicFramePr>
            <a:graphicFrameLocks noGrp="1"/>
          </p:cNvGraphicFramePr>
          <p:nvPr userDrawn="1">
            <p:extLst>
              <p:ext uri="{D42A27DB-BD31-4B8C-83A1-F6EECF244321}">
                <p14:modId xmlns:p14="http://schemas.microsoft.com/office/powerpoint/2010/main" val="1580437236"/>
              </p:ext>
            </p:extLst>
          </p:nvPr>
        </p:nvGraphicFramePr>
        <p:xfrm>
          <a:off x="570466" y="1298603"/>
          <a:ext cx="11114378" cy="5011437"/>
        </p:xfrm>
        <a:graphic>
          <a:graphicData uri="http://schemas.openxmlformats.org/drawingml/2006/table">
            <a:tbl>
              <a:tblPr firstRow="1" bandRow="1">
                <a:tableStyleId>{5C22544A-7EE6-4342-B048-85BDC9FD1C3A}</a:tableStyleId>
              </a:tblPr>
              <a:tblGrid>
                <a:gridCol w="2526755">
                  <a:extLst>
                    <a:ext uri="{9D8B030D-6E8A-4147-A177-3AD203B41FA5}">
                      <a16:colId xmlns:a16="http://schemas.microsoft.com/office/drawing/2014/main" val="3673136787"/>
                    </a:ext>
                  </a:extLst>
                </a:gridCol>
                <a:gridCol w="2526755">
                  <a:extLst>
                    <a:ext uri="{9D8B030D-6E8A-4147-A177-3AD203B41FA5}">
                      <a16:colId xmlns:a16="http://schemas.microsoft.com/office/drawing/2014/main" val="4195932766"/>
                    </a:ext>
                  </a:extLst>
                </a:gridCol>
                <a:gridCol w="3030434">
                  <a:extLst>
                    <a:ext uri="{9D8B030D-6E8A-4147-A177-3AD203B41FA5}">
                      <a16:colId xmlns:a16="http://schemas.microsoft.com/office/drawing/2014/main" val="978885673"/>
                    </a:ext>
                  </a:extLst>
                </a:gridCol>
                <a:gridCol w="3030434">
                  <a:extLst>
                    <a:ext uri="{9D8B030D-6E8A-4147-A177-3AD203B41FA5}">
                      <a16:colId xmlns:a16="http://schemas.microsoft.com/office/drawing/2014/main" val="1405370611"/>
                    </a:ext>
                  </a:extLst>
                </a:gridCol>
              </a:tblGrid>
              <a:tr h="523550">
                <a:tc gridSpan="2">
                  <a:txBody>
                    <a:bodyPr/>
                    <a:lstStyle/>
                    <a:p>
                      <a:pPr algn="ctr"/>
                      <a:r>
                        <a:rPr lang="en-GB" sz="1400" dirty="0">
                          <a:solidFill>
                            <a:schemeClr val="bg1"/>
                          </a:solidFill>
                        </a:rPr>
                        <a:t>Value for the economy</a:t>
                      </a:r>
                    </a:p>
                  </a:txBody>
                  <a:tcPr anchor="ctr">
                    <a:solidFill>
                      <a:srgbClr val="6C712B"/>
                    </a:solidFill>
                  </a:tcPr>
                </a:tc>
                <a:tc hMerge="1">
                  <a:txBody>
                    <a:bodyPr/>
                    <a:lstStyle/>
                    <a:p>
                      <a:endParaRPr lang="en-GB" sz="1200" dirty="0">
                        <a:solidFill>
                          <a:schemeClr val="tx1">
                            <a:lumMod val="65000"/>
                            <a:lumOff val="35000"/>
                          </a:schemeClr>
                        </a:solidFill>
                      </a:endParaRPr>
                    </a:p>
                  </a:txBody>
                  <a:tcPr>
                    <a:solidFill>
                      <a:schemeClr val="bg2">
                        <a:lumMod val="40000"/>
                        <a:lumOff val="60000"/>
                      </a:schemeClr>
                    </a:solidFill>
                  </a:tcPr>
                </a:tc>
                <a:tc>
                  <a:txBody>
                    <a:bodyPr/>
                    <a:lstStyle/>
                    <a:p>
                      <a:pPr marL="0" marR="0" lvl="0" indent="0" algn="ctr" defTabSz="779173" rtl="0" eaLnBrk="1" fontAlgn="auto" latinLnBrk="0" hangingPunct="1">
                        <a:lnSpc>
                          <a:spcPct val="100000"/>
                        </a:lnSpc>
                        <a:spcBef>
                          <a:spcPts val="0"/>
                        </a:spcBef>
                        <a:spcAft>
                          <a:spcPts val="0"/>
                        </a:spcAft>
                        <a:buClrTx/>
                        <a:buSzTx/>
                        <a:buFontTx/>
                        <a:buNone/>
                        <a:tabLst/>
                        <a:defRPr/>
                      </a:pPr>
                      <a:r>
                        <a:rPr lang="en-ZA" sz="1400" dirty="0">
                          <a:solidFill>
                            <a:schemeClr val="bg1"/>
                          </a:solidFill>
                        </a:rPr>
                        <a:t>Customer value</a:t>
                      </a:r>
                    </a:p>
                  </a:txBody>
                  <a:tcPr anchor="ctr">
                    <a:solidFill>
                      <a:srgbClr val="5D87A1"/>
                    </a:solidFill>
                  </a:tcPr>
                </a:tc>
                <a:tc>
                  <a:txBody>
                    <a:bodyPr/>
                    <a:lstStyle/>
                    <a:p>
                      <a:pPr marL="0" marR="0" lvl="0" indent="0" algn="ctr" defTabSz="779173" rtl="0" eaLnBrk="1" fontAlgn="auto" latinLnBrk="0" hangingPunct="1">
                        <a:lnSpc>
                          <a:spcPct val="100000"/>
                        </a:lnSpc>
                        <a:spcBef>
                          <a:spcPts val="0"/>
                        </a:spcBef>
                        <a:spcAft>
                          <a:spcPts val="0"/>
                        </a:spcAft>
                        <a:buClrTx/>
                        <a:buSzTx/>
                        <a:buFontTx/>
                        <a:buNone/>
                        <a:tabLst/>
                        <a:defRPr/>
                      </a:pPr>
                      <a:r>
                        <a:rPr lang="en-GB" sz="1400" dirty="0">
                          <a:solidFill>
                            <a:schemeClr val="bg1"/>
                          </a:solidFill>
                        </a:rPr>
                        <a:t>Socio-economic value</a:t>
                      </a:r>
                    </a:p>
                  </a:txBody>
                  <a:tcPr anchor="ctr">
                    <a:solidFill>
                      <a:srgbClr val="93C7D1"/>
                    </a:solidFill>
                  </a:tcPr>
                </a:tc>
                <a:extLst>
                  <a:ext uri="{0D108BD9-81ED-4DB2-BD59-A6C34878D82A}">
                    <a16:rowId xmlns:a16="http://schemas.microsoft.com/office/drawing/2014/main" val="2638743794"/>
                  </a:ext>
                </a:extLst>
              </a:tr>
              <a:tr h="1825448">
                <a:tc gridSpan="2">
                  <a:txBody>
                    <a:bodyPr/>
                    <a:lstStyle/>
                    <a:p>
                      <a:pPr marL="171450" indent="-171450">
                        <a:lnSpc>
                          <a:spcPct val="100000"/>
                        </a:lnSpc>
                        <a:spcBef>
                          <a:spcPts val="300"/>
                        </a:spcBef>
                        <a:spcAft>
                          <a:spcPts val="300"/>
                        </a:spcAft>
                        <a:buFont typeface="Arial" panose="020B0604020202020204" pitchFamily="34" charset="0"/>
                        <a:buChar char="•"/>
                      </a:pPr>
                      <a:r>
                        <a:rPr lang="en-ZA" sz="1100" dirty="0">
                          <a:solidFill>
                            <a:schemeClr val="tx1">
                              <a:lumMod val="65000"/>
                              <a:lumOff val="35000"/>
                            </a:schemeClr>
                          </a:solidFill>
                        </a:rPr>
                        <a:t>Reduce </a:t>
                      </a:r>
                      <a:r>
                        <a:rPr lang="en-ZA" sz="1100" b="1" dirty="0">
                          <a:solidFill>
                            <a:schemeClr val="tx1">
                              <a:lumMod val="65000"/>
                              <a:lumOff val="35000"/>
                            </a:schemeClr>
                          </a:solidFill>
                        </a:rPr>
                        <a:t>total cost of logistics </a:t>
                      </a:r>
                      <a:endParaRPr lang="en-ZA" sz="1100" dirty="0">
                        <a:solidFill>
                          <a:schemeClr val="tx1">
                            <a:lumMod val="65000"/>
                            <a:lumOff val="35000"/>
                          </a:schemeClr>
                        </a:solidFill>
                      </a:endParaRPr>
                    </a:p>
                    <a:p>
                      <a:pPr marL="171450" indent="-171450">
                        <a:lnSpc>
                          <a:spcPct val="100000"/>
                        </a:lnSpc>
                        <a:spcBef>
                          <a:spcPts val="300"/>
                        </a:spcBef>
                        <a:spcAft>
                          <a:spcPts val="300"/>
                        </a:spcAft>
                        <a:buFont typeface="Arial" panose="020B0604020202020204" pitchFamily="34" charset="0"/>
                        <a:buChar char="•"/>
                      </a:pPr>
                      <a:r>
                        <a:rPr lang="en-ZA" sz="1100" dirty="0">
                          <a:solidFill>
                            <a:schemeClr val="tx1">
                              <a:lumMod val="65000"/>
                              <a:lumOff val="35000"/>
                            </a:schemeClr>
                          </a:solidFill>
                        </a:rPr>
                        <a:t>Leverage </a:t>
                      </a:r>
                      <a:r>
                        <a:rPr lang="en-ZA" sz="1100" b="1" dirty="0">
                          <a:solidFill>
                            <a:schemeClr val="tx1">
                              <a:lumMod val="65000"/>
                              <a:lumOff val="35000"/>
                            </a:schemeClr>
                          </a:solidFill>
                        </a:rPr>
                        <a:t>private sector</a:t>
                      </a:r>
                      <a:r>
                        <a:rPr lang="en-ZA" sz="1100" dirty="0">
                          <a:solidFill>
                            <a:schemeClr val="tx1">
                              <a:lumMod val="65000"/>
                              <a:lumOff val="35000"/>
                            </a:schemeClr>
                          </a:solidFill>
                        </a:rPr>
                        <a:t> for infrastructure, rolling stock and operations</a:t>
                      </a:r>
                    </a:p>
                    <a:p>
                      <a:pPr marL="171450" indent="-171450">
                        <a:lnSpc>
                          <a:spcPct val="100000"/>
                        </a:lnSpc>
                        <a:spcBef>
                          <a:spcPts val="300"/>
                        </a:spcBef>
                        <a:spcAft>
                          <a:spcPts val="300"/>
                        </a:spcAft>
                        <a:buFont typeface="Arial" panose="020B0604020202020204" pitchFamily="34" charset="0"/>
                        <a:buChar char="•"/>
                      </a:pPr>
                      <a:r>
                        <a:rPr lang="en-ZA" sz="1100" b="1" dirty="0">
                          <a:solidFill>
                            <a:schemeClr val="tx1">
                              <a:lumMod val="65000"/>
                              <a:lumOff val="35000"/>
                            </a:schemeClr>
                          </a:solidFill>
                        </a:rPr>
                        <a:t>Integrate </a:t>
                      </a:r>
                      <a:r>
                        <a:rPr lang="en-ZA" sz="1100" dirty="0">
                          <a:solidFill>
                            <a:schemeClr val="tx1">
                              <a:lumMod val="65000"/>
                              <a:lumOff val="35000"/>
                            </a:schemeClr>
                          </a:solidFill>
                        </a:rPr>
                        <a:t>the </a:t>
                      </a:r>
                      <a:r>
                        <a:rPr lang="en-ZA" sz="1100" b="1" dirty="0">
                          <a:solidFill>
                            <a:schemeClr val="tx1">
                              <a:lumMod val="65000"/>
                              <a:lumOff val="35000"/>
                            </a:schemeClr>
                          </a:solidFill>
                        </a:rPr>
                        <a:t>SA economy </a:t>
                      </a:r>
                      <a:r>
                        <a:rPr lang="en-ZA" sz="1100" dirty="0">
                          <a:solidFill>
                            <a:schemeClr val="tx1">
                              <a:lumMod val="65000"/>
                              <a:lumOff val="35000"/>
                            </a:schemeClr>
                          </a:solidFill>
                        </a:rPr>
                        <a:t>– regionally and globally</a:t>
                      </a:r>
                    </a:p>
                    <a:p>
                      <a:pPr marL="171450" indent="-171450">
                        <a:lnSpc>
                          <a:spcPct val="100000"/>
                        </a:lnSpc>
                        <a:spcBef>
                          <a:spcPts val="300"/>
                        </a:spcBef>
                        <a:spcAft>
                          <a:spcPts val="300"/>
                        </a:spcAft>
                        <a:buFont typeface="Arial" panose="020B0604020202020204" pitchFamily="34" charset="0"/>
                        <a:buChar char="•"/>
                      </a:pPr>
                      <a:r>
                        <a:rPr lang="en-ZA" sz="1100" dirty="0">
                          <a:solidFill>
                            <a:schemeClr val="tx1">
                              <a:lumMod val="65000"/>
                              <a:lumOff val="35000"/>
                            </a:schemeClr>
                          </a:solidFill>
                        </a:rPr>
                        <a:t>Support </a:t>
                      </a:r>
                      <a:r>
                        <a:rPr lang="en-ZA" sz="1100" b="1" dirty="0">
                          <a:solidFill>
                            <a:schemeClr val="tx1">
                              <a:lumMod val="65000"/>
                              <a:lumOff val="35000"/>
                            </a:schemeClr>
                          </a:solidFill>
                        </a:rPr>
                        <a:t>market competitiveness</a:t>
                      </a:r>
                    </a:p>
                    <a:p>
                      <a:pPr marL="171450" marR="0" lvl="0" indent="-171450" algn="l" defTabSz="779173"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en-ZA" sz="1100" b="1" dirty="0">
                          <a:solidFill>
                            <a:schemeClr val="tx1">
                              <a:lumMod val="65000"/>
                              <a:lumOff val="35000"/>
                            </a:schemeClr>
                          </a:solidFill>
                        </a:rPr>
                        <a:t>Modernisation </a:t>
                      </a:r>
                      <a:r>
                        <a:rPr lang="en-ZA" sz="1100" dirty="0">
                          <a:solidFill>
                            <a:schemeClr val="tx1">
                              <a:lumMod val="65000"/>
                              <a:lumOff val="35000"/>
                            </a:schemeClr>
                          </a:solidFill>
                        </a:rPr>
                        <a:t>and </a:t>
                      </a:r>
                      <a:r>
                        <a:rPr lang="en-ZA" sz="1100" b="1" dirty="0">
                          <a:solidFill>
                            <a:schemeClr val="tx1">
                              <a:lumMod val="65000"/>
                              <a:lumOff val="35000"/>
                            </a:schemeClr>
                          </a:solidFill>
                        </a:rPr>
                        <a:t>renewal </a:t>
                      </a:r>
                      <a:r>
                        <a:rPr lang="en-ZA" sz="1100" dirty="0">
                          <a:solidFill>
                            <a:schemeClr val="tx1">
                              <a:lumMod val="65000"/>
                              <a:lumOff val="35000"/>
                            </a:schemeClr>
                          </a:solidFill>
                        </a:rPr>
                        <a:t>of SA’s transport and logistics infrastructure</a:t>
                      </a:r>
                    </a:p>
                    <a:p>
                      <a:pPr marL="171450" marR="0" lvl="0" indent="-171450" algn="l" defTabSz="779173"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en-ZA" sz="1100" b="1" dirty="0">
                          <a:solidFill>
                            <a:schemeClr val="tx1">
                              <a:lumMod val="65000"/>
                              <a:lumOff val="35000"/>
                            </a:schemeClr>
                          </a:solidFill>
                        </a:rPr>
                        <a:t>Road-to-rail migration </a:t>
                      </a:r>
                      <a:r>
                        <a:rPr lang="en-ZA" sz="1100" b="0" dirty="0">
                          <a:solidFill>
                            <a:schemeClr val="tx1">
                              <a:lumMod val="65000"/>
                              <a:lumOff val="35000"/>
                            </a:schemeClr>
                          </a:solidFill>
                        </a:rPr>
                        <a:t>– preserving road infrastructure</a:t>
                      </a:r>
                    </a:p>
                  </a:txBody>
                  <a:tcPr>
                    <a:noFill/>
                  </a:tcPr>
                </a:tc>
                <a:tc hMerge="1">
                  <a:txBody>
                    <a:bodyPr/>
                    <a:lstStyle/>
                    <a:p>
                      <a:endParaRPr lang="en-GB" dirty="0"/>
                    </a:p>
                  </a:txBody>
                  <a:tcPr>
                    <a:solidFill>
                      <a:schemeClr val="bg2">
                        <a:lumMod val="20000"/>
                        <a:lumOff val="80000"/>
                      </a:schemeClr>
                    </a:solidFill>
                  </a:tcPr>
                </a:tc>
                <a:tc>
                  <a:txBody>
                    <a:bodyPr/>
                    <a:lstStyle/>
                    <a:p>
                      <a:pPr marL="171450" indent="-171450">
                        <a:spcBef>
                          <a:spcPts val="300"/>
                        </a:spcBef>
                        <a:spcAft>
                          <a:spcPts val="300"/>
                        </a:spcAft>
                        <a:buFont typeface="Arial" panose="020B0604020202020204" pitchFamily="34" charset="0"/>
                        <a:buChar char="•"/>
                      </a:pPr>
                      <a:r>
                        <a:rPr lang="en-ZA" sz="1100" b="1" dirty="0">
                          <a:solidFill>
                            <a:schemeClr val="tx1">
                              <a:lumMod val="65000"/>
                              <a:lumOff val="35000"/>
                            </a:schemeClr>
                          </a:solidFill>
                        </a:rPr>
                        <a:t>Predictable</a:t>
                      </a:r>
                      <a:r>
                        <a:rPr lang="en-ZA" sz="1100" b="1" baseline="0" dirty="0">
                          <a:solidFill>
                            <a:schemeClr val="tx1">
                              <a:lumMod val="65000"/>
                              <a:lumOff val="35000"/>
                            </a:schemeClr>
                          </a:solidFill>
                        </a:rPr>
                        <a:t> and </a:t>
                      </a:r>
                      <a:r>
                        <a:rPr lang="en-ZA" sz="1100" b="1" dirty="0">
                          <a:solidFill>
                            <a:schemeClr val="tx1">
                              <a:lumMod val="65000"/>
                              <a:lumOff val="35000"/>
                            </a:schemeClr>
                          </a:solidFill>
                        </a:rPr>
                        <a:t>reliable</a:t>
                      </a:r>
                      <a:r>
                        <a:rPr lang="en-ZA" sz="1100" b="0" dirty="0">
                          <a:solidFill>
                            <a:schemeClr val="tx1">
                              <a:lumMod val="65000"/>
                              <a:lumOff val="35000"/>
                            </a:schemeClr>
                          </a:solidFill>
                        </a:rPr>
                        <a:t> freight movement</a:t>
                      </a:r>
                      <a:r>
                        <a:rPr lang="en-ZA" sz="1100" b="0" baseline="0" dirty="0">
                          <a:solidFill>
                            <a:schemeClr val="tx1">
                              <a:lumMod val="65000"/>
                              <a:lumOff val="35000"/>
                            </a:schemeClr>
                          </a:solidFill>
                        </a:rPr>
                        <a:t> </a:t>
                      </a:r>
                    </a:p>
                    <a:p>
                      <a:pPr marL="171450" indent="-171450">
                        <a:spcBef>
                          <a:spcPts val="300"/>
                        </a:spcBef>
                        <a:spcAft>
                          <a:spcPts val="300"/>
                        </a:spcAft>
                        <a:buFont typeface="Arial" panose="020B0604020202020204" pitchFamily="34" charset="0"/>
                        <a:buChar char="•"/>
                      </a:pPr>
                      <a:r>
                        <a:rPr lang="en-ZA" sz="1100" b="1" dirty="0">
                          <a:solidFill>
                            <a:schemeClr val="tx1">
                              <a:lumMod val="65000"/>
                              <a:lumOff val="35000"/>
                            </a:schemeClr>
                          </a:solidFill>
                        </a:rPr>
                        <a:t>Customer-centric </a:t>
                      </a:r>
                      <a:r>
                        <a:rPr lang="en-ZA" sz="1100" dirty="0">
                          <a:solidFill>
                            <a:schemeClr val="tx1">
                              <a:lumMod val="65000"/>
                              <a:lumOff val="35000"/>
                            </a:schemeClr>
                          </a:solidFill>
                        </a:rPr>
                        <a:t>business innovations</a:t>
                      </a:r>
                    </a:p>
                    <a:p>
                      <a:pPr marL="171450" indent="-171450">
                        <a:spcBef>
                          <a:spcPts val="300"/>
                        </a:spcBef>
                        <a:spcAft>
                          <a:spcPts val="300"/>
                        </a:spcAft>
                        <a:buFont typeface="Arial" panose="020B0604020202020204" pitchFamily="34" charset="0"/>
                        <a:buChar char="•"/>
                      </a:pPr>
                      <a:r>
                        <a:rPr lang="en-ZA" sz="1100" b="1" dirty="0">
                          <a:solidFill>
                            <a:schemeClr val="tx1">
                              <a:lumMod val="65000"/>
                              <a:lumOff val="35000"/>
                            </a:schemeClr>
                          </a:solidFill>
                        </a:rPr>
                        <a:t>Distinctive </a:t>
                      </a:r>
                      <a:r>
                        <a:rPr lang="en-ZA" sz="1100" dirty="0">
                          <a:solidFill>
                            <a:schemeClr val="tx1">
                              <a:lumMod val="65000"/>
                              <a:lumOff val="35000"/>
                            </a:schemeClr>
                          </a:solidFill>
                        </a:rPr>
                        <a:t>product and service </a:t>
                      </a:r>
                      <a:r>
                        <a:rPr lang="en-ZA" sz="1100" b="1" dirty="0">
                          <a:solidFill>
                            <a:schemeClr val="tx1">
                              <a:lumMod val="65000"/>
                              <a:lumOff val="35000"/>
                            </a:schemeClr>
                          </a:solidFill>
                        </a:rPr>
                        <a:t>designs</a:t>
                      </a:r>
                    </a:p>
                    <a:p>
                      <a:pPr marL="171450" indent="-171450">
                        <a:spcBef>
                          <a:spcPts val="300"/>
                        </a:spcBef>
                        <a:spcAft>
                          <a:spcPts val="300"/>
                        </a:spcAft>
                        <a:buFont typeface="Arial" panose="020B0604020202020204" pitchFamily="34" charset="0"/>
                        <a:buChar char="•"/>
                      </a:pPr>
                      <a:r>
                        <a:rPr lang="en-ZA" sz="1100" b="1" dirty="0">
                          <a:solidFill>
                            <a:schemeClr val="tx1">
                              <a:lumMod val="65000"/>
                              <a:lumOff val="35000"/>
                            </a:schemeClr>
                          </a:solidFill>
                        </a:rPr>
                        <a:t>Cost-efficient  </a:t>
                      </a:r>
                    </a:p>
                  </a:txBody>
                  <a:tcPr>
                    <a:solidFill>
                      <a:srgbClr val="EDEAE5"/>
                    </a:solidFill>
                  </a:tcPr>
                </a:tc>
                <a:tc>
                  <a:txBody>
                    <a:bodyPr/>
                    <a:lstStyle/>
                    <a:p>
                      <a:pPr marL="171450" indent="-171450">
                        <a:spcBef>
                          <a:spcPts val="300"/>
                        </a:spcBef>
                        <a:spcAft>
                          <a:spcPts val="300"/>
                        </a:spcAft>
                        <a:buFont typeface="Arial" panose="020B0604020202020204" pitchFamily="34" charset="0"/>
                        <a:buChar char="•"/>
                      </a:pPr>
                      <a:r>
                        <a:rPr lang="en-ZA" sz="1100" dirty="0">
                          <a:solidFill>
                            <a:schemeClr val="tx1">
                              <a:lumMod val="65000"/>
                              <a:lumOff val="35000"/>
                            </a:schemeClr>
                          </a:solidFill>
                        </a:rPr>
                        <a:t>Optimise </a:t>
                      </a:r>
                      <a:r>
                        <a:rPr lang="en-ZA" sz="1100" b="1" dirty="0">
                          <a:solidFill>
                            <a:schemeClr val="tx1">
                              <a:lumMod val="65000"/>
                              <a:lumOff val="35000"/>
                            </a:schemeClr>
                          </a:solidFill>
                        </a:rPr>
                        <a:t>social and economic impact </a:t>
                      </a:r>
                      <a:br>
                        <a:rPr lang="en-ZA" sz="1100" b="1" dirty="0">
                          <a:solidFill>
                            <a:schemeClr val="tx1">
                              <a:lumMod val="65000"/>
                              <a:lumOff val="35000"/>
                            </a:schemeClr>
                          </a:solidFill>
                        </a:rPr>
                      </a:br>
                      <a:r>
                        <a:rPr lang="en-ZA" sz="1100" dirty="0">
                          <a:solidFill>
                            <a:schemeClr val="tx1">
                              <a:lumMod val="65000"/>
                              <a:lumOff val="35000"/>
                            </a:schemeClr>
                          </a:solidFill>
                        </a:rPr>
                        <a:t>of all our operations</a:t>
                      </a:r>
                      <a:r>
                        <a:rPr lang="en-ZA" sz="1100" baseline="0" dirty="0">
                          <a:solidFill>
                            <a:schemeClr val="tx1">
                              <a:lumMod val="65000"/>
                              <a:lumOff val="35000"/>
                            </a:schemeClr>
                          </a:solidFill>
                        </a:rPr>
                        <a:t>. </a:t>
                      </a:r>
                      <a:endParaRPr lang="en-ZA" sz="1100" dirty="0">
                        <a:solidFill>
                          <a:schemeClr val="tx1">
                            <a:lumMod val="65000"/>
                            <a:lumOff val="35000"/>
                          </a:schemeClr>
                        </a:solidFill>
                      </a:endParaRPr>
                    </a:p>
                    <a:p>
                      <a:pPr marL="171450" indent="-171450">
                        <a:spcBef>
                          <a:spcPts val="300"/>
                        </a:spcBef>
                        <a:spcAft>
                          <a:spcPts val="300"/>
                        </a:spcAft>
                        <a:buFont typeface="Arial" panose="020B0604020202020204" pitchFamily="34" charset="0"/>
                        <a:buChar char="•"/>
                      </a:pPr>
                      <a:r>
                        <a:rPr lang="en-ZA" sz="1100" dirty="0">
                          <a:solidFill>
                            <a:schemeClr val="tx1">
                              <a:lumMod val="65000"/>
                              <a:lumOff val="35000"/>
                            </a:schemeClr>
                          </a:solidFill>
                        </a:rPr>
                        <a:t>CSI initiatives that contribute to the socio-economic </a:t>
                      </a:r>
                      <a:r>
                        <a:rPr lang="en-ZA" sz="1100" b="1" dirty="0">
                          <a:solidFill>
                            <a:schemeClr val="tx1">
                              <a:lumMod val="65000"/>
                              <a:lumOff val="35000"/>
                            </a:schemeClr>
                          </a:solidFill>
                        </a:rPr>
                        <a:t>well-being of communities </a:t>
                      </a:r>
                      <a:br>
                        <a:rPr lang="en-ZA" sz="1100" b="1" dirty="0">
                          <a:solidFill>
                            <a:schemeClr val="tx1">
                              <a:lumMod val="65000"/>
                              <a:lumOff val="35000"/>
                            </a:schemeClr>
                          </a:solidFill>
                        </a:rPr>
                      </a:br>
                      <a:r>
                        <a:rPr lang="en-ZA" sz="1100" dirty="0">
                          <a:solidFill>
                            <a:schemeClr val="tx1">
                              <a:lumMod val="65000"/>
                              <a:lumOff val="35000"/>
                            </a:schemeClr>
                          </a:solidFill>
                        </a:rPr>
                        <a:t>in the vicinity of our operations</a:t>
                      </a:r>
                    </a:p>
                    <a:p>
                      <a:pPr marL="171450" indent="-171450">
                        <a:spcBef>
                          <a:spcPts val="300"/>
                        </a:spcBef>
                        <a:spcAft>
                          <a:spcPts val="300"/>
                        </a:spcAft>
                        <a:buFont typeface="Arial" panose="020B0604020202020204" pitchFamily="34" charset="0"/>
                        <a:buChar char="•"/>
                      </a:pPr>
                      <a:r>
                        <a:rPr lang="en-ZA" sz="1100" dirty="0">
                          <a:solidFill>
                            <a:schemeClr val="tx1">
                              <a:lumMod val="65000"/>
                              <a:lumOff val="35000"/>
                            </a:schemeClr>
                          </a:solidFill>
                        </a:rPr>
                        <a:t>Activities that </a:t>
                      </a:r>
                      <a:r>
                        <a:rPr lang="en-ZA" sz="1100" b="1" dirty="0">
                          <a:solidFill>
                            <a:schemeClr val="tx1">
                              <a:lumMod val="65000"/>
                              <a:lumOff val="35000"/>
                            </a:schemeClr>
                          </a:solidFill>
                        </a:rPr>
                        <a:t>enhance </a:t>
                      </a:r>
                      <a:r>
                        <a:rPr lang="en-ZA" sz="1100" dirty="0">
                          <a:solidFill>
                            <a:schemeClr val="tx1">
                              <a:lumMod val="65000"/>
                              <a:lumOff val="35000"/>
                            </a:schemeClr>
                          </a:solidFill>
                        </a:rPr>
                        <a:t>rather than deplete the </a:t>
                      </a:r>
                      <a:r>
                        <a:rPr lang="en-ZA" sz="1100" b="1" dirty="0">
                          <a:solidFill>
                            <a:schemeClr val="tx1">
                              <a:lumMod val="65000"/>
                              <a:lumOff val="35000"/>
                            </a:schemeClr>
                          </a:solidFill>
                        </a:rPr>
                        <a:t>natural environment</a:t>
                      </a:r>
                      <a:endParaRPr lang="en-GB" sz="1100" b="1" dirty="0">
                        <a:solidFill>
                          <a:schemeClr val="tx1">
                            <a:lumMod val="65000"/>
                            <a:lumOff val="35000"/>
                          </a:schemeClr>
                        </a:solidFill>
                      </a:endParaRPr>
                    </a:p>
                  </a:txBody>
                  <a:tcPr>
                    <a:noFill/>
                  </a:tcPr>
                </a:tc>
                <a:extLst>
                  <a:ext uri="{0D108BD9-81ED-4DB2-BD59-A6C34878D82A}">
                    <a16:rowId xmlns:a16="http://schemas.microsoft.com/office/drawing/2014/main" val="445262706"/>
                  </a:ext>
                </a:extLst>
              </a:tr>
              <a:tr h="523550">
                <a:tc>
                  <a:txBody>
                    <a:bodyPr/>
                    <a:lstStyle/>
                    <a:p>
                      <a:pPr algn="ctr"/>
                      <a:r>
                        <a:rPr lang="en-GB" sz="1400" b="1" dirty="0">
                          <a:solidFill>
                            <a:schemeClr val="bg1"/>
                          </a:solidFill>
                        </a:rPr>
                        <a:t>Value for suppliers</a:t>
                      </a:r>
                    </a:p>
                  </a:txBody>
                  <a:tcPr anchor="ctr">
                    <a:solidFill>
                      <a:srgbClr val="A9A75B"/>
                    </a:solidFill>
                  </a:tcPr>
                </a:tc>
                <a:tc>
                  <a:txBody>
                    <a:bodyPr/>
                    <a:lstStyle/>
                    <a:p>
                      <a:pPr algn="ctr"/>
                      <a:r>
                        <a:rPr lang="en-GB" sz="1400" b="1" dirty="0">
                          <a:solidFill>
                            <a:schemeClr val="bg1"/>
                          </a:solidFill>
                        </a:rPr>
                        <a:t>Value for employees</a:t>
                      </a:r>
                    </a:p>
                  </a:txBody>
                  <a:tcPr anchor="ctr">
                    <a:solidFill>
                      <a:srgbClr val="E73B2B"/>
                    </a:solidFill>
                  </a:tcPr>
                </a:tc>
                <a:tc>
                  <a:txBody>
                    <a:bodyPr/>
                    <a:lstStyle/>
                    <a:p>
                      <a:pPr algn="ctr"/>
                      <a:r>
                        <a:rPr lang="en-ZA" sz="1400" b="1" dirty="0">
                          <a:solidFill>
                            <a:schemeClr val="bg1"/>
                          </a:solidFill>
                        </a:rPr>
                        <a:t>Value for financial partners</a:t>
                      </a:r>
                    </a:p>
                  </a:txBody>
                  <a:tcPr anchor="ctr">
                    <a:solidFill>
                      <a:srgbClr val="C0AE01"/>
                    </a:solidFill>
                  </a:tcPr>
                </a:tc>
                <a:tc>
                  <a:txBody>
                    <a:bodyPr/>
                    <a:lstStyle/>
                    <a:p>
                      <a:pPr algn="ctr"/>
                      <a:r>
                        <a:rPr lang="en-GB" sz="1400" b="1" dirty="0">
                          <a:solidFill>
                            <a:schemeClr val="bg1"/>
                          </a:solidFill>
                        </a:rPr>
                        <a:t>Value for our Shareholder</a:t>
                      </a:r>
                    </a:p>
                  </a:txBody>
                  <a:tcPr anchor="ctr">
                    <a:solidFill>
                      <a:schemeClr val="bg2">
                        <a:lumMod val="75000"/>
                      </a:schemeClr>
                    </a:solidFill>
                  </a:tcPr>
                </a:tc>
                <a:extLst>
                  <a:ext uri="{0D108BD9-81ED-4DB2-BD59-A6C34878D82A}">
                    <a16:rowId xmlns:a16="http://schemas.microsoft.com/office/drawing/2014/main" val="4257532854"/>
                  </a:ext>
                </a:extLst>
              </a:tr>
              <a:tr h="2138889">
                <a:tc>
                  <a:txBody>
                    <a:bodyPr/>
                    <a:lstStyle/>
                    <a:p>
                      <a:pPr marL="171450" indent="-171450">
                        <a:spcBef>
                          <a:spcPts val="300"/>
                        </a:spcBef>
                        <a:spcAft>
                          <a:spcPts val="300"/>
                        </a:spcAft>
                        <a:buFont typeface="Arial" panose="020B0604020202020204" pitchFamily="34" charset="0"/>
                        <a:buChar char="•"/>
                      </a:pPr>
                      <a:r>
                        <a:rPr lang="en-ZA" sz="1100" dirty="0">
                          <a:solidFill>
                            <a:schemeClr val="tx1">
                              <a:lumMod val="65000"/>
                              <a:lumOff val="35000"/>
                            </a:schemeClr>
                          </a:solidFill>
                        </a:rPr>
                        <a:t>An </a:t>
                      </a:r>
                      <a:r>
                        <a:rPr lang="en-ZA" sz="1100" b="1" dirty="0">
                          <a:solidFill>
                            <a:schemeClr val="tx1">
                              <a:lumMod val="65000"/>
                              <a:lumOff val="35000"/>
                            </a:schemeClr>
                          </a:solidFill>
                        </a:rPr>
                        <a:t>ethical, fair, transparent </a:t>
                      </a:r>
                      <a:r>
                        <a:rPr lang="en-ZA" sz="1100" b="0" dirty="0">
                          <a:solidFill>
                            <a:schemeClr val="tx1">
                              <a:lumMod val="65000"/>
                              <a:lumOff val="35000"/>
                            </a:schemeClr>
                          </a:solidFill>
                        </a:rPr>
                        <a:t>and</a:t>
                      </a:r>
                      <a:r>
                        <a:rPr lang="en-ZA" sz="1100" b="1" dirty="0">
                          <a:solidFill>
                            <a:schemeClr val="tx1">
                              <a:lumMod val="65000"/>
                              <a:lumOff val="35000"/>
                            </a:schemeClr>
                          </a:solidFill>
                        </a:rPr>
                        <a:t> effective </a:t>
                      </a:r>
                      <a:r>
                        <a:rPr lang="en-ZA" sz="1100" dirty="0">
                          <a:solidFill>
                            <a:schemeClr val="tx1">
                              <a:lumMod val="65000"/>
                              <a:lumOff val="35000"/>
                            </a:schemeClr>
                          </a:solidFill>
                        </a:rPr>
                        <a:t>procurement process </a:t>
                      </a:r>
                    </a:p>
                    <a:p>
                      <a:pPr marL="171450" indent="-171450">
                        <a:spcBef>
                          <a:spcPts val="300"/>
                        </a:spcBef>
                        <a:spcAft>
                          <a:spcPts val="300"/>
                        </a:spcAft>
                        <a:buFont typeface="Arial" panose="020B0604020202020204" pitchFamily="34" charset="0"/>
                        <a:buChar char="•"/>
                      </a:pPr>
                      <a:r>
                        <a:rPr lang="en-ZA" sz="1100" dirty="0">
                          <a:solidFill>
                            <a:schemeClr val="tx1">
                              <a:lumMod val="65000"/>
                              <a:lumOff val="35000"/>
                            </a:schemeClr>
                          </a:solidFill>
                        </a:rPr>
                        <a:t>A </a:t>
                      </a:r>
                      <a:r>
                        <a:rPr lang="en-ZA" sz="1100" b="1" dirty="0">
                          <a:solidFill>
                            <a:schemeClr val="tx1">
                              <a:lumMod val="65000"/>
                              <a:lumOff val="35000"/>
                            </a:schemeClr>
                          </a:solidFill>
                        </a:rPr>
                        <a:t>proactive and collaborative </a:t>
                      </a:r>
                      <a:r>
                        <a:rPr lang="en-ZA" sz="1100" dirty="0">
                          <a:solidFill>
                            <a:schemeClr val="tx1">
                              <a:lumMod val="65000"/>
                              <a:lumOff val="35000"/>
                            </a:schemeClr>
                          </a:solidFill>
                        </a:rPr>
                        <a:t>approach to local </a:t>
                      </a:r>
                      <a:r>
                        <a:rPr lang="en-ZA" sz="1100" b="1" dirty="0">
                          <a:solidFill>
                            <a:schemeClr val="tx1">
                              <a:lumMod val="65000"/>
                              <a:lumOff val="35000"/>
                            </a:schemeClr>
                          </a:solidFill>
                        </a:rPr>
                        <a:t>supplier development</a:t>
                      </a:r>
                    </a:p>
                    <a:p>
                      <a:pPr marL="171450" indent="-171450">
                        <a:spcBef>
                          <a:spcPts val="300"/>
                        </a:spcBef>
                        <a:spcAft>
                          <a:spcPts val="300"/>
                        </a:spcAft>
                        <a:buFont typeface="Arial" panose="020B0604020202020204" pitchFamily="34" charset="0"/>
                        <a:buChar char="•"/>
                      </a:pPr>
                      <a:r>
                        <a:rPr lang="en-US" sz="1100" b="0" dirty="0">
                          <a:solidFill>
                            <a:schemeClr val="tx1">
                              <a:lumMod val="65000"/>
                              <a:lumOff val="35000"/>
                            </a:schemeClr>
                          </a:solidFill>
                        </a:rPr>
                        <a:t>Simple and efficient procurement processes </a:t>
                      </a:r>
                      <a:endParaRPr lang="en-GB" sz="1100" b="0" dirty="0">
                        <a:solidFill>
                          <a:schemeClr val="tx1">
                            <a:lumMod val="65000"/>
                            <a:lumOff val="35000"/>
                          </a:schemeClr>
                        </a:solidFill>
                      </a:endParaRPr>
                    </a:p>
                  </a:txBody>
                  <a:tcPr>
                    <a:noFill/>
                  </a:tcPr>
                </a:tc>
                <a:tc>
                  <a:txBody>
                    <a:bodyPr/>
                    <a:lstStyle/>
                    <a:p>
                      <a:pPr marL="171450" indent="-171450">
                        <a:spcBef>
                          <a:spcPts val="300"/>
                        </a:spcBef>
                        <a:spcAft>
                          <a:spcPts val="300"/>
                        </a:spcAft>
                        <a:buFont typeface="Arial" panose="020B0604020202020204" pitchFamily="34" charset="0"/>
                        <a:buChar char="•"/>
                      </a:pPr>
                      <a:r>
                        <a:rPr lang="en-ZA" sz="1100" b="1" dirty="0">
                          <a:solidFill>
                            <a:schemeClr val="tx1">
                              <a:lumMod val="65000"/>
                              <a:lumOff val="35000"/>
                            </a:schemeClr>
                          </a:solidFill>
                        </a:rPr>
                        <a:t>Employer of choice </a:t>
                      </a:r>
                    </a:p>
                    <a:p>
                      <a:pPr marL="171450" indent="-171450">
                        <a:spcBef>
                          <a:spcPts val="300"/>
                        </a:spcBef>
                        <a:spcAft>
                          <a:spcPts val="300"/>
                        </a:spcAft>
                        <a:buFont typeface="Arial" panose="020B0604020202020204" pitchFamily="34" charset="0"/>
                        <a:buChar char="•"/>
                      </a:pPr>
                      <a:r>
                        <a:rPr lang="en-ZA" sz="1100" b="1" dirty="0">
                          <a:solidFill>
                            <a:schemeClr val="tx1">
                              <a:lumMod val="65000"/>
                              <a:lumOff val="35000"/>
                            </a:schemeClr>
                          </a:solidFill>
                        </a:rPr>
                        <a:t>Safety and integrity</a:t>
                      </a:r>
                      <a:r>
                        <a:rPr lang="en-ZA" sz="1100" dirty="0">
                          <a:solidFill>
                            <a:schemeClr val="tx1">
                              <a:lumMod val="65000"/>
                              <a:lumOff val="35000"/>
                            </a:schemeClr>
                          </a:solidFill>
                        </a:rPr>
                        <a:t> in all we do</a:t>
                      </a:r>
                    </a:p>
                    <a:p>
                      <a:pPr marL="171450" indent="-171450">
                        <a:spcBef>
                          <a:spcPts val="300"/>
                        </a:spcBef>
                        <a:spcAft>
                          <a:spcPts val="300"/>
                        </a:spcAft>
                        <a:buFont typeface="Arial" panose="020B0604020202020204" pitchFamily="34" charset="0"/>
                        <a:buChar char="•"/>
                      </a:pPr>
                      <a:r>
                        <a:rPr lang="en-ZA" sz="1100" b="1" dirty="0">
                          <a:solidFill>
                            <a:schemeClr val="tx1">
                              <a:lumMod val="65000"/>
                              <a:lumOff val="35000"/>
                            </a:schemeClr>
                          </a:solidFill>
                        </a:rPr>
                        <a:t>Opportunities to grow </a:t>
                      </a:r>
                      <a:r>
                        <a:rPr lang="en-ZA" sz="1100" dirty="0">
                          <a:solidFill>
                            <a:schemeClr val="tx1">
                              <a:lumMod val="65000"/>
                              <a:lumOff val="35000"/>
                            </a:schemeClr>
                          </a:solidFill>
                        </a:rPr>
                        <a:t>personally, professionally and academically</a:t>
                      </a:r>
                    </a:p>
                    <a:p>
                      <a:pPr marL="171450" indent="-171450">
                        <a:spcBef>
                          <a:spcPts val="300"/>
                        </a:spcBef>
                        <a:spcAft>
                          <a:spcPts val="300"/>
                        </a:spcAft>
                        <a:buFont typeface="Arial" panose="020B0604020202020204" pitchFamily="34" charset="0"/>
                        <a:buChar char="•"/>
                      </a:pPr>
                      <a:r>
                        <a:rPr lang="en-US" sz="1100" b="1" baseline="0" dirty="0">
                          <a:solidFill>
                            <a:schemeClr val="tx1">
                              <a:lumMod val="65000"/>
                              <a:lumOff val="35000"/>
                            </a:schemeClr>
                          </a:solidFill>
                        </a:rPr>
                        <a:t>Democratic workplace </a:t>
                      </a:r>
                      <a:endParaRPr lang="en-ZA" sz="1100" b="1" dirty="0">
                        <a:solidFill>
                          <a:schemeClr val="tx1">
                            <a:lumMod val="65000"/>
                            <a:lumOff val="35000"/>
                          </a:schemeClr>
                        </a:solidFill>
                      </a:endParaRPr>
                    </a:p>
                  </a:txBody>
                  <a:tcPr>
                    <a:solidFill>
                      <a:srgbClr val="EDEAE5"/>
                    </a:solidFill>
                  </a:tcPr>
                </a:tc>
                <a:tc>
                  <a:txBody>
                    <a:bodyPr/>
                    <a:lstStyle/>
                    <a:p>
                      <a:pPr marL="171450" indent="-171450">
                        <a:spcBef>
                          <a:spcPts val="300"/>
                        </a:spcBef>
                        <a:spcAft>
                          <a:spcPts val="300"/>
                        </a:spcAft>
                        <a:buFont typeface="Arial" panose="020B0604020202020204" pitchFamily="34" charset="0"/>
                        <a:buChar char="•"/>
                      </a:pPr>
                      <a:r>
                        <a:rPr lang="en-ZA" sz="1100" dirty="0">
                          <a:solidFill>
                            <a:schemeClr val="tx1">
                              <a:lumMod val="65000"/>
                              <a:lumOff val="35000"/>
                            </a:schemeClr>
                          </a:solidFill>
                        </a:rPr>
                        <a:t>A </a:t>
                      </a:r>
                      <a:r>
                        <a:rPr lang="en-ZA" sz="1100" b="1" dirty="0">
                          <a:solidFill>
                            <a:schemeClr val="tx1">
                              <a:lumMod val="65000"/>
                              <a:lumOff val="35000"/>
                            </a:schemeClr>
                          </a:solidFill>
                        </a:rPr>
                        <a:t>funding strategy for support </a:t>
                      </a:r>
                      <a:r>
                        <a:rPr lang="en-ZA" sz="1100" dirty="0">
                          <a:solidFill>
                            <a:schemeClr val="tx1">
                              <a:lumMod val="65000"/>
                              <a:lumOff val="35000"/>
                            </a:schemeClr>
                          </a:solidFill>
                        </a:rPr>
                        <a:t>based on </a:t>
                      </a:r>
                      <a:r>
                        <a:rPr lang="en-ZA" sz="1100" b="1" dirty="0">
                          <a:solidFill>
                            <a:schemeClr val="tx1">
                              <a:lumMod val="65000"/>
                              <a:lumOff val="35000"/>
                            </a:schemeClr>
                          </a:solidFill>
                        </a:rPr>
                        <a:t>strategic priorities </a:t>
                      </a:r>
                      <a:r>
                        <a:rPr lang="en-ZA" sz="1100" dirty="0">
                          <a:solidFill>
                            <a:schemeClr val="tx1">
                              <a:lumMod val="65000"/>
                              <a:lumOff val="35000"/>
                            </a:schemeClr>
                          </a:solidFill>
                        </a:rPr>
                        <a:t>and sound environmental, social and </a:t>
                      </a:r>
                      <a:r>
                        <a:rPr lang="en-ZA" sz="1100" b="1" dirty="0">
                          <a:solidFill>
                            <a:schemeClr val="tx1">
                              <a:lumMod val="65000"/>
                              <a:lumOff val="35000"/>
                            </a:schemeClr>
                          </a:solidFill>
                        </a:rPr>
                        <a:t>corporate governance </a:t>
                      </a:r>
                      <a:r>
                        <a:rPr lang="en-ZA" sz="1100" b="0" dirty="0">
                          <a:solidFill>
                            <a:schemeClr val="tx1">
                              <a:lumMod val="65000"/>
                              <a:lumOff val="35000"/>
                            </a:schemeClr>
                          </a:solidFill>
                        </a:rPr>
                        <a:t>p</a:t>
                      </a:r>
                      <a:r>
                        <a:rPr lang="en-ZA" sz="1100" dirty="0">
                          <a:solidFill>
                            <a:schemeClr val="tx1">
                              <a:lumMod val="65000"/>
                              <a:lumOff val="35000"/>
                            </a:schemeClr>
                          </a:solidFill>
                        </a:rPr>
                        <a:t>rinciples </a:t>
                      </a:r>
                    </a:p>
                    <a:p>
                      <a:pPr marL="171450" indent="-171450">
                        <a:spcBef>
                          <a:spcPts val="300"/>
                        </a:spcBef>
                        <a:spcAft>
                          <a:spcPts val="300"/>
                        </a:spcAft>
                        <a:buFont typeface="Arial" panose="020B0604020202020204" pitchFamily="34" charset="0"/>
                        <a:buChar char="•"/>
                      </a:pPr>
                      <a:r>
                        <a:rPr lang="en-ZA" sz="1100" dirty="0">
                          <a:solidFill>
                            <a:schemeClr val="tx1">
                              <a:lumMod val="65000"/>
                              <a:lumOff val="35000"/>
                            </a:schemeClr>
                          </a:solidFill>
                        </a:rPr>
                        <a:t>Capital investments likely to yield </a:t>
                      </a:r>
                      <a:br>
                        <a:rPr lang="en-ZA" sz="1100" dirty="0">
                          <a:solidFill>
                            <a:schemeClr val="tx1">
                              <a:lumMod val="65000"/>
                              <a:lumOff val="35000"/>
                            </a:schemeClr>
                          </a:solidFill>
                        </a:rPr>
                      </a:br>
                      <a:r>
                        <a:rPr lang="en-ZA" sz="1100" b="1" dirty="0">
                          <a:solidFill>
                            <a:schemeClr val="tx1">
                              <a:lumMod val="65000"/>
                              <a:lumOff val="35000"/>
                            </a:schemeClr>
                          </a:solidFill>
                        </a:rPr>
                        <a:t>good social</a:t>
                      </a:r>
                      <a:r>
                        <a:rPr lang="en-ZA" sz="1100" dirty="0">
                          <a:solidFill>
                            <a:schemeClr val="tx1">
                              <a:lumMod val="65000"/>
                              <a:lumOff val="35000"/>
                            </a:schemeClr>
                          </a:solidFill>
                        </a:rPr>
                        <a:t> </a:t>
                      </a:r>
                      <a:r>
                        <a:rPr lang="en-ZA" sz="1100" b="1" dirty="0">
                          <a:solidFill>
                            <a:schemeClr val="tx1">
                              <a:lumMod val="65000"/>
                              <a:lumOff val="35000"/>
                            </a:schemeClr>
                          </a:solidFill>
                        </a:rPr>
                        <a:t>returns </a:t>
                      </a:r>
                    </a:p>
                    <a:p>
                      <a:pPr marL="171450" indent="-171450">
                        <a:spcBef>
                          <a:spcPts val="300"/>
                        </a:spcBef>
                        <a:spcAft>
                          <a:spcPts val="300"/>
                        </a:spcAft>
                        <a:buFont typeface="Arial" panose="020B0604020202020204" pitchFamily="34" charset="0"/>
                        <a:buChar char="•"/>
                      </a:pPr>
                      <a:r>
                        <a:rPr lang="en-ZA" sz="1100" dirty="0">
                          <a:solidFill>
                            <a:schemeClr val="tx1">
                              <a:lumMod val="65000"/>
                              <a:lumOff val="35000"/>
                            </a:schemeClr>
                          </a:solidFill>
                        </a:rPr>
                        <a:t>A </a:t>
                      </a:r>
                      <a:r>
                        <a:rPr lang="en-ZA" sz="1100" b="1" dirty="0">
                          <a:solidFill>
                            <a:schemeClr val="tx1">
                              <a:lumMod val="65000"/>
                              <a:lumOff val="35000"/>
                            </a:schemeClr>
                          </a:solidFill>
                        </a:rPr>
                        <a:t>reliable and credible borrower</a:t>
                      </a:r>
                      <a:r>
                        <a:rPr lang="en-ZA" sz="1100" dirty="0">
                          <a:solidFill>
                            <a:schemeClr val="tx1">
                              <a:lumMod val="65000"/>
                              <a:lumOff val="35000"/>
                            </a:schemeClr>
                          </a:solidFill>
                        </a:rPr>
                        <a:t>, which secures debt on the strength of its financial position </a:t>
                      </a:r>
                      <a:r>
                        <a:rPr lang="en-ZA" sz="1100" b="1" dirty="0">
                          <a:solidFill>
                            <a:schemeClr val="tx1">
                              <a:lumMod val="65000"/>
                              <a:lumOff val="35000"/>
                            </a:schemeClr>
                          </a:solidFill>
                        </a:rPr>
                        <a:t>without government guarantees</a:t>
                      </a:r>
                      <a:endParaRPr lang="en-GB" sz="1100" b="1" dirty="0">
                        <a:solidFill>
                          <a:schemeClr val="tx1">
                            <a:lumMod val="65000"/>
                            <a:lumOff val="35000"/>
                          </a:schemeClr>
                        </a:solidFill>
                      </a:endParaRPr>
                    </a:p>
                  </a:txBody>
                  <a:tcPr>
                    <a:noFill/>
                  </a:tcPr>
                </a:tc>
                <a:tc>
                  <a:txBody>
                    <a:bodyPr/>
                    <a:lstStyle/>
                    <a:p>
                      <a:pPr marL="171450" indent="-171450">
                        <a:spcBef>
                          <a:spcPts val="300"/>
                        </a:spcBef>
                        <a:spcAft>
                          <a:spcPts val="300"/>
                        </a:spcAft>
                        <a:buFont typeface="Arial" panose="020B0604020202020204" pitchFamily="34" charset="0"/>
                        <a:buChar char="•"/>
                      </a:pPr>
                      <a:r>
                        <a:rPr lang="en-ZA" sz="1100" b="1" dirty="0">
                          <a:solidFill>
                            <a:schemeClr val="tx1">
                              <a:lumMod val="65000"/>
                              <a:lumOff val="35000"/>
                            </a:schemeClr>
                          </a:solidFill>
                        </a:rPr>
                        <a:t>Sustained financial returns </a:t>
                      </a:r>
                      <a:r>
                        <a:rPr lang="en-ZA" sz="1100" b="0" dirty="0">
                          <a:solidFill>
                            <a:schemeClr val="tx1">
                              <a:lumMod val="65000"/>
                              <a:lumOff val="35000"/>
                            </a:schemeClr>
                          </a:solidFill>
                        </a:rPr>
                        <a:t>and</a:t>
                      </a:r>
                      <a:r>
                        <a:rPr lang="en-ZA" sz="1100" b="1" dirty="0">
                          <a:solidFill>
                            <a:schemeClr val="tx1">
                              <a:lumMod val="65000"/>
                              <a:lumOff val="35000"/>
                            </a:schemeClr>
                          </a:solidFill>
                        </a:rPr>
                        <a:t> </a:t>
                      </a:r>
                      <a:r>
                        <a:rPr lang="en-ZA" sz="1100" dirty="0">
                          <a:solidFill>
                            <a:schemeClr val="tx1">
                              <a:lumMod val="65000"/>
                              <a:lumOff val="35000"/>
                            </a:schemeClr>
                          </a:solidFill>
                        </a:rPr>
                        <a:t>broad </a:t>
                      </a:r>
                      <a:r>
                        <a:rPr lang="en-ZA" sz="1100" b="1" dirty="0">
                          <a:solidFill>
                            <a:schemeClr val="tx1">
                              <a:lumMod val="65000"/>
                              <a:lumOff val="35000"/>
                            </a:schemeClr>
                          </a:solidFill>
                        </a:rPr>
                        <a:t>socio-economic value</a:t>
                      </a:r>
                    </a:p>
                    <a:p>
                      <a:pPr marL="171450" indent="-171450">
                        <a:spcBef>
                          <a:spcPts val="300"/>
                        </a:spcBef>
                        <a:spcAft>
                          <a:spcPts val="300"/>
                        </a:spcAft>
                        <a:buFont typeface="Arial" panose="020B0604020202020204" pitchFamily="34" charset="0"/>
                        <a:buChar char="•"/>
                      </a:pPr>
                      <a:r>
                        <a:rPr lang="en-ZA" sz="1100" b="1" dirty="0">
                          <a:solidFill>
                            <a:schemeClr val="tx1">
                              <a:lumMod val="65000"/>
                              <a:lumOff val="35000"/>
                            </a:schemeClr>
                          </a:solidFill>
                        </a:rPr>
                        <a:t>Regulatory compliance,</a:t>
                      </a:r>
                      <a:r>
                        <a:rPr lang="en-ZA" sz="1100" dirty="0">
                          <a:solidFill>
                            <a:schemeClr val="tx1">
                              <a:lumMod val="65000"/>
                              <a:lumOff val="35000"/>
                            </a:schemeClr>
                          </a:solidFill>
                        </a:rPr>
                        <a:t> accountable business practices, ethical leadership and responsible corporate citizenship</a:t>
                      </a:r>
                    </a:p>
                    <a:p>
                      <a:pPr marL="171450" indent="-171450">
                        <a:spcBef>
                          <a:spcPts val="300"/>
                        </a:spcBef>
                        <a:spcAft>
                          <a:spcPts val="300"/>
                        </a:spcAft>
                        <a:buFont typeface="Arial" panose="020B0604020202020204" pitchFamily="34" charset="0"/>
                        <a:buChar char="•"/>
                      </a:pPr>
                      <a:r>
                        <a:rPr lang="en-ZA" sz="1100" b="1" dirty="0">
                          <a:solidFill>
                            <a:schemeClr val="tx1">
                              <a:lumMod val="65000"/>
                              <a:lumOff val="35000"/>
                            </a:schemeClr>
                          </a:solidFill>
                        </a:rPr>
                        <a:t>Investment priorities </a:t>
                      </a:r>
                      <a:r>
                        <a:rPr lang="en-ZA" sz="1100" dirty="0">
                          <a:solidFill>
                            <a:schemeClr val="tx1">
                              <a:lumMod val="65000"/>
                              <a:lumOff val="35000"/>
                            </a:schemeClr>
                          </a:solidFill>
                        </a:rPr>
                        <a:t>closely aligned with </a:t>
                      </a:r>
                      <a:r>
                        <a:rPr lang="en-ZA" sz="1100" b="1" dirty="0">
                          <a:solidFill>
                            <a:schemeClr val="tx1">
                              <a:lumMod val="65000"/>
                              <a:lumOff val="35000"/>
                            </a:schemeClr>
                          </a:solidFill>
                        </a:rPr>
                        <a:t>Government’s infrastructure programme</a:t>
                      </a:r>
                    </a:p>
                    <a:p>
                      <a:pPr marL="171450" indent="-171450">
                        <a:spcBef>
                          <a:spcPts val="300"/>
                        </a:spcBef>
                        <a:spcAft>
                          <a:spcPts val="300"/>
                        </a:spcAft>
                        <a:buFont typeface="Arial" panose="020B0604020202020204" pitchFamily="34" charset="0"/>
                        <a:buChar char="•"/>
                      </a:pPr>
                      <a:r>
                        <a:rPr lang="en-US" sz="1100" b="1" dirty="0">
                          <a:solidFill>
                            <a:schemeClr val="tx1">
                              <a:lumMod val="65000"/>
                              <a:lumOff val="35000"/>
                            </a:schemeClr>
                          </a:solidFill>
                        </a:rPr>
                        <a:t>Dividends</a:t>
                      </a:r>
                      <a:r>
                        <a:rPr lang="en-US" sz="1100" b="0" dirty="0">
                          <a:solidFill>
                            <a:schemeClr val="tx1">
                              <a:lumMod val="65000"/>
                              <a:lumOff val="35000"/>
                            </a:schemeClr>
                          </a:solidFill>
                        </a:rPr>
                        <a:t> payout</a:t>
                      </a:r>
                      <a:r>
                        <a:rPr lang="en-US" sz="1100" b="0" baseline="0" dirty="0">
                          <a:solidFill>
                            <a:schemeClr val="tx1">
                              <a:lumMod val="65000"/>
                              <a:lumOff val="35000"/>
                            </a:schemeClr>
                          </a:solidFill>
                        </a:rPr>
                        <a:t> </a:t>
                      </a:r>
                      <a:endParaRPr lang="en-GB" sz="1100" b="0" dirty="0">
                        <a:solidFill>
                          <a:schemeClr val="tx1">
                            <a:lumMod val="65000"/>
                            <a:lumOff val="35000"/>
                          </a:schemeClr>
                        </a:solidFill>
                      </a:endParaRPr>
                    </a:p>
                  </a:txBody>
                  <a:tcPr>
                    <a:solidFill>
                      <a:srgbClr val="EDEAE5"/>
                    </a:solidFill>
                  </a:tcPr>
                </a:tc>
                <a:extLst>
                  <a:ext uri="{0D108BD9-81ED-4DB2-BD59-A6C34878D82A}">
                    <a16:rowId xmlns:a16="http://schemas.microsoft.com/office/drawing/2014/main" val="3284165429"/>
                  </a:ext>
                </a:extLst>
              </a:tr>
            </a:tbl>
          </a:graphicData>
        </a:graphic>
      </p:graphicFrame>
      <p:pic>
        <p:nvPicPr>
          <p:cNvPr id="8" name="Picture 7">
            <a:extLst>
              <a:ext uri="{FF2B5EF4-FFF2-40B4-BE49-F238E27FC236}">
                <a16:creationId xmlns:a16="http://schemas.microsoft.com/office/drawing/2014/main" id="{D5AEAAC3-67C4-5F4C-AE4D-B9EC6FB68C6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08861" y="116875"/>
            <a:ext cx="1335337" cy="988105"/>
          </a:xfrm>
          <a:prstGeom prst="rect">
            <a:avLst/>
          </a:prstGeom>
        </p:spPr>
      </p:pic>
      <p:sp>
        <p:nvSpPr>
          <p:cNvPr id="9" name="object 6">
            <a:extLst>
              <a:ext uri="{FF2B5EF4-FFF2-40B4-BE49-F238E27FC236}">
                <a16:creationId xmlns:a16="http://schemas.microsoft.com/office/drawing/2014/main" id="{EE831E9B-9BCD-BD42-A3E3-38DCAE45FD96}"/>
              </a:ext>
            </a:extLst>
          </p:cNvPr>
          <p:cNvSpPr/>
          <p:nvPr userDrawn="1"/>
        </p:nvSpPr>
        <p:spPr>
          <a:xfrm>
            <a:off x="568328" y="1121575"/>
            <a:ext cx="11055343" cy="45719"/>
          </a:xfrm>
          <a:custGeom>
            <a:avLst/>
            <a:gdLst/>
            <a:ahLst/>
            <a:cxnLst/>
            <a:rect l="l" t="t" r="r" b="b"/>
            <a:pathLst>
              <a:path w="18230215">
                <a:moveTo>
                  <a:pt x="0" y="0"/>
                </a:moveTo>
                <a:lnTo>
                  <a:pt x="18229780" y="0"/>
                </a:lnTo>
              </a:path>
            </a:pathLst>
          </a:custGeom>
          <a:ln w="20941">
            <a:solidFill>
              <a:srgbClr val="8B8E91"/>
            </a:solidFill>
          </a:ln>
        </p:spPr>
        <p:txBody>
          <a:bodyPr wrap="square" lIns="0" tIns="0" rIns="0" bIns="0" rtlCol="0"/>
          <a:lstStyle/>
          <a:p>
            <a:endParaRPr sz="637" b="0" i="0" dirty="0">
              <a:latin typeface="Tahoma Regular"/>
            </a:endParaRPr>
          </a:p>
        </p:txBody>
      </p:sp>
      <p:sp>
        <p:nvSpPr>
          <p:cNvPr id="10" name="Rectangle 9">
            <a:extLst>
              <a:ext uri="{FF2B5EF4-FFF2-40B4-BE49-F238E27FC236}">
                <a16:creationId xmlns:a16="http://schemas.microsoft.com/office/drawing/2014/main" id="{B70993EC-E568-5447-80B9-6C7C1B7C1CE4}"/>
              </a:ext>
            </a:extLst>
          </p:cNvPr>
          <p:cNvSpPr/>
          <p:nvPr userDrawn="1"/>
        </p:nvSpPr>
        <p:spPr>
          <a:xfrm>
            <a:off x="443786" y="62927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tx1">
                    <a:lumMod val="50000"/>
                    <a:lumOff val="50000"/>
                  </a:schemeClr>
                </a:solidFill>
                <a:latin typeface="Tahoma"/>
              </a:rPr>
              <a:pPr algn="r" fontAlgn="auto">
                <a:spcBef>
                  <a:spcPts val="0"/>
                </a:spcBef>
                <a:spcAft>
                  <a:spcPts val="0"/>
                </a:spcAft>
              </a:pPr>
              <a:t>‹#›</a:t>
            </a:fld>
            <a:endParaRPr lang="en-ZA" sz="767" b="1" dirty="0">
              <a:solidFill>
                <a:schemeClr val="tx1">
                  <a:lumMod val="50000"/>
                  <a:lumOff val="50000"/>
                </a:schemeClr>
              </a:solidFill>
              <a:latin typeface="Tahoma"/>
            </a:endParaRPr>
          </a:p>
        </p:txBody>
      </p:sp>
      <p:sp>
        <p:nvSpPr>
          <p:cNvPr id="11" name="object 11">
            <a:extLst>
              <a:ext uri="{FF2B5EF4-FFF2-40B4-BE49-F238E27FC236}">
                <a16:creationId xmlns:a16="http://schemas.microsoft.com/office/drawing/2014/main" id="{6B2EFAEE-50D3-1445-97FC-9A107F0FD0DF}"/>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spTree>
    <p:extLst>
      <p:ext uri="{BB962C8B-B14F-4D97-AF65-F5344CB8AC3E}">
        <p14:creationId xmlns:p14="http://schemas.microsoft.com/office/powerpoint/2010/main" val="2654366762"/>
      </p:ext>
    </p:extLst>
  </p:cSld>
  <p:clrMap bg1="lt1" tx1="dk1" bg2="lt2" tx2="dk2" accent1="accent1" accent2="accent2" accent3="accent3" accent4="accent4" accent5="accent5" accent6="accent6" hlink="hlink" folHlink="folHlink"/>
  <p:sldLayoutIdLst>
    <p:sldLayoutId id="214748372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mailto:transnet@tip-offs.com"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transnetetenders.azurewebsites.net/" TargetMode="Externa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5EC027-B955-3648-B9ED-9FD1C4D396C2}"/>
              </a:ext>
            </a:extLst>
          </p:cNvPr>
          <p:cNvSpPr>
            <a:spLocks noGrp="1"/>
          </p:cNvSpPr>
          <p:nvPr>
            <p:ph type="body" sz="quarter" idx="12"/>
          </p:nvPr>
        </p:nvSpPr>
        <p:spPr>
          <a:xfrm>
            <a:off x="1109681" y="4751062"/>
            <a:ext cx="10157759" cy="3429000"/>
          </a:xfrm>
        </p:spPr>
        <p:txBody>
          <a:bodyPr/>
          <a:lstStyle/>
          <a:p>
            <a:pPr marL="7521">
              <a:spcBef>
                <a:spcPts val="56"/>
              </a:spcBef>
            </a:pPr>
            <a:r>
              <a:rPr lang="en-US" sz="2400" b="1" dirty="0"/>
              <a:t>Date                     : 19 May 2023 </a:t>
            </a:r>
          </a:p>
          <a:p>
            <a:pPr fontAlgn="auto">
              <a:lnSpc>
                <a:spcPct val="150000"/>
              </a:lnSpc>
              <a:spcAft>
                <a:spcPts val="0"/>
              </a:spcAft>
            </a:pPr>
            <a:r>
              <a:rPr lang="en-US" sz="2400" b="1" dirty="0"/>
              <a:t>Venue                   : Microsoft Teams </a:t>
            </a:r>
          </a:p>
          <a:p>
            <a:pPr fontAlgn="auto">
              <a:lnSpc>
                <a:spcPct val="150000"/>
              </a:lnSpc>
              <a:spcAft>
                <a:spcPts val="0"/>
              </a:spcAft>
            </a:pPr>
            <a:r>
              <a:rPr lang="en-US" sz="1600" dirty="0">
                <a:latin typeface="+mj-lt"/>
                <a:cs typeface="Apex Serif Book"/>
              </a:rPr>
              <a:t>	                    </a:t>
            </a:r>
            <a:endParaRPr lang="en-GB" sz="1600" spc="-6" dirty="0">
              <a:latin typeface="+mj-lt"/>
              <a:ea typeface="Tahoma" panose="020B0604030504040204" pitchFamily="34" charset="0"/>
              <a:cs typeface="Tahoma" panose="020B0604030504040204" pitchFamily="34" charset="0"/>
            </a:endParaRPr>
          </a:p>
          <a:p>
            <a:pPr marL="7521">
              <a:spcBef>
                <a:spcPts val="56"/>
              </a:spcBef>
            </a:pPr>
            <a:r>
              <a:rPr lang="en-US" sz="1600" b="1" dirty="0">
                <a:latin typeface="+mj-lt"/>
                <a:cs typeface="Apex Serif Book"/>
              </a:rPr>
              <a:t>				  	</a:t>
            </a:r>
            <a:endParaRPr lang="en-US" dirty="0"/>
          </a:p>
        </p:txBody>
      </p:sp>
      <p:sp>
        <p:nvSpPr>
          <p:cNvPr id="4" name="Text Placeholder 1">
            <a:extLst>
              <a:ext uri="{FF2B5EF4-FFF2-40B4-BE49-F238E27FC236}">
                <a16:creationId xmlns:a16="http://schemas.microsoft.com/office/drawing/2014/main" id="{8EE812A3-89F3-9F40-8251-76C55E0FFFF4}"/>
              </a:ext>
            </a:extLst>
          </p:cNvPr>
          <p:cNvSpPr>
            <a:spLocks noGrp="1"/>
          </p:cNvSpPr>
          <p:nvPr>
            <p:ph type="body" sz="quarter" idx="11"/>
          </p:nvPr>
        </p:nvSpPr>
        <p:spPr>
          <a:xfrm>
            <a:off x="990002" y="951238"/>
            <a:ext cx="10663518" cy="784845"/>
          </a:xfrm>
        </p:spPr>
        <p:txBody>
          <a:bodyPr/>
          <a:lstStyle/>
          <a:p>
            <a:pPr>
              <a:lnSpc>
                <a:spcPct val="100000"/>
              </a:lnSpc>
            </a:pPr>
            <a:r>
              <a:rPr lang="en-US" sz="3200" kern="0" spc="10" dirty="0"/>
              <a:t>BRIEFING SESSION </a:t>
            </a:r>
          </a:p>
          <a:p>
            <a:r>
              <a:rPr lang="en-ZA" sz="2400" dirty="0"/>
              <a:t> </a:t>
            </a:r>
          </a:p>
          <a:p>
            <a:r>
              <a:rPr lang="en-ZA" sz="2400" dirty="0"/>
              <a:t>TNPA/2023/04/0015/28131/RFP</a:t>
            </a:r>
          </a:p>
          <a:p>
            <a:endParaRPr lang="en-ZA" sz="2400" dirty="0"/>
          </a:p>
          <a:p>
            <a:pPr algn="l"/>
            <a:r>
              <a:rPr lang="en-US" sz="2400" dirty="0"/>
              <a:t>FOR THE PROVISION OF SERVICES FOR INTEGRATED MANAGEMENT SYSTEM (IMS) FOR CERTIFICATION AUDIT AT TRANSNET NATIONAL PORTS AUTHORITY FOR A PERIOD OF 3 YEARS (36 MONTHS)</a:t>
            </a:r>
            <a:r>
              <a:rPr lang="en-US" sz="1800" b="1" i="0" u="none" strike="noStrike" baseline="0" dirty="0">
                <a:solidFill>
                  <a:srgbClr val="000000"/>
                </a:solidFill>
                <a:latin typeface="Tahoma" panose="020B0604030504040204" pitchFamily="34" charset="0"/>
              </a:rPr>
              <a:t>) </a:t>
            </a:r>
            <a:endParaRPr lang="en-US" sz="4400" dirty="0"/>
          </a:p>
        </p:txBody>
      </p:sp>
    </p:spTree>
    <p:extLst>
      <p:ext uri="{BB962C8B-B14F-4D97-AF65-F5344CB8AC3E}">
        <p14:creationId xmlns:p14="http://schemas.microsoft.com/office/powerpoint/2010/main" val="1590612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11995-44A9-4A08-82ED-B061B0E16837}"/>
              </a:ext>
            </a:extLst>
          </p:cNvPr>
          <p:cNvSpPr>
            <a:spLocks noGrp="1"/>
          </p:cNvSpPr>
          <p:nvPr>
            <p:ph type="ctrTitle"/>
          </p:nvPr>
        </p:nvSpPr>
        <p:spPr/>
        <p:txBody>
          <a:bodyPr/>
          <a:lstStyle/>
          <a:p>
            <a:r>
              <a:rPr lang="en-US" dirty="0"/>
              <a:t>AGENDA</a:t>
            </a:r>
            <a:endParaRPr lang="en-GB" b="0" dirty="0">
              <a:solidFill>
                <a:schemeClr val="accent5"/>
              </a:solidFill>
            </a:endParaRPr>
          </a:p>
        </p:txBody>
      </p:sp>
      <p:sp>
        <p:nvSpPr>
          <p:cNvPr id="5" name="object 11">
            <a:extLst>
              <a:ext uri="{FF2B5EF4-FFF2-40B4-BE49-F238E27FC236}">
                <a16:creationId xmlns:a16="http://schemas.microsoft.com/office/drawing/2014/main" id="{C41FF81B-6565-46EC-B35A-7400E2F2D663}"/>
              </a:ext>
            </a:extLst>
          </p:cNvPr>
          <p:cNvSpPr/>
          <p:nvPr/>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sp>
        <p:nvSpPr>
          <p:cNvPr id="6" name="Footer Placeholder 4">
            <a:extLst>
              <a:ext uri="{FF2B5EF4-FFF2-40B4-BE49-F238E27FC236}">
                <a16:creationId xmlns:a16="http://schemas.microsoft.com/office/drawing/2014/main" id="{0ED6E2A0-B3BE-4356-917D-B11DF1522DAA}"/>
              </a:ext>
            </a:extLst>
          </p:cNvPr>
          <p:cNvSpPr txBox="1">
            <a:spLocks/>
          </p:cNvSpPr>
          <p:nvPr/>
        </p:nvSpPr>
        <p:spPr>
          <a:xfrm>
            <a:off x="1187139" y="6190556"/>
            <a:ext cx="7157904" cy="26035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endParaRPr lang="en-ZA" sz="1000" b="0" i="0" u="none" strike="noStrike" baseline="0" dirty="0">
              <a:solidFill>
                <a:srgbClr val="000000"/>
              </a:solidFill>
              <a:latin typeface="Tahoma" panose="020B0604030504040204" pitchFamily="34" charset="0"/>
            </a:endParaRPr>
          </a:p>
          <a:p>
            <a:r>
              <a:rPr lang="en-ZA" sz="1000" b="0" i="0" u="none" strike="noStrike" baseline="0" dirty="0">
                <a:solidFill>
                  <a:srgbClr val="000000"/>
                </a:solidFill>
                <a:latin typeface="Tahoma" panose="020B0604030504040204" pitchFamily="34" charset="0"/>
              </a:rPr>
              <a:t> </a:t>
            </a:r>
            <a:r>
              <a:rPr lang="en-ZA" sz="1000" b="1" i="0" u="none" strike="noStrike" baseline="0" dirty="0">
                <a:solidFill>
                  <a:srgbClr val="000000"/>
                </a:solidFill>
                <a:latin typeface="Tahoma" panose="020B0604030504040204" pitchFamily="34" charset="0"/>
              </a:rPr>
              <a:t>RFP NO: TNPA/2023/04/0015/28131/RFP] </a:t>
            </a:r>
            <a:endParaRPr lang="en-GB" sz="1000" b="1" dirty="0">
              <a:solidFill>
                <a:schemeClr val="tx1">
                  <a:lumMod val="65000"/>
                  <a:lumOff val="35000"/>
                </a:schemeClr>
              </a:solidFill>
              <a:latin typeface="+mj-lt"/>
            </a:endParaRPr>
          </a:p>
        </p:txBody>
      </p:sp>
      <p:graphicFrame>
        <p:nvGraphicFramePr>
          <p:cNvPr id="3" name="Table 2"/>
          <p:cNvGraphicFramePr>
            <a:graphicFrameLocks noGrp="1"/>
          </p:cNvGraphicFramePr>
          <p:nvPr>
            <p:extLst>
              <p:ext uri="{D42A27DB-BD31-4B8C-83A1-F6EECF244321}">
                <p14:modId xmlns:p14="http://schemas.microsoft.com/office/powerpoint/2010/main" val="1562910209"/>
              </p:ext>
            </p:extLst>
          </p:nvPr>
        </p:nvGraphicFramePr>
        <p:xfrm>
          <a:off x="620851" y="1379237"/>
          <a:ext cx="10993681" cy="3985866"/>
        </p:xfrm>
        <a:graphic>
          <a:graphicData uri="http://schemas.openxmlformats.org/drawingml/2006/table">
            <a:tbl>
              <a:tblPr firstRow="1" bandRow="1">
                <a:tableStyleId>{5C22544A-7EE6-4342-B048-85BDC9FD1C3A}</a:tableStyleId>
              </a:tblPr>
              <a:tblGrid>
                <a:gridCol w="6985059">
                  <a:extLst>
                    <a:ext uri="{9D8B030D-6E8A-4147-A177-3AD203B41FA5}">
                      <a16:colId xmlns:a16="http://schemas.microsoft.com/office/drawing/2014/main" val="3614978334"/>
                    </a:ext>
                  </a:extLst>
                </a:gridCol>
                <a:gridCol w="4008622">
                  <a:extLst>
                    <a:ext uri="{9D8B030D-6E8A-4147-A177-3AD203B41FA5}">
                      <a16:colId xmlns:a16="http://schemas.microsoft.com/office/drawing/2014/main" val="3731668234"/>
                    </a:ext>
                  </a:extLst>
                </a:gridCol>
              </a:tblGrid>
              <a:tr h="446495">
                <a:tc>
                  <a:txBody>
                    <a:bodyPr/>
                    <a:lstStyle/>
                    <a:p>
                      <a:r>
                        <a:rPr lang="en-ZA" dirty="0"/>
                        <a:t>Agenda Item</a:t>
                      </a:r>
                    </a:p>
                  </a:txBody>
                  <a:tcPr/>
                </a:tc>
                <a:tc>
                  <a:txBody>
                    <a:bodyPr/>
                    <a:lstStyle/>
                    <a:p>
                      <a:r>
                        <a:rPr lang="en-ZA" dirty="0"/>
                        <a:t>Responsible</a:t>
                      </a:r>
                      <a:r>
                        <a:rPr lang="en-ZA" baseline="0" dirty="0"/>
                        <a:t> Person</a:t>
                      </a:r>
                      <a:endParaRPr lang="en-ZA" dirty="0"/>
                    </a:p>
                  </a:txBody>
                  <a:tcPr/>
                </a:tc>
                <a:extLst>
                  <a:ext uri="{0D108BD9-81ED-4DB2-BD59-A6C34878D82A}">
                    <a16:rowId xmlns:a16="http://schemas.microsoft.com/office/drawing/2014/main" val="2867400476"/>
                  </a:ext>
                </a:extLst>
              </a:tr>
              <a:tr h="0">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kumimoji="0" lang="en-US" sz="1534" b="0" i="0" u="none" strike="noStrike" kern="1200" cap="none" spc="0" normalizeH="0" baseline="0" dirty="0">
                          <a:ln>
                            <a:noFill/>
                          </a:ln>
                          <a:solidFill>
                            <a:srgbClr val="000000"/>
                          </a:solidFill>
                          <a:effectLst/>
                          <a:uLnTx/>
                          <a:uFillTx/>
                          <a:latin typeface="+mn-lt"/>
                          <a:ea typeface="+mn-ea"/>
                          <a:cs typeface="+mn-cs"/>
                        </a:rPr>
                        <a:t>1. </a:t>
                      </a:r>
                      <a:r>
                        <a:rPr kumimoji="0" lang="en-ZA" sz="1534" b="0" i="0" u="none" strike="noStrike" kern="1200" cap="none" spc="0" normalizeH="0" baseline="0" noProof="0" dirty="0">
                          <a:ln>
                            <a:noFill/>
                          </a:ln>
                          <a:solidFill>
                            <a:srgbClr val="000000"/>
                          </a:solidFill>
                          <a:effectLst/>
                          <a:uLnTx/>
                          <a:uFillTx/>
                          <a:latin typeface="+mn-lt"/>
                          <a:ea typeface="+mn-ea"/>
                          <a:cs typeface="+mn-cs"/>
                        </a:rPr>
                        <a:t>Welcome and Introduction</a:t>
                      </a:r>
                    </a:p>
                  </a:txBody>
                  <a:tcPr/>
                </a:tc>
                <a:tc>
                  <a:txBody>
                    <a:bodyPr/>
                    <a:lstStyle/>
                    <a:p>
                      <a:r>
                        <a:rPr kumimoji="0" lang="en-US" sz="1534" b="0" i="0" u="none" strike="noStrike" kern="1200" cap="none" spc="0" normalizeH="0" baseline="0" dirty="0">
                          <a:ln>
                            <a:noFill/>
                          </a:ln>
                          <a:solidFill>
                            <a:srgbClr val="000000"/>
                          </a:solidFill>
                          <a:effectLst/>
                          <a:uLnTx/>
                          <a:uFillTx/>
                          <a:latin typeface="+mn-lt"/>
                          <a:ea typeface="+mn-ea"/>
                          <a:cs typeface="+mn-cs"/>
                        </a:rPr>
                        <a:t>Unarine Sikhwari </a:t>
                      </a:r>
                      <a:endParaRPr kumimoji="0" lang="en-ZA" sz="1534" b="0" i="0" u="none" strike="noStrike" kern="1200" cap="none" spc="0" normalizeH="0" baseline="0" dirty="0">
                        <a:ln>
                          <a:noFill/>
                        </a:ln>
                        <a:solidFill>
                          <a:srgbClr val="000000"/>
                        </a:solidFill>
                        <a:effectLst/>
                        <a:uLnTx/>
                        <a:uFillTx/>
                        <a:latin typeface="+mn-lt"/>
                        <a:ea typeface="+mn-ea"/>
                        <a:cs typeface="+mn-cs"/>
                      </a:endParaRPr>
                    </a:p>
                  </a:txBody>
                  <a:tcPr/>
                </a:tc>
                <a:extLst>
                  <a:ext uri="{0D108BD9-81ED-4DB2-BD59-A6C34878D82A}">
                    <a16:rowId xmlns:a16="http://schemas.microsoft.com/office/drawing/2014/main" val="3537985838"/>
                  </a:ext>
                </a:extLst>
              </a:tr>
              <a:tr h="324060">
                <a:tc>
                  <a:txBody>
                    <a:bodyPr/>
                    <a:lstStyle/>
                    <a:p>
                      <a:r>
                        <a:rPr kumimoji="0" lang="en-US" sz="1534" b="0" i="0" u="none" strike="noStrike" kern="1200" cap="none" spc="0" normalizeH="0" baseline="0" dirty="0">
                          <a:ln>
                            <a:noFill/>
                          </a:ln>
                          <a:solidFill>
                            <a:srgbClr val="000000"/>
                          </a:solidFill>
                          <a:effectLst/>
                          <a:uLnTx/>
                          <a:uFillTx/>
                          <a:latin typeface="+mn-lt"/>
                          <a:ea typeface="+mn-ea"/>
                          <a:cs typeface="+mn-cs"/>
                        </a:rPr>
                        <a:t>2. House/ Meeting Rules</a:t>
                      </a:r>
                      <a:endParaRPr kumimoji="0" lang="en-ZA" sz="1534" b="0" i="0" u="none" strike="noStrike" kern="1200" cap="none" spc="0" normalizeH="0" baseline="0" dirty="0">
                        <a:ln>
                          <a:noFill/>
                        </a:ln>
                        <a:solidFill>
                          <a:srgbClr val="000000"/>
                        </a:solidFill>
                        <a:effectLst/>
                        <a:uLnTx/>
                        <a:uFillTx/>
                        <a:latin typeface="+mn-lt"/>
                        <a:ea typeface="+mn-ea"/>
                        <a:cs typeface="+mn-cs"/>
                      </a:endParaRPr>
                    </a:p>
                  </a:txBody>
                  <a:tcPr/>
                </a:tc>
                <a:tc>
                  <a:txBody>
                    <a:bodyPr/>
                    <a:lstStyle/>
                    <a:p>
                      <a:r>
                        <a:rPr kumimoji="0" lang="en-US" sz="1534" b="0" i="0" u="none" strike="noStrike" kern="1200" cap="none" spc="0" normalizeH="0" baseline="0" dirty="0">
                          <a:ln>
                            <a:noFill/>
                          </a:ln>
                          <a:solidFill>
                            <a:srgbClr val="000000"/>
                          </a:solidFill>
                          <a:effectLst/>
                          <a:uLnTx/>
                          <a:uFillTx/>
                          <a:latin typeface="+mn-lt"/>
                          <a:ea typeface="+mn-ea"/>
                          <a:cs typeface="+mn-cs"/>
                        </a:rPr>
                        <a:t>Unarine Sikhwari </a:t>
                      </a:r>
                      <a:endParaRPr kumimoji="0" lang="en-ZA" sz="1534" b="0" i="0" u="none" strike="noStrike" kern="1200" cap="none" spc="0" normalizeH="0" baseline="0" dirty="0">
                        <a:ln>
                          <a:noFill/>
                        </a:ln>
                        <a:solidFill>
                          <a:srgbClr val="000000"/>
                        </a:solidFill>
                        <a:effectLst/>
                        <a:uLnTx/>
                        <a:uFillTx/>
                        <a:latin typeface="+mn-lt"/>
                        <a:ea typeface="+mn-ea"/>
                        <a:cs typeface="+mn-cs"/>
                      </a:endParaRPr>
                    </a:p>
                  </a:txBody>
                  <a:tcPr/>
                </a:tc>
                <a:extLst>
                  <a:ext uri="{0D108BD9-81ED-4DB2-BD59-A6C34878D82A}">
                    <a16:rowId xmlns:a16="http://schemas.microsoft.com/office/drawing/2014/main" val="1941851928"/>
                  </a:ext>
                </a:extLst>
              </a:tr>
              <a:tr h="359170">
                <a:tc>
                  <a:txBody>
                    <a:bodyPr/>
                    <a:lstStyle/>
                    <a:p>
                      <a:r>
                        <a:rPr kumimoji="0" lang="en-ZA" sz="1534" b="0" i="0" u="none" strike="noStrike" kern="1200" cap="none" spc="0" normalizeH="0" baseline="0" dirty="0">
                          <a:ln>
                            <a:noFill/>
                          </a:ln>
                          <a:solidFill>
                            <a:srgbClr val="000000"/>
                          </a:solidFill>
                          <a:effectLst/>
                          <a:uLnTx/>
                          <a:uFillTx/>
                          <a:latin typeface="+mn-lt"/>
                          <a:ea typeface="+mn-ea"/>
                          <a:cs typeface="+mn-cs"/>
                        </a:rPr>
                        <a:t>3. </a:t>
                      </a:r>
                      <a:r>
                        <a:rPr kumimoji="0" lang="en-US" sz="1534" b="0" i="0" u="none" strike="noStrike" kern="1200" cap="none" spc="0" normalizeH="0" baseline="0" dirty="0">
                          <a:ln>
                            <a:noFill/>
                          </a:ln>
                          <a:solidFill>
                            <a:srgbClr val="000000"/>
                          </a:solidFill>
                          <a:effectLst/>
                          <a:uLnTx/>
                          <a:uFillTx/>
                          <a:latin typeface="+mn-lt"/>
                          <a:ea typeface="+mn-ea"/>
                          <a:cs typeface="+mn-cs"/>
                        </a:rPr>
                        <a:t>Background</a:t>
                      </a:r>
                      <a:endParaRPr kumimoji="0" lang="en-ZA" sz="1534" b="0" i="0" u="none" strike="noStrike" kern="1200" cap="none" spc="0" normalizeH="0" baseline="0" dirty="0">
                        <a:ln>
                          <a:noFill/>
                        </a:ln>
                        <a:solidFill>
                          <a:srgbClr val="000000"/>
                        </a:solidFill>
                        <a:effectLst/>
                        <a:uLnTx/>
                        <a:uFillTx/>
                        <a:latin typeface="+mn-lt"/>
                        <a:ea typeface="+mn-ea"/>
                        <a:cs typeface="+mn-cs"/>
                      </a:endParaRPr>
                    </a:p>
                  </a:txBody>
                  <a:tcPr/>
                </a:tc>
                <a:tc>
                  <a:txBody>
                    <a:bodyPr/>
                    <a:lstStyle/>
                    <a:p>
                      <a:r>
                        <a:rPr kumimoji="0" lang="en-US" sz="1534" b="0" i="0" u="none" strike="noStrike" kern="1200" cap="none" spc="0" normalizeH="0" baseline="0" dirty="0">
                          <a:ln>
                            <a:noFill/>
                          </a:ln>
                          <a:solidFill>
                            <a:srgbClr val="000000"/>
                          </a:solidFill>
                          <a:effectLst/>
                          <a:uLnTx/>
                          <a:uFillTx/>
                          <a:latin typeface="+mn-lt"/>
                          <a:ea typeface="+mn-ea"/>
                          <a:cs typeface="+mn-cs"/>
                        </a:rPr>
                        <a:t>Mpatisi Pantsi</a:t>
                      </a:r>
                      <a:endParaRPr kumimoji="0" lang="en-ZA" sz="1534" b="0" i="0" u="none" strike="noStrike" kern="1200" cap="none" spc="0" normalizeH="0" baseline="0" dirty="0">
                        <a:ln>
                          <a:noFill/>
                        </a:ln>
                        <a:solidFill>
                          <a:srgbClr val="000000"/>
                        </a:solidFill>
                        <a:effectLst/>
                        <a:uLnTx/>
                        <a:uFillTx/>
                        <a:latin typeface="+mn-lt"/>
                        <a:ea typeface="+mn-ea"/>
                        <a:cs typeface="+mn-cs"/>
                      </a:endParaRPr>
                    </a:p>
                  </a:txBody>
                  <a:tcPr/>
                </a:tc>
                <a:extLst>
                  <a:ext uri="{0D108BD9-81ED-4DB2-BD59-A6C34878D82A}">
                    <a16:rowId xmlns:a16="http://schemas.microsoft.com/office/drawing/2014/main" val="95619159"/>
                  </a:ext>
                </a:extLst>
              </a:tr>
              <a:tr h="184423">
                <a:tc>
                  <a:txBody>
                    <a:bodyPr/>
                    <a:lstStyle/>
                    <a:p>
                      <a:r>
                        <a:rPr kumimoji="0" lang="en-US" sz="1534" b="0" i="0" u="none" strike="noStrike" kern="1200" cap="none" spc="0" normalizeH="0" baseline="0" dirty="0">
                          <a:ln>
                            <a:noFill/>
                          </a:ln>
                          <a:solidFill>
                            <a:srgbClr val="000000"/>
                          </a:solidFill>
                          <a:effectLst/>
                          <a:uLnTx/>
                          <a:uFillTx/>
                          <a:latin typeface="+mn-lt"/>
                          <a:ea typeface="+mn-ea"/>
                          <a:cs typeface="+mn-cs"/>
                        </a:rPr>
                        <a:t>4. Scope of Work / Requirements </a:t>
                      </a:r>
                      <a:endParaRPr kumimoji="0" lang="en-ZA" sz="1534" b="0" i="0" u="none" strike="noStrike" kern="1200" cap="none" spc="0" normalizeH="0" baseline="0" dirty="0">
                        <a:ln>
                          <a:noFill/>
                        </a:ln>
                        <a:solidFill>
                          <a:srgbClr val="000000"/>
                        </a:solidFill>
                        <a:effectLst/>
                        <a:uLnTx/>
                        <a:uFillTx/>
                        <a:latin typeface="+mn-lt"/>
                        <a:ea typeface="+mn-ea"/>
                        <a:cs typeface="+mn-cs"/>
                      </a:endParaRPr>
                    </a:p>
                  </a:txBody>
                  <a:tcPr/>
                </a:tc>
                <a:tc>
                  <a:txBody>
                    <a:bodyPr/>
                    <a:lstStyle/>
                    <a:p>
                      <a:r>
                        <a:rPr kumimoji="0" lang="en-US" sz="1534" b="0" i="0" u="none" strike="noStrike" kern="1200" cap="none" spc="0" normalizeH="0" baseline="0" dirty="0">
                          <a:ln>
                            <a:noFill/>
                          </a:ln>
                          <a:solidFill>
                            <a:srgbClr val="000000"/>
                          </a:solidFill>
                          <a:effectLst/>
                          <a:uLnTx/>
                          <a:uFillTx/>
                          <a:latin typeface="+mn-lt"/>
                          <a:ea typeface="+mn-ea"/>
                          <a:cs typeface="+mn-cs"/>
                        </a:rPr>
                        <a:t>Mpatisi Pantsi</a:t>
                      </a:r>
                      <a:endParaRPr kumimoji="0" lang="en-ZA" sz="1534" b="0" i="0" u="none" strike="noStrike" kern="1200" cap="none" spc="0" normalizeH="0" baseline="0" dirty="0">
                        <a:ln>
                          <a:noFill/>
                        </a:ln>
                        <a:solidFill>
                          <a:srgbClr val="000000"/>
                        </a:solidFill>
                        <a:effectLst/>
                        <a:uLnTx/>
                        <a:uFillTx/>
                        <a:latin typeface="+mn-lt"/>
                        <a:ea typeface="+mn-ea"/>
                        <a:cs typeface="+mn-cs"/>
                      </a:endParaRPr>
                    </a:p>
                  </a:txBody>
                  <a:tcPr/>
                </a:tc>
                <a:extLst>
                  <a:ext uri="{0D108BD9-81ED-4DB2-BD59-A6C34878D82A}">
                    <a16:rowId xmlns:a16="http://schemas.microsoft.com/office/drawing/2014/main" val="3630711949"/>
                  </a:ext>
                </a:extLst>
              </a:tr>
              <a:tr h="439454">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kumimoji="0" lang="en-US" sz="1534" b="0" i="0" u="none" strike="noStrike" kern="1200" cap="none" spc="0" normalizeH="0" baseline="0" dirty="0">
                          <a:ln>
                            <a:noFill/>
                          </a:ln>
                          <a:solidFill>
                            <a:srgbClr val="000000"/>
                          </a:solidFill>
                          <a:effectLst/>
                          <a:uLnTx/>
                          <a:uFillTx/>
                          <a:latin typeface="+mn-lt"/>
                          <a:ea typeface="+mn-ea"/>
                          <a:cs typeface="+mn-cs"/>
                        </a:rPr>
                        <a:t>5. </a:t>
                      </a:r>
                      <a:r>
                        <a:rPr kumimoji="0" lang="en-ZA" sz="1534" b="0" i="0" u="none" strike="noStrike" kern="1200" cap="none" spc="0" normalizeH="0" baseline="0" noProof="0" dirty="0">
                          <a:ln>
                            <a:noFill/>
                          </a:ln>
                          <a:solidFill>
                            <a:srgbClr val="000000"/>
                          </a:solidFill>
                          <a:effectLst/>
                          <a:uLnTx/>
                          <a:uFillTx/>
                          <a:latin typeface="+mn-lt"/>
                          <a:ea typeface="+mn-ea"/>
                          <a:cs typeface="+mn-cs"/>
                        </a:rPr>
                        <a:t>Tender Evaluation Methodology</a:t>
                      </a:r>
                    </a:p>
                  </a:txBody>
                  <a:tcPr/>
                </a:tc>
                <a:tc>
                  <a:txBody>
                    <a:bodyPr/>
                    <a:lstStyle/>
                    <a:p>
                      <a:r>
                        <a:rPr kumimoji="0" lang="en-US" sz="1534" b="0" i="0" u="none" strike="noStrike" kern="1200" cap="none" spc="0" normalizeH="0" baseline="0" dirty="0">
                          <a:ln>
                            <a:noFill/>
                          </a:ln>
                          <a:solidFill>
                            <a:srgbClr val="000000"/>
                          </a:solidFill>
                          <a:effectLst/>
                          <a:uLnTx/>
                          <a:uFillTx/>
                          <a:latin typeface="+mn-lt"/>
                          <a:ea typeface="+mn-ea"/>
                          <a:cs typeface="+mn-cs"/>
                        </a:rPr>
                        <a:t>Unarine Sikhwari </a:t>
                      </a:r>
                      <a:endParaRPr kumimoji="0" lang="en-ZA" sz="1534" b="0" i="0" u="none" strike="noStrike" kern="1200" cap="none" spc="0" normalizeH="0" baseline="0" dirty="0">
                        <a:ln>
                          <a:noFill/>
                        </a:ln>
                        <a:solidFill>
                          <a:srgbClr val="000000"/>
                        </a:solidFill>
                        <a:effectLst/>
                        <a:uLnTx/>
                        <a:uFillTx/>
                        <a:latin typeface="+mn-lt"/>
                        <a:ea typeface="+mn-ea"/>
                        <a:cs typeface="+mn-cs"/>
                      </a:endParaRPr>
                    </a:p>
                  </a:txBody>
                  <a:tcPr/>
                </a:tc>
                <a:extLst>
                  <a:ext uri="{0D108BD9-81ED-4DB2-BD59-A6C34878D82A}">
                    <a16:rowId xmlns:a16="http://schemas.microsoft.com/office/drawing/2014/main" val="408594668"/>
                  </a:ext>
                </a:extLst>
              </a:tr>
              <a:tr h="374848">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kumimoji="0" lang="en-ZA" sz="1534" b="0" i="0" u="none" strike="noStrike" kern="1200" cap="none" spc="0" normalizeH="0" baseline="0" noProof="0" dirty="0">
                          <a:ln>
                            <a:noFill/>
                          </a:ln>
                          <a:solidFill>
                            <a:srgbClr val="000000"/>
                          </a:solidFill>
                          <a:effectLst/>
                          <a:uLnTx/>
                          <a:uFillTx/>
                          <a:latin typeface="+mn-lt"/>
                          <a:ea typeface="+mn-ea"/>
                          <a:cs typeface="+mn-cs"/>
                        </a:rPr>
                        <a:t>5.1 Evaluation Steps</a:t>
                      </a:r>
                    </a:p>
                  </a:txBody>
                  <a:tcPr/>
                </a:tc>
                <a:tc>
                  <a:txBody>
                    <a:bodyPr/>
                    <a:lstStyle/>
                    <a:p>
                      <a:r>
                        <a:rPr kumimoji="0" lang="en-US" sz="1534" b="0" i="0" u="none" strike="noStrike" kern="1200" cap="none" spc="0" normalizeH="0" baseline="0" dirty="0">
                          <a:ln>
                            <a:noFill/>
                          </a:ln>
                          <a:solidFill>
                            <a:srgbClr val="000000"/>
                          </a:solidFill>
                          <a:effectLst/>
                          <a:uLnTx/>
                          <a:uFillTx/>
                          <a:latin typeface="+mn-lt"/>
                          <a:ea typeface="+mn-ea"/>
                          <a:cs typeface="+mn-cs"/>
                        </a:rPr>
                        <a:t>Unarine Sikhwari </a:t>
                      </a:r>
                      <a:endParaRPr kumimoji="0" lang="en-ZA" sz="1534" b="0" i="0" u="none" strike="noStrike" kern="1200" cap="none" spc="0" normalizeH="0" baseline="0" dirty="0">
                        <a:ln>
                          <a:noFill/>
                        </a:ln>
                        <a:solidFill>
                          <a:srgbClr val="000000"/>
                        </a:solidFill>
                        <a:effectLst/>
                        <a:uLnTx/>
                        <a:uFillTx/>
                        <a:latin typeface="+mn-lt"/>
                        <a:ea typeface="+mn-ea"/>
                        <a:cs typeface="+mn-cs"/>
                      </a:endParaRPr>
                    </a:p>
                  </a:txBody>
                  <a:tcPr/>
                </a:tc>
                <a:extLst>
                  <a:ext uri="{0D108BD9-81ED-4DB2-BD59-A6C34878D82A}">
                    <a16:rowId xmlns:a16="http://schemas.microsoft.com/office/drawing/2014/main" val="146752514"/>
                  </a:ext>
                </a:extLst>
              </a:tr>
              <a:tr h="463976">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kumimoji="0" lang="en-ZA" sz="1534" b="0" i="0" u="none" strike="noStrike" kern="1200" cap="none" spc="0" normalizeH="0" baseline="0" noProof="0" dirty="0">
                          <a:ln>
                            <a:noFill/>
                          </a:ln>
                          <a:solidFill>
                            <a:srgbClr val="000000"/>
                          </a:solidFill>
                          <a:effectLst/>
                          <a:uLnTx/>
                          <a:uFillTx/>
                          <a:latin typeface="+mn-lt"/>
                          <a:ea typeface="+mn-ea"/>
                          <a:cs typeface="+mn-cs"/>
                        </a:rPr>
                        <a:t>5.2 Pricing Schedule</a:t>
                      </a:r>
                    </a:p>
                  </a:txBody>
                  <a:tcPr/>
                </a:tc>
                <a:tc>
                  <a:txBody>
                    <a:bodyPr/>
                    <a:lstStyle/>
                    <a:p>
                      <a:r>
                        <a:rPr kumimoji="0" lang="en-US" sz="1534" b="0" i="0" u="none" strike="noStrike" kern="1200" cap="none" spc="0" normalizeH="0" baseline="0" dirty="0">
                          <a:ln>
                            <a:noFill/>
                          </a:ln>
                          <a:solidFill>
                            <a:srgbClr val="000000"/>
                          </a:solidFill>
                          <a:effectLst/>
                          <a:uLnTx/>
                          <a:uFillTx/>
                          <a:latin typeface="+mn-lt"/>
                          <a:ea typeface="+mn-ea"/>
                          <a:cs typeface="+mn-cs"/>
                        </a:rPr>
                        <a:t>Unarine Sikhwari </a:t>
                      </a:r>
                      <a:endParaRPr kumimoji="0" lang="en-ZA" sz="1534" b="0" i="0" u="none" strike="noStrike" kern="1200" cap="none" spc="0" normalizeH="0" baseline="0" dirty="0">
                        <a:ln>
                          <a:noFill/>
                        </a:ln>
                        <a:solidFill>
                          <a:srgbClr val="000000"/>
                        </a:solidFill>
                        <a:effectLst/>
                        <a:uLnTx/>
                        <a:uFillTx/>
                        <a:latin typeface="+mn-lt"/>
                        <a:ea typeface="+mn-ea"/>
                        <a:cs typeface="+mn-cs"/>
                      </a:endParaRPr>
                    </a:p>
                  </a:txBody>
                  <a:tcPr/>
                </a:tc>
                <a:extLst>
                  <a:ext uri="{0D108BD9-81ED-4DB2-BD59-A6C34878D82A}">
                    <a16:rowId xmlns:a16="http://schemas.microsoft.com/office/drawing/2014/main" val="379815604"/>
                  </a:ext>
                </a:extLst>
              </a:tr>
              <a:tr h="405114">
                <a:tc>
                  <a:txBody>
                    <a:bodyPr/>
                    <a:lstStyle/>
                    <a:p>
                      <a:r>
                        <a:rPr kumimoji="0" lang="en-US" sz="1534" b="0" i="0" u="none" strike="noStrike" kern="1200" cap="none" spc="0" normalizeH="0" baseline="0" dirty="0">
                          <a:ln>
                            <a:noFill/>
                          </a:ln>
                          <a:solidFill>
                            <a:srgbClr val="000000"/>
                          </a:solidFill>
                          <a:effectLst/>
                          <a:uLnTx/>
                          <a:uFillTx/>
                          <a:latin typeface="+mn-lt"/>
                          <a:ea typeface="+mn-ea"/>
                          <a:cs typeface="+mn-cs"/>
                        </a:rPr>
                        <a:t>6. Tender Submission</a:t>
                      </a:r>
                      <a:endParaRPr kumimoji="0" lang="en-ZA" sz="1534" b="0" i="0" u="none" strike="noStrike" kern="1200" cap="none" spc="0" normalizeH="0" baseline="0" dirty="0">
                        <a:ln>
                          <a:noFill/>
                        </a:ln>
                        <a:solidFill>
                          <a:srgbClr val="000000"/>
                        </a:solidFill>
                        <a:effectLst/>
                        <a:uLnTx/>
                        <a:uFillTx/>
                        <a:latin typeface="+mn-lt"/>
                        <a:ea typeface="+mn-ea"/>
                        <a:cs typeface="+mn-cs"/>
                      </a:endParaRPr>
                    </a:p>
                  </a:txBody>
                  <a:tcPr/>
                </a:tc>
                <a:tc>
                  <a:txBody>
                    <a:bodyPr/>
                    <a:lstStyle/>
                    <a:p>
                      <a:r>
                        <a:rPr kumimoji="0" lang="en-US" sz="1534" b="0" i="0" u="none" strike="noStrike" kern="1200" cap="none" spc="0" normalizeH="0" baseline="0" dirty="0">
                          <a:ln>
                            <a:noFill/>
                          </a:ln>
                          <a:solidFill>
                            <a:srgbClr val="000000"/>
                          </a:solidFill>
                          <a:effectLst/>
                          <a:uLnTx/>
                          <a:uFillTx/>
                          <a:latin typeface="+mn-lt"/>
                          <a:ea typeface="+mn-ea"/>
                          <a:cs typeface="+mn-cs"/>
                        </a:rPr>
                        <a:t>Unarine Sikhwari </a:t>
                      </a:r>
                      <a:endParaRPr kumimoji="0" lang="en-ZA" sz="1534" b="0" i="0" u="none" strike="noStrike" kern="1200" cap="none" spc="0" normalizeH="0" baseline="0" dirty="0">
                        <a:ln>
                          <a:noFill/>
                        </a:ln>
                        <a:solidFill>
                          <a:srgbClr val="000000"/>
                        </a:solidFill>
                        <a:effectLst/>
                        <a:uLnTx/>
                        <a:uFillTx/>
                        <a:latin typeface="+mn-lt"/>
                        <a:ea typeface="+mn-ea"/>
                        <a:cs typeface="+mn-cs"/>
                      </a:endParaRPr>
                    </a:p>
                  </a:txBody>
                  <a:tcPr/>
                </a:tc>
                <a:extLst>
                  <a:ext uri="{0D108BD9-81ED-4DB2-BD59-A6C34878D82A}">
                    <a16:rowId xmlns:a16="http://schemas.microsoft.com/office/drawing/2014/main" val="3252450131"/>
                  </a:ext>
                </a:extLst>
              </a:tr>
              <a:tr h="521068">
                <a:tc>
                  <a:txBody>
                    <a:bodyPr/>
                    <a:lstStyle/>
                    <a:p>
                      <a:r>
                        <a:rPr kumimoji="0" lang="en-US" sz="1534" b="0" i="0" u="none" strike="noStrike" kern="1200" cap="none" spc="0" normalizeH="0" baseline="0" dirty="0">
                          <a:ln>
                            <a:noFill/>
                          </a:ln>
                          <a:solidFill>
                            <a:srgbClr val="000000"/>
                          </a:solidFill>
                          <a:effectLst/>
                          <a:uLnTx/>
                          <a:uFillTx/>
                          <a:latin typeface="+mn-lt"/>
                          <a:ea typeface="+mn-ea"/>
                          <a:cs typeface="+mn-cs"/>
                        </a:rPr>
                        <a:t>7. Questions &amp; Answers </a:t>
                      </a:r>
                      <a:endParaRPr kumimoji="0" lang="en-ZA" sz="1534" b="0" i="0" u="none" strike="noStrike" kern="1200" cap="none" spc="0" normalizeH="0" baseline="0" dirty="0">
                        <a:ln>
                          <a:noFill/>
                        </a:ln>
                        <a:solidFill>
                          <a:srgbClr val="000000"/>
                        </a:solidFill>
                        <a:effectLst/>
                        <a:uLnTx/>
                        <a:uFillTx/>
                        <a:latin typeface="+mn-lt"/>
                        <a:ea typeface="+mn-ea"/>
                        <a:cs typeface="+mn-cs"/>
                      </a:endParaRPr>
                    </a:p>
                  </a:txBody>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kumimoji="0" lang="en-US" sz="1534" b="0" i="0" u="none" strike="noStrike" kern="1200" cap="none" spc="0" normalizeH="0" baseline="0" dirty="0">
                          <a:ln>
                            <a:noFill/>
                          </a:ln>
                          <a:solidFill>
                            <a:srgbClr val="000000"/>
                          </a:solidFill>
                          <a:effectLst/>
                          <a:uLnTx/>
                          <a:uFillTx/>
                          <a:latin typeface="+mn-lt"/>
                          <a:ea typeface="+mn-ea"/>
                          <a:cs typeface="+mn-cs"/>
                        </a:rPr>
                        <a:t>All </a:t>
                      </a:r>
                      <a:endParaRPr kumimoji="0" lang="en-ZA" sz="1534" b="0" i="0" u="none" strike="noStrike" kern="1200" cap="none" spc="0" normalizeH="0" baseline="0" dirty="0">
                        <a:ln>
                          <a:noFill/>
                        </a:ln>
                        <a:solidFill>
                          <a:srgbClr val="000000"/>
                        </a:solidFill>
                        <a:effectLst/>
                        <a:uLnTx/>
                        <a:uFillTx/>
                        <a:latin typeface="+mn-lt"/>
                        <a:ea typeface="+mn-ea"/>
                        <a:cs typeface="+mn-cs"/>
                      </a:endParaRPr>
                    </a:p>
                  </a:txBody>
                  <a:tcPr/>
                </a:tc>
                <a:extLst>
                  <a:ext uri="{0D108BD9-81ED-4DB2-BD59-A6C34878D82A}">
                    <a16:rowId xmlns:a16="http://schemas.microsoft.com/office/drawing/2014/main" val="2322402209"/>
                  </a:ext>
                </a:extLst>
              </a:tr>
            </a:tbl>
          </a:graphicData>
        </a:graphic>
      </p:graphicFrame>
    </p:spTree>
    <p:extLst>
      <p:ext uri="{BB962C8B-B14F-4D97-AF65-F5344CB8AC3E}">
        <p14:creationId xmlns:p14="http://schemas.microsoft.com/office/powerpoint/2010/main" val="3203221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11995-44A9-4A08-82ED-B061B0E16837}"/>
              </a:ext>
            </a:extLst>
          </p:cNvPr>
          <p:cNvSpPr>
            <a:spLocks noGrp="1"/>
          </p:cNvSpPr>
          <p:nvPr>
            <p:ph type="ctrTitle"/>
          </p:nvPr>
        </p:nvSpPr>
        <p:spPr>
          <a:xfrm>
            <a:off x="620851" y="163626"/>
            <a:ext cx="9145218" cy="661832"/>
          </a:xfrm>
        </p:spPr>
        <p:txBody>
          <a:bodyPr/>
          <a:lstStyle/>
          <a:p>
            <a:r>
              <a:rPr lang="en-US" dirty="0"/>
              <a:t>1. WELCOME AND INTRODUCTION</a:t>
            </a:r>
            <a:endParaRPr lang="en-GB" b="0" dirty="0">
              <a:solidFill>
                <a:schemeClr val="accent5"/>
              </a:solidFill>
            </a:endParaRPr>
          </a:p>
        </p:txBody>
      </p:sp>
      <p:sp>
        <p:nvSpPr>
          <p:cNvPr id="4" name="object 5">
            <a:extLst>
              <a:ext uri="{FF2B5EF4-FFF2-40B4-BE49-F238E27FC236}">
                <a16:creationId xmlns:a16="http://schemas.microsoft.com/office/drawing/2014/main" id="{E77A5A6E-17C4-488C-8989-D8060EFE7918}"/>
              </a:ext>
            </a:extLst>
          </p:cNvPr>
          <p:cNvSpPr txBox="1"/>
          <p:nvPr/>
        </p:nvSpPr>
        <p:spPr>
          <a:xfrm>
            <a:off x="589941" y="1409778"/>
            <a:ext cx="11063579" cy="3282630"/>
          </a:xfrm>
          <a:prstGeom prst="rect">
            <a:avLst/>
          </a:prstGeom>
        </p:spPr>
        <p:txBody>
          <a:bodyPr vert="horz" wrap="square" lIns="0" tIns="12065" rIns="0" bIns="0" rtlCol="0">
            <a:spAutoFit/>
          </a:bodyPr>
          <a:lstStyle/>
          <a:p>
            <a:pPr marR="5080">
              <a:lnSpc>
                <a:spcPct val="144400"/>
              </a:lnSpc>
              <a:spcBef>
                <a:spcPts val="95"/>
              </a:spcBef>
            </a:pPr>
            <a:r>
              <a:rPr lang="en-US" sz="1600" b="1" spc="5" dirty="0">
                <a:latin typeface="Tahoma" panose="020B0604030504040204" pitchFamily="34" charset="0"/>
                <a:ea typeface="Tahoma" panose="020B0604030504040204" pitchFamily="34" charset="0"/>
                <a:cs typeface="Tahoma" panose="020B0604030504040204" pitchFamily="34" charset="0"/>
              </a:rPr>
              <a:t>Meeting Purpose and Objective</a:t>
            </a:r>
          </a:p>
          <a:p>
            <a:pPr marR="5080">
              <a:lnSpc>
                <a:spcPct val="144400"/>
              </a:lnSpc>
              <a:spcBef>
                <a:spcPts val="95"/>
              </a:spcBef>
            </a:pPr>
            <a:endParaRPr lang="en-US" sz="1600" b="1" spc="5"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endParaRPr>
          </a:p>
          <a:p>
            <a:pPr algn="l"/>
            <a:r>
              <a:rPr lang="en-US" sz="1600" spc="5" dirty="0">
                <a:latin typeface="Tahoma" panose="020B0604030504040204" pitchFamily="34" charset="0"/>
                <a:ea typeface="Tahoma" panose="020B0604030504040204" pitchFamily="34" charset="0"/>
                <a:cs typeface="Tahoma" panose="020B0604030504040204" pitchFamily="34" charset="0"/>
              </a:rPr>
              <a:t>The purpose of this meeting is to clarify the Request for Proposal: </a:t>
            </a:r>
            <a:r>
              <a:rPr lang="en-US" sz="1600" b="1" spc="5" dirty="0">
                <a:latin typeface="Tahoma" panose="020B0604030504040204" pitchFamily="34" charset="0"/>
                <a:ea typeface="Tahoma" panose="020B0604030504040204" pitchFamily="34" charset="0"/>
                <a:cs typeface="Tahoma" panose="020B0604030504040204" pitchFamily="34" charset="0"/>
              </a:rPr>
              <a:t>RFP No: </a:t>
            </a:r>
            <a:r>
              <a:rPr lang="en-ZA" sz="1600" b="1" spc="5" dirty="0">
                <a:latin typeface="Tahoma" panose="020B0604030504040204" pitchFamily="34" charset="0"/>
                <a:ea typeface="Tahoma" panose="020B0604030504040204" pitchFamily="34" charset="0"/>
                <a:cs typeface="Tahoma" panose="020B0604030504040204" pitchFamily="34" charset="0"/>
              </a:rPr>
              <a:t>TNPA/2023/04/0015/28131/RFP</a:t>
            </a:r>
          </a:p>
          <a:p>
            <a:r>
              <a:rPr lang="en-US" sz="1600" b="1" spc="5" dirty="0">
                <a:latin typeface="Tahoma" panose="020B0604030504040204" pitchFamily="34" charset="0"/>
                <a:ea typeface="Tahoma" panose="020B0604030504040204" pitchFamily="34" charset="0"/>
                <a:cs typeface="Tahoma" panose="020B0604030504040204" pitchFamily="34" charset="0"/>
              </a:rPr>
              <a:t>advertised on the </a:t>
            </a:r>
            <a:r>
              <a:rPr lang="en-US" sz="1600" spc="5" dirty="0">
                <a:latin typeface="Tahoma" panose="020B0604030504040204" pitchFamily="34" charset="0"/>
                <a:ea typeface="Tahoma" panose="020B0604030504040204" pitchFamily="34" charset="0"/>
                <a:cs typeface="Tahoma" panose="020B0604030504040204" pitchFamily="34" charset="0"/>
              </a:rPr>
              <a:t>on the Transnet and National Treasury e-Tender Portals.</a:t>
            </a:r>
          </a:p>
          <a:p>
            <a:endParaRPr lang="en-US" sz="1600" spc="5" dirty="0">
              <a:latin typeface="Tahoma" panose="020B0604030504040204" pitchFamily="34" charset="0"/>
              <a:ea typeface="Tahoma" panose="020B0604030504040204" pitchFamily="34" charset="0"/>
              <a:cs typeface="Tahoma" panose="020B0604030504040204" pitchFamily="34" charset="0"/>
            </a:endParaRPr>
          </a:p>
          <a:p>
            <a:pPr marL="298450" marR="5080" indent="-285750">
              <a:lnSpc>
                <a:spcPct val="144400"/>
              </a:lnSpc>
              <a:spcBef>
                <a:spcPts val="95"/>
              </a:spcBef>
              <a:buFont typeface="Arial" panose="020B0604020202020204" pitchFamily="34" charset="0"/>
              <a:buChar char="•"/>
            </a:pPr>
            <a:r>
              <a:rPr lang="en-US" sz="1600" spc="5" dirty="0">
                <a:latin typeface="Tahoma" panose="020B0604030504040204" pitchFamily="34" charset="0"/>
                <a:ea typeface="Tahoma" panose="020B0604030504040204" pitchFamily="34" charset="0"/>
                <a:cs typeface="Tahoma" panose="020B0604030504040204" pitchFamily="34" charset="0"/>
              </a:rPr>
              <a:t>The objective of this meeting is to:</a:t>
            </a:r>
          </a:p>
          <a:p>
            <a:pPr marL="755650" marR="5080" lvl="1" indent="-285750">
              <a:lnSpc>
                <a:spcPct val="144400"/>
              </a:lnSpc>
              <a:spcBef>
                <a:spcPts val="95"/>
              </a:spcBef>
              <a:buFont typeface="Arial" panose="020B0604020202020204" pitchFamily="34" charset="0"/>
              <a:buChar char="•"/>
            </a:pPr>
            <a:r>
              <a:rPr lang="en-US" sz="1600" spc="5" dirty="0">
                <a:latin typeface="Tahoma" panose="020B0604030504040204" pitchFamily="34" charset="0"/>
                <a:ea typeface="Tahoma" panose="020B0604030504040204" pitchFamily="34" charset="0"/>
                <a:cs typeface="Tahoma" panose="020B0604030504040204" pitchFamily="34" charset="0"/>
              </a:rPr>
              <a:t>Ensure that the Employer’s objectives are well understood.</a:t>
            </a:r>
          </a:p>
          <a:p>
            <a:pPr marL="755650" marR="5080" lvl="1" indent="-285750">
              <a:lnSpc>
                <a:spcPct val="144400"/>
              </a:lnSpc>
              <a:spcBef>
                <a:spcPts val="95"/>
              </a:spcBef>
              <a:buFont typeface="Arial" panose="020B0604020202020204" pitchFamily="34" charset="0"/>
              <a:buChar char="•"/>
            </a:pPr>
            <a:r>
              <a:rPr lang="en-US" sz="1600" spc="5" dirty="0">
                <a:latin typeface="Tahoma" panose="020B0604030504040204" pitchFamily="34" charset="0"/>
                <a:ea typeface="Tahoma" panose="020B0604030504040204" pitchFamily="34" charset="0"/>
                <a:cs typeface="Tahoma" panose="020B0604030504040204" pitchFamily="34" charset="0"/>
              </a:rPr>
              <a:t>Building an environment for business (and projects) success.</a:t>
            </a:r>
          </a:p>
          <a:p>
            <a:pPr marL="285750" marR="5080" lvl="1" indent="-285750">
              <a:lnSpc>
                <a:spcPct val="144400"/>
              </a:lnSpc>
              <a:spcBef>
                <a:spcPts val="95"/>
              </a:spcBef>
              <a:buFont typeface="Arial" panose="020B0604020202020204" pitchFamily="34" charset="0"/>
              <a:buChar char="•"/>
            </a:pPr>
            <a:r>
              <a:rPr lang="en-US" sz="1600" spc="5" dirty="0">
                <a:latin typeface="Tahoma" panose="020B0604030504040204" pitchFamily="34" charset="0"/>
                <a:ea typeface="Tahoma" panose="020B0604030504040204" pitchFamily="34" charset="0"/>
                <a:cs typeface="Tahoma" panose="020B0604030504040204" pitchFamily="34" charset="0"/>
              </a:rPr>
              <a:t>To report any fraud, tip-offs anonymous: </a:t>
            </a:r>
            <a:r>
              <a:rPr lang="en-US" sz="1600" b="1" spc="5" dirty="0">
                <a:solidFill>
                  <a:srgbClr val="E73B2B"/>
                </a:solidFill>
                <a:latin typeface="Tahoma" panose="020B0604030504040204" pitchFamily="34" charset="0"/>
                <a:ea typeface="Tahoma" panose="020B0604030504040204" pitchFamily="34" charset="0"/>
                <a:cs typeface="Tahoma" panose="020B0604030504040204" pitchFamily="34" charset="0"/>
              </a:rPr>
              <a:t>0800 003 056 </a:t>
            </a:r>
            <a:r>
              <a:rPr lang="en-US" sz="1600" spc="5"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t>or </a:t>
            </a:r>
            <a:r>
              <a:rPr lang="en-US" sz="1600" b="1" spc="5" dirty="0">
                <a:solidFill>
                  <a:srgbClr val="E73B2B"/>
                </a:solidFill>
                <a:latin typeface="Tahoma" panose="020B0604030504040204" pitchFamily="34" charset="0"/>
                <a:ea typeface="Tahoma" panose="020B0604030504040204" pitchFamily="34" charset="0"/>
                <a:cs typeface="Tahoma" panose="020B0604030504040204" pitchFamily="34" charset="0"/>
                <a:hlinkClick r:id="rId2"/>
              </a:rPr>
              <a:t>transnet@tip-offs.com</a:t>
            </a:r>
            <a:endParaRPr lang="en-ZA" b="1" dirty="0">
              <a:ea typeface="Tahoma" panose="020B0604030504040204" pitchFamily="34" charset="0"/>
              <a:cs typeface="Tahoma" panose="020B0604030504040204" pitchFamily="34" charset="0"/>
            </a:endParaRPr>
          </a:p>
          <a:p>
            <a:pPr marL="285750" marR="5080" lvl="1" indent="-285750">
              <a:lnSpc>
                <a:spcPct val="144400"/>
              </a:lnSpc>
              <a:spcBef>
                <a:spcPts val="95"/>
              </a:spcBef>
              <a:buFont typeface="Arial" panose="020B0604020202020204" pitchFamily="34" charset="0"/>
              <a:buChar char="•"/>
            </a:pPr>
            <a:endParaRPr lang="en-US" sz="1700" b="1" spc="5" dirty="0">
              <a:solidFill>
                <a:srgbClr val="E73B2B"/>
              </a:solidFill>
              <a:latin typeface="Tahoma" panose="020B0604030504040204" pitchFamily="34" charset="0"/>
              <a:ea typeface="Tahoma" panose="020B0604030504040204" pitchFamily="34" charset="0"/>
              <a:cs typeface="Tahoma" panose="020B0604030504040204" pitchFamily="34" charset="0"/>
            </a:endParaRPr>
          </a:p>
        </p:txBody>
      </p:sp>
      <p:sp>
        <p:nvSpPr>
          <p:cNvPr id="5" name="object 11">
            <a:extLst>
              <a:ext uri="{FF2B5EF4-FFF2-40B4-BE49-F238E27FC236}">
                <a16:creationId xmlns:a16="http://schemas.microsoft.com/office/drawing/2014/main" id="{C41FF81B-6565-46EC-B35A-7400E2F2D663}"/>
              </a:ext>
            </a:extLst>
          </p:cNvPr>
          <p:cNvSpPr/>
          <p:nvPr/>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spTree>
    <p:extLst>
      <p:ext uri="{BB962C8B-B14F-4D97-AF65-F5344CB8AC3E}">
        <p14:creationId xmlns:p14="http://schemas.microsoft.com/office/powerpoint/2010/main" val="3973831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0000">
                    <a:lumMod val="50000"/>
                    <a:lumOff val="50000"/>
                  </a:srgbClr>
                </a:solidFill>
              </a:rPr>
              <a:t>2. HOUSE/MEETING RULES</a:t>
            </a:r>
            <a:endParaRPr lang="en-ZA" dirty="0"/>
          </a:p>
        </p:txBody>
      </p:sp>
      <p:sp>
        <p:nvSpPr>
          <p:cNvPr id="4" name="Rectangle 3"/>
          <p:cNvSpPr/>
          <p:nvPr/>
        </p:nvSpPr>
        <p:spPr>
          <a:xfrm>
            <a:off x="618755" y="1445746"/>
            <a:ext cx="11095725" cy="3253263"/>
          </a:xfrm>
          <a:prstGeom prst="rect">
            <a:avLst/>
          </a:prstGeom>
        </p:spPr>
        <p:txBody>
          <a:bodyPr wrap="square">
            <a:spAutoFit/>
          </a:bodyPr>
          <a:lstStyle/>
          <a:p>
            <a:pPr marL="742950" lvl="1" indent="-285750" defTabSz="914400">
              <a:lnSpc>
                <a:spcPct val="150000"/>
              </a:lnSpc>
              <a:spcBef>
                <a:spcPts val="185"/>
              </a:spcBef>
              <a:spcAft>
                <a:spcPts val="185"/>
              </a:spcAft>
              <a:buFont typeface="Arial" panose="020B0604020202020204" pitchFamily="34" charset="0"/>
              <a:buChar char="•"/>
              <a:defRPr/>
            </a:pPr>
            <a:r>
              <a:rPr lang="en-US" sz="1600" dirty="0">
                <a:solidFill>
                  <a:srgbClr val="000000"/>
                </a:solidFill>
                <a:latin typeface="Tahoma" panose="020B0604030504040204" pitchFamily="34" charset="0"/>
                <a:ea typeface="Tahoma" panose="020B0604030504040204" pitchFamily="34" charset="0"/>
                <a:cs typeface="Tahoma" panose="020B0604030504040204" pitchFamily="34" charset="0"/>
              </a:rPr>
              <a:t>Please put your laptops on mute during the presentations.</a:t>
            </a:r>
          </a:p>
          <a:p>
            <a:pPr marL="742950" lvl="1" indent="-285750" defTabSz="914400">
              <a:lnSpc>
                <a:spcPct val="150000"/>
              </a:lnSpc>
              <a:spcBef>
                <a:spcPts val="185"/>
              </a:spcBef>
              <a:spcAft>
                <a:spcPts val="185"/>
              </a:spcAft>
              <a:buFont typeface="Arial" panose="020B0604020202020204" pitchFamily="34" charset="0"/>
              <a:buChar char="•"/>
              <a:defRPr/>
            </a:pPr>
            <a:r>
              <a:rPr lang="en-US" sz="1600" dirty="0">
                <a:solidFill>
                  <a:srgbClr val="000000"/>
                </a:solidFill>
                <a:latin typeface="Tahoma" panose="020B0604030504040204" pitchFamily="34" charset="0"/>
                <a:ea typeface="Tahoma" panose="020B0604030504040204" pitchFamily="34" charset="0"/>
                <a:cs typeface="Tahoma" panose="020B0604030504040204" pitchFamily="34" charset="0"/>
              </a:rPr>
              <a:t>All questions to be raised after the presentation.</a:t>
            </a:r>
          </a:p>
          <a:p>
            <a:pPr marL="742950" lvl="1" indent="-285750" defTabSz="914400">
              <a:lnSpc>
                <a:spcPct val="150000"/>
              </a:lnSpc>
              <a:spcBef>
                <a:spcPts val="185"/>
              </a:spcBef>
              <a:spcAft>
                <a:spcPts val="185"/>
              </a:spcAft>
              <a:buFont typeface="Arial" panose="020B0604020202020204" pitchFamily="34" charset="0"/>
              <a:buChar char="•"/>
              <a:defRPr/>
            </a:pPr>
            <a:r>
              <a:rPr lang="en-US" sz="1600" dirty="0">
                <a:solidFill>
                  <a:srgbClr val="000000"/>
                </a:solidFill>
                <a:latin typeface="Tahoma" panose="020B0604030504040204" pitchFamily="34" charset="0"/>
                <a:ea typeface="Tahoma" panose="020B0604030504040204" pitchFamily="34" charset="0"/>
                <a:cs typeface="Tahoma" panose="020B0604030504040204" pitchFamily="34" charset="0"/>
              </a:rPr>
              <a:t>Make use of the hand raise function on MS Teams to be acknowledged if you have a question to raise. </a:t>
            </a:r>
          </a:p>
          <a:p>
            <a:pPr marL="742950" lvl="1" indent="-285750" defTabSz="914400">
              <a:lnSpc>
                <a:spcPct val="150000"/>
              </a:lnSpc>
              <a:spcBef>
                <a:spcPts val="185"/>
              </a:spcBef>
              <a:spcAft>
                <a:spcPts val="185"/>
              </a:spcAft>
              <a:buFont typeface="Arial" panose="020B0604020202020204" pitchFamily="34" charset="0"/>
              <a:buChar char="•"/>
              <a:defRPr/>
            </a:pPr>
            <a:r>
              <a:rPr lang="en-US" sz="1600" dirty="0">
                <a:solidFill>
                  <a:srgbClr val="000000"/>
                </a:solidFill>
                <a:latin typeface="Tahoma" panose="020B0604030504040204" pitchFamily="34" charset="0"/>
                <a:ea typeface="Tahoma" panose="020B0604030504040204" pitchFamily="34" charset="0"/>
                <a:cs typeface="Tahoma" panose="020B0604030504040204" pitchFamily="34" charset="0"/>
              </a:rPr>
              <a:t>TNPA will endeavor to answer all questions in the session, however all answers to be responded to in writing and issued with briefing session minutes.</a:t>
            </a:r>
          </a:p>
          <a:p>
            <a:pPr marL="742950" lvl="1" indent="-285750" defTabSz="914400">
              <a:lnSpc>
                <a:spcPct val="150000"/>
              </a:lnSpc>
              <a:spcBef>
                <a:spcPts val="185"/>
              </a:spcBef>
              <a:spcAft>
                <a:spcPts val="185"/>
              </a:spcAft>
              <a:buFont typeface="Arial" panose="020B0604020202020204" pitchFamily="34" charset="0"/>
              <a:buChar char="•"/>
              <a:defRPr/>
            </a:pPr>
            <a:r>
              <a:rPr lang="en-US" sz="1600" dirty="0">
                <a:solidFill>
                  <a:srgbClr val="000000"/>
                </a:solidFill>
                <a:latin typeface="Tahoma" panose="020B0604030504040204" pitchFamily="34" charset="0"/>
                <a:ea typeface="Tahoma" panose="020B0604030504040204" pitchFamily="34" charset="0"/>
                <a:cs typeface="Tahoma" panose="020B0604030504040204" pitchFamily="34" charset="0"/>
              </a:rPr>
              <a:t>Questions to be followed-up by email to </a:t>
            </a:r>
            <a:r>
              <a:rPr lang="en-US" sz="1600" b="1" dirty="0">
                <a:solidFill>
                  <a:srgbClr val="000000"/>
                </a:solidFill>
                <a:latin typeface="Tahoma" panose="020B0604030504040204" pitchFamily="34" charset="0"/>
                <a:ea typeface="Tahoma" panose="020B0604030504040204" pitchFamily="34" charset="0"/>
                <a:cs typeface="Tahoma" panose="020B0604030504040204" pitchFamily="34" charset="0"/>
              </a:rPr>
              <a:t>Unarine.Sikhwari@transnet.net </a:t>
            </a:r>
            <a:r>
              <a:rPr lang="en-US" sz="1600" dirty="0">
                <a:solidFill>
                  <a:srgbClr val="000000"/>
                </a:solidFill>
                <a:latin typeface="Tahoma" panose="020B0604030504040204" pitchFamily="34" charset="0"/>
                <a:ea typeface="Tahoma" panose="020B0604030504040204" pitchFamily="34" charset="0"/>
                <a:cs typeface="Tahoma" panose="020B0604030504040204" pitchFamily="34" charset="0"/>
              </a:rPr>
              <a:t>by no later than close of business, Monday, 31 May 2023 at 12:00pm.</a:t>
            </a:r>
            <a:r>
              <a:rPr lang="en-US" sz="1600" b="1" dirty="0">
                <a:solidFill>
                  <a:srgbClr val="000000"/>
                </a:solidFill>
                <a:latin typeface="Tahoma" panose="020B0604030504040204" pitchFamily="34" charset="0"/>
                <a:ea typeface="Tahoma" panose="020B0604030504040204" pitchFamily="34" charset="0"/>
                <a:cs typeface="Tahoma" panose="020B0604030504040204" pitchFamily="34" charset="0"/>
              </a:rPr>
              <a:t>  </a:t>
            </a:r>
          </a:p>
          <a:p>
            <a:pPr marL="742950" lvl="1" indent="-285750" defTabSz="914400">
              <a:lnSpc>
                <a:spcPct val="150000"/>
              </a:lnSpc>
              <a:spcBef>
                <a:spcPts val="185"/>
              </a:spcBef>
              <a:spcAft>
                <a:spcPts val="185"/>
              </a:spcAft>
              <a:buFont typeface="Arial" panose="020B0604020202020204" pitchFamily="34" charset="0"/>
              <a:buChar char="•"/>
              <a:defRPr/>
            </a:pPr>
            <a:r>
              <a:rPr lang="en-US" sz="1600" dirty="0">
                <a:solidFill>
                  <a:srgbClr val="000000"/>
                </a:solidFill>
                <a:latin typeface="Tahoma" panose="020B0604030504040204" pitchFamily="34" charset="0"/>
                <a:ea typeface="Tahoma" panose="020B0604030504040204" pitchFamily="34" charset="0"/>
                <a:cs typeface="Tahoma" panose="020B0604030504040204" pitchFamily="34" charset="0"/>
              </a:rPr>
              <a:t>No content/information will be repeated during the session for the benefit of those who join the session late. </a:t>
            </a:r>
          </a:p>
        </p:txBody>
      </p:sp>
    </p:spTree>
    <p:extLst>
      <p:ext uri="{BB962C8B-B14F-4D97-AF65-F5344CB8AC3E}">
        <p14:creationId xmlns:p14="http://schemas.microsoft.com/office/powerpoint/2010/main" val="1847465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6057" y="544730"/>
            <a:ext cx="9711158" cy="7417415"/>
          </a:xfrm>
          <a:prstGeom prst="rect">
            <a:avLst/>
          </a:prstGeom>
          <a:noFill/>
        </p:spPr>
        <p:txBody>
          <a:bodyPr wrap="square" rtlCol="0">
            <a:spAutoFit/>
          </a:bodyPr>
          <a:lstStyle/>
          <a:p>
            <a:endParaRPr lang="en-US" sz="3600" b="1" dirty="0">
              <a:solidFill>
                <a:schemeClr val="bg1"/>
              </a:solidFill>
              <a:effectLst>
                <a:outerShdw blurRad="38100" dist="38100" dir="2700000" algn="tl">
                  <a:srgbClr val="000000">
                    <a:alpha val="43137"/>
                  </a:srgbClr>
                </a:outerShdw>
              </a:effectLst>
            </a:endParaRPr>
          </a:p>
          <a:p>
            <a:endParaRPr lang="en-US" sz="3600" b="1" dirty="0">
              <a:solidFill>
                <a:schemeClr val="bg1"/>
              </a:solidFill>
              <a:effectLst>
                <a:outerShdw blurRad="38100" dist="38100" dir="2700000" algn="tl">
                  <a:srgbClr val="000000">
                    <a:alpha val="43137"/>
                  </a:srgbClr>
                </a:outerShdw>
              </a:effectLst>
            </a:endParaRPr>
          </a:p>
          <a:p>
            <a:endParaRPr lang="en-US" sz="3600" b="1" dirty="0">
              <a:solidFill>
                <a:schemeClr val="bg1"/>
              </a:solidFill>
              <a:effectLst>
                <a:outerShdw blurRad="38100" dist="38100" dir="2700000" algn="tl">
                  <a:srgbClr val="000000">
                    <a:alpha val="43137"/>
                  </a:srgbClr>
                </a:outerShdw>
              </a:effectLst>
            </a:endParaRPr>
          </a:p>
          <a:p>
            <a:endParaRPr lang="en-US" sz="3600" b="1" dirty="0">
              <a:solidFill>
                <a:schemeClr val="bg1"/>
              </a:solidFill>
              <a:effectLst>
                <a:outerShdw blurRad="38100" dist="38100" dir="2700000" algn="tl">
                  <a:srgbClr val="000000">
                    <a:alpha val="43137"/>
                  </a:srgbClr>
                </a:outerShdw>
              </a:effectLst>
            </a:endParaRPr>
          </a:p>
          <a:p>
            <a:pPr algn="ctr"/>
            <a:r>
              <a:rPr lang="en-US" sz="3600" b="1" dirty="0">
                <a:solidFill>
                  <a:schemeClr val="bg1"/>
                </a:solidFill>
                <a:effectLst>
                  <a:outerShdw blurRad="38100" dist="38100" dir="2700000" algn="tl">
                    <a:srgbClr val="000000">
                      <a:alpha val="43137"/>
                    </a:srgbClr>
                  </a:outerShdw>
                </a:effectLst>
              </a:rPr>
              <a:t>BACKGROUND &amp; SCOPE OF WORK </a:t>
            </a:r>
          </a:p>
          <a:p>
            <a:pPr marL="742950" indent="-742950">
              <a:buAutoNum type="arabicPeriod" startAt="5"/>
            </a:pPr>
            <a:endParaRPr lang="en-US" sz="4400" b="1" dirty="0">
              <a:solidFill>
                <a:schemeClr val="bg1"/>
              </a:solidFill>
              <a:effectLst>
                <a:outerShdw blurRad="38100" dist="38100" dir="2700000" algn="tl">
                  <a:srgbClr val="000000">
                    <a:alpha val="43137"/>
                  </a:srgbClr>
                </a:outerShdw>
              </a:effectLst>
            </a:endParaRPr>
          </a:p>
          <a:p>
            <a:endParaRPr lang="en-US" sz="3600" b="1" dirty="0">
              <a:solidFill>
                <a:schemeClr val="bg1"/>
              </a:solidFill>
              <a:effectLst>
                <a:outerShdw blurRad="38100" dist="38100" dir="2700000" algn="tl">
                  <a:srgbClr val="000000">
                    <a:alpha val="43137"/>
                  </a:srgbClr>
                </a:outerShdw>
              </a:effectLst>
            </a:endParaRPr>
          </a:p>
          <a:p>
            <a:endParaRPr lang="en-US" sz="3600" b="1" dirty="0">
              <a:solidFill>
                <a:schemeClr val="bg1"/>
              </a:solidFill>
              <a:effectLst>
                <a:outerShdw blurRad="38100" dist="38100" dir="2700000" algn="tl">
                  <a:srgbClr val="000000">
                    <a:alpha val="43137"/>
                  </a:srgbClr>
                </a:outerShdw>
              </a:effectLst>
            </a:endParaRPr>
          </a:p>
          <a:p>
            <a:endParaRPr lang="en-US" sz="3600" b="1" dirty="0">
              <a:solidFill>
                <a:schemeClr val="bg1"/>
              </a:solidFill>
              <a:effectLst>
                <a:outerShdw blurRad="38100" dist="38100" dir="2700000" algn="tl">
                  <a:srgbClr val="000000">
                    <a:alpha val="43137"/>
                  </a:srgbClr>
                </a:outerShdw>
              </a:effectLst>
            </a:endParaRPr>
          </a:p>
          <a:p>
            <a:endParaRPr lang="en-US" sz="3600" b="1" dirty="0">
              <a:solidFill>
                <a:schemeClr val="bg1"/>
              </a:solidFill>
              <a:effectLst>
                <a:outerShdw blurRad="38100" dist="38100" dir="2700000" algn="tl">
                  <a:srgbClr val="000000">
                    <a:alpha val="43137"/>
                  </a:srgbClr>
                </a:outerShdw>
              </a:effectLst>
            </a:endParaRPr>
          </a:p>
          <a:p>
            <a:endParaRPr lang="en-US" sz="3600" b="1" dirty="0">
              <a:solidFill>
                <a:schemeClr val="bg1"/>
              </a:solidFill>
              <a:effectLst>
                <a:outerShdw blurRad="38100" dist="38100" dir="2700000" algn="tl">
                  <a:srgbClr val="000000">
                    <a:alpha val="43137"/>
                  </a:srgbClr>
                </a:outerShdw>
              </a:effectLst>
            </a:endParaRPr>
          </a:p>
          <a:p>
            <a:endParaRPr lang="en-US" sz="3600" b="1" dirty="0">
              <a:solidFill>
                <a:schemeClr val="bg1"/>
              </a:solidFill>
              <a:effectLst>
                <a:outerShdw blurRad="38100" dist="38100" dir="2700000" algn="tl">
                  <a:srgbClr val="000000">
                    <a:alpha val="43137"/>
                  </a:srgbClr>
                </a:outerShdw>
              </a:effectLst>
            </a:endParaRPr>
          </a:p>
          <a:p>
            <a:endParaRPr lang="en-US" sz="36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18188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20ED8-6C95-4D51-A2FD-DBC6E335422F}"/>
              </a:ext>
            </a:extLst>
          </p:cNvPr>
          <p:cNvSpPr>
            <a:spLocks noGrp="1"/>
          </p:cNvSpPr>
          <p:nvPr>
            <p:ph type="title"/>
          </p:nvPr>
        </p:nvSpPr>
        <p:spPr/>
        <p:txBody>
          <a:bodyPr/>
          <a:lstStyle/>
          <a:p>
            <a:r>
              <a:rPr lang="en-GB" dirty="0">
                <a:solidFill>
                  <a:schemeClr val="tx1"/>
                </a:solidFill>
              </a:rPr>
              <a:t>3. BACKGROUND</a:t>
            </a:r>
          </a:p>
        </p:txBody>
      </p:sp>
      <p:sp>
        <p:nvSpPr>
          <p:cNvPr id="3" name="Rectangle 2"/>
          <p:cNvSpPr/>
          <p:nvPr/>
        </p:nvSpPr>
        <p:spPr>
          <a:xfrm>
            <a:off x="618755" y="1101439"/>
            <a:ext cx="11020251" cy="4932119"/>
          </a:xfrm>
          <a:prstGeom prst="rect">
            <a:avLst/>
          </a:prstGeom>
        </p:spPr>
        <p:txBody>
          <a:bodyPr wrap="square">
            <a:spAutoFit/>
          </a:bodyPr>
          <a:lstStyle/>
          <a:p>
            <a:pPr marL="7521" marR="361381" lvl="0" indent="-189904" defTabSz="779173">
              <a:lnSpc>
                <a:spcPct val="150000"/>
              </a:lnSpc>
              <a:spcBef>
                <a:spcPts val="56"/>
              </a:spcBef>
              <a:spcAft>
                <a:spcPts val="341"/>
              </a:spcAft>
            </a:pPr>
            <a:r>
              <a:rPr lang="en-GB" sz="16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GB" sz="1600" dirty="0">
                <a:solidFill>
                  <a:srgbClr val="000000"/>
                </a:solidFill>
                <a:latin typeface="Tahoma" panose="020B0604030504040204" pitchFamily="34" charset="0"/>
                <a:ea typeface="Tahoma" panose="020B0604030504040204" pitchFamily="34" charset="0"/>
                <a:cs typeface="Tahoma" panose="020B0604030504040204" pitchFamily="34" charset="0"/>
              </a:rPr>
              <a:t>	</a:t>
            </a:r>
          </a:p>
          <a:p>
            <a:r>
              <a:rPr lang="en-US" sz="1800" b="0" i="0" u="none" strike="noStrike" baseline="0" dirty="0">
                <a:solidFill>
                  <a:srgbClr val="000000"/>
                </a:solidFill>
                <a:latin typeface="Tahoma" panose="020B0604030504040204" pitchFamily="34" charset="0"/>
              </a:rPr>
              <a:t>A strategic decision was taken by the Transnet Risk Management Team on the 20th of October 2016 to develop and implement an Integrated Risk Management System processes for Transnet which gave effect to the establishment of the Transnet Integrated Management Approach (“TIMA”) </a:t>
            </a:r>
            <a:r>
              <a:rPr lang="en-US" sz="1800" b="0" i="0" u="none" strike="noStrike" baseline="0" dirty="0" err="1">
                <a:solidFill>
                  <a:srgbClr val="000000"/>
                </a:solidFill>
                <a:latin typeface="Tahoma" panose="020B0604030504040204" pitchFamily="34" charset="0"/>
              </a:rPr>
              <a:t>Programme</a:t>
            </a:r>
            <a:r>
              <a:rPr lang="en-US" sz="1800" b="0" i="0" u="none" strike="noStrike" baseline="0" dirty="0">
                <a:solidFill>
                  <a:srgbClr val="000000"/>
                </a:solidFill>
                <a:latin typeface="Tahoma" panose="020B0604030504040204" pitchFamily="34" charset="0"/>
              </a:rPr>
              <a:t>. Following this decision, the first phase (“Phase 1”) of the project which involved the development of the eighteen (18) procedures was completed and handed over on 13 November 2017. </a:t>
            </a:r>
          </a:p>
          <a:p>
            <a:endParaRPr lang="en-US" sz="1800" b="0" i="0" u="none" strike="noStrike" baseline="0" dirty="0">
              <a:solidFill>
                <a:srgbClr val="000000"/>
              </a:solidFill>
              <a:latin typeface="Tahoma" panose="020B0604030504040204" pitchFamily="34" charset="0"/>
            </a:endParaRPr>
          </a:p>
          <a:p>
            <a:r>
              <a:rPr lang="en-US" sz="1800" b="0" i="0" u="none" strike="noStrike" baseline="0" dirty="0">
                <a:solidFill>
                  <a:srgbClr val="000000"/>
                </a:solidFill>
                <a:latin typeface="Tahoma" panose="020B0604030504040204" pitchFamily="34" charset="0"/>
              </a:rPr>
              <a:t>Transnet had implemented Transnet Integrated Management System (“TIMS”) as from January 2018. This was known as phase 2, and this involved policies, procedures and standards implementation and system’s related data / documentation is loaded and managed in a centralized software systems called SharePoint. </a:t>
            </a:r>
          </a:p>
          <a:p>
            <a:r>
              <a:rPr lang="en-US" sz="1800" b="0" i="0" u="none" strike="noStrike" baseline="0" dirty="0">
                <a:solidFill>
                  <a:srgbClr val="000000"/>
                </a:solidFill>
                <a:latin typeface="Tahoma" panose="020B0604030504040204" pitchFamily="34" charset="0"/>
              </a:rPr>
              <a:t>Phase 3 involved the process of certifying the Transnet on ISO 45001:2018, ISO 14001:2015 and ISO 9001:2015. Transnet certification on ISO 45001:2018, ISO 14001:2015 and ISO 9001:2015 was achieved in 2021. </a:t>
            </a:r>
          </a:p>
          <a:p>
            <a:endParaRPr lang="en-US" sz="1800" b="0" i="0" u="none" strike="noStrike" baseline="0" dirty="0">
              <a:solidFill>
                <a:srgbClr val="000000"/>
              </a:solidFill>
              <a:latin typeface="Tahoma" panose="020B0604030504040204" pitchFamily="34" charset="0"/>
            </a:endParaRPr>
          </a:p>
          <a:p>
            <a:r>
              <a:rPr lang="en-US" dirty="0">
                <a:solidFill>
                  <a:srgbClr val="000000"/>
                </a:solidFill>
                <a:latin typeface="Tahoma" panose="020B0604030504040204" pitchFamily="34" charset="0"/>
              </a:rPr>
              <a:t>Following the certification of the 3 (three) ISO standards, TNPA a division of Transnet identified a need to implement additional ISO standards at TNPA namely </a:t>
            </a:r>
            <a:r>
              <a:rPr lang="en-ZA" dirty="0">
                <a:solidFill>
                  <a:srgbClr val="000000"/>
                </a:solidFill>
                <a:latin typeface="Tahoma" panose="020B0604030504040204" pitchFamily="34" charset="0"/>
              </a:rPr>
              <a:t>ISO 31000:2018, ISO 22301:2019 and </a:t>
            </a:r>
          </a:p>
          <a:p>
            <a:r>
              <a:rPr lang="en-ZA" dirty="0">
                <a:solidFill>
                  <a:srgbClr val="000000"/>
                </a:solidFill>
                <a:latin typeface="Tahoma" panose="020B0604030504040204" pitchFamily="34" charset="0"/>
              </a:rPr>
              <a:t>ISO 20000-1:2018. 	</a:t>
            </a:r>
          </a:p>
        </p:txBody>
      </p:sp>
    </p:spTree>
    <p:extLst>
      <p:ext uri="{BB962C8B-B14F-4D97-AF65-F5344CB8AC3E}">
        <p14:creationId xmlns:p14="http://schemas.microsoft.com/office/powerpoint/2010/main" val="3083009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20ED8-6C95-4D51-A2FD-DBC6E335422F}"/>
              </a:ext>
            </a:extLst>
          </p:cNvPr>
          <p:cNvSpPr>
            <a:spLocks noGrp="1"/>
          </p:cNvSpPr>
          <p:nvPr>
            <p:ph type="title"/>
          </p:nvPr>
        </p:nvSpPr>
        <p:spPr/>
        <p:txBody>
          <a:bodyPr/>
          <a:lstStyle/>
          <a:p>
            <a:r>
              <a:rPr lang="en-GB" dirty="0">
                <a:solidFill>
                  <a:schemeClr val="tx1"/>
                </a:solidFill>
              </a:rPr>
              <a:t>4. SCOPE OF REQUIREMENTS</a:t>
            </a:r>
          </a:p>
        </p:txBody>
      </p:sp>
      <p:sp>
        <p:nvSpPr>
          <p:cNvPr id="3" name="Rectangle 2"/>
          <p:cNvSpPr/>
          <p:nvPr/>
        </p:nvSpPr>
        <p:spPr>
          <a:xfrm>
            <a:off x="585874" y="1197516"/>
            <a:ext cx="11020251" cy="4884479"/>
          </a:xfrm>
          <a:prstGeom prst="rect">
            <a:avLst/>
          </a:prstGeom>
        </p:spPr>
        <p:txBody>
          <a:bodyPr wrap="square">
            <a:spAutoFit/>
          </a:bodyPr>
          <a:lstStyle/>
          <a:p>
            <a:pPr marL="355600" marR="361381" lvl="0" indent="-538163" algn="just" defTabSz="779173">
              <a:lnSpc>
                <a:spcPct val="150000"/>
              </a:lnSpc>
              <a:spcBef>
                <a:spcPts val="56"/>
              </a:spcBef>
              <a:spcAft>
                <a:spcPts val="341"/>
              </a:spcAft>
            </a:pPr>
            <a:r>
              <a:rPr lang="en-GB" sz="1600" b="1" dirty="0">
                <a:solidFill>
                  <a:srgbClr val="000000"/>
                </a:solidFill>
                <a:latin typeface="Tahoma" panose="020B0604030504040204" pitchFamily="34" charset="0"/>
                <a:ea typeface="Tahoma" panose="020B0604030504040204" pitchFamily="34" charset="0"/>
                <a:cs typeface="Tahoma" panose="020B0604030504040204" pitchFamily="34" charset="0"/>
              </a:rPr>
              <a:t>Refer to paragraph 3 of RFP document for the detailed scope of requirements </a:t>
            </a:r>
          </a:p>
          <a:p>
            <a:pPr marL="355600" marR="361381" lvl="0" indent="-538163" algn="just" defTabSz="779173">
              <a:lnSpc>
                <a:spcPct val="150000"/>
              </a:lnSpc>
              <a:spcBef>
                <a:spcPts val="56"/>
              </a:spcBef>
              <a:spcAft>
                <a:spcPts val="341"/>
              </a:spcAft>
            </a:pPr>
            <a:endParaRPr lang="en-GB"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355600" marR="361381" lvl="0" indent="-538163" algn="just" defTabSz="779173">
              <a:lnSpc>
                <a:spcPct val="150000"/>
              </a:lnSpc>
              <a:spcBef>
                <a:spcPts val="56"/>
              </a:spcBef>
              <a:spcAft>
                <a:spcPts val="341"/>
              </a:spcAft>
            </a:pPr>
            <a:r>
              <a:rPr lang="en-GB" sz="1600" dirty="0"/>
              <a:t>4.1	</a:t>
            </a:r>
            <a:r>
              <a:rPr lang="en-US" sz="1600" dirty="0"/>
              <a:t>The scope of this RFP is to conduct a full system certification audit, that includes Stage 1 and 2, to verify conformance and the effectiveness of the integrated management system implemented in accordance with ISO 20000-1:2018, ISO 22301:2019 and ISO 31001:2018 for TNPA requirements for a period of three (3) years. </a:t>
            </a:r>
          </a:p>
          <a:p>
            <a:pPr marL="355600" marR="361381" lvl="0" indent="-538163" algn="just" defTabSz="779173">
              <a:lnSpc>
                <a:spcPct val="150000"/>
              </a:lnSpc>
              <a:spcBef>
                <a:spcPts val="56"/>
              </a:spcBef>
              <a:spcAft>
                <a:spcPts val="341"/>
              </a:spcAft>
            </a:pPr>
            <a:r>
              <a:rPr lang="en-US" sz="1600" dirty="0"/>
              <a:t>4.2 Ascertaining the extent to which TNPA operations within each business unit comply currently with applicable system requirements. </a:t>
            </a:r>
          </a:p>
          <a:p>
            <a:pPr marL="355600" marR="361381" lvl="0" indent="-538163" algn="just" defTabSz="779173">
              <a:lnSpc>
                <a:spcPct val="150000"/>
              </a:lnSpc>
              <a:spcBef>
                <a:spcPts val="56"/>
              </a:spcBef>
              <a:spcAft>
                <a:spcPts val="341"/>
              </a:spcAft>
            </a:pPr>
            <a:r>
              <a:rPr lang="en-US" sz="1600" dirty="0"/>
              <a:t>4.3. Reviewing TNPA Integrated Management System and Compliance Obligations, including internal policies. </a:t>
            </a:r>
          </a:p>
          <a:p>
            <a:pPr marL="355600" marR="361381" lvl="0" indent="-538163" algn="just" defTabSz="779173">
              <a:lnSpc>
                <a:spcPct val="150000"/>
              </a:lnSpc>
              <a:spcBef>
                <a:spcPts val="56"/>
              </a:spcBef>
              <a:spcAft>
                <a:spcPts val="341"/>
              </a:spcAft>
            </a:pPr>
            <a:r>
              <a:rPr lang="en-US" sz="1600" dirty="0"/>
              <a:t>4.4. Highlighting instances of non-compliance and specifying the exact requirements that are not complied to. </a:t>
            </a:r>
          </a:p>
          <a:p>
            <a:pPr marL="355600" marR="361381" lvl="0" indent="-538163" algn="just" defTabSz="779173">
              <a:lnSpc>
                <a:spcPct val="150000"/>
              </a:lnSpc>
              <a:spcBef>
                <a:spcPts val="56"/>
              </a:spcBef>
              <a:spcAft>
                <a:spcPts val="341"/>
              </a:spcAft>
            </a:pPr>
            <a:r>
              <a:rPr lang="en-US" sz="1600" dirty="0"/>
              <a:t>4.5. Identifying short-comings and gaps in the system for each business. </a:t>
            </a:r>
          </a:p>
          <a:p>
            <a:pPr marL="355600" marR="361381" lvl="0" indent="-538163" algn="just" defTabSz="779173">
              <a:lnSpc>
                <a:spcPct val="150000"/>
              </a:lnSpc>
              <a:spcBef>
                <a:spcPts val="56"/>
              </a:spcBef>
              <a:spcAft>
                <a:spcPts val="341"/>
              </a:spcAft>
            </a:pPr>
            <a:r>
              <a:rPr lang="en-US" sz="1600" dirty="0"/>
              <a:t>4.6. Suggesting corrective measures or providing recommendations at each business. </a:t>
            </a:r>
          </a:p>
          <a:p>
            <a:pPr marL="355600" marR="361381" lvl="0" indent="-538163" algn="just" defTabSz="779173">
              <a:lnSpc>
                <a:spcPct val="150000"/>
              </a:lnSpc>
              <a:spcBef>
                <a:spcPts val="56"/>
              </a:spcBef>
              <a:spcAft>
                <a:spcPts val="341"/>
              </a:spcAft>
            </a:pPr>
            <a:endParaRPr lang="en-US" sz="1600" dirty="0"/>
          </a:p>
        </p:txBody>
      </p:sp>
    </p:spTree>
    <p:extLst>
      <p:ext uri="{BB962C8B-B14F-4D97-AF65-F5344CB8AC3E}">
        <p14:creationId xmlns:p14="http://schemas.microsoft.com/office/powerpoint/2010/main" val="4025495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20ED8-6C95-4D51-A2FD-DBC6E335422F}"/>
              </a:ext>
            </a:extLst>
          </p:cNvPr>
          <p:cNvSpPr>
            <a:spLocks noGrp="1"/>
          </p:cNvSpPr>
          <p:nvPr>
            <p:ph type="title"/>
          </p:nvPr>
        </p:nvSpPr>
        <p:spPr/>
        <p:txBody>
          <a:bodyPr/>
          <a:lstStyle/>
          <a:p>
            <a:r>
              <a:rPr lang="en-GB" dirty="0">
                <a:solidFill>
                  <a:schemeClr val="tx1"/>
                </a:solidFill>
              </a:rPr>
              <a:t>4. SCOPE OF REQUIREMENTS</a:t>
            </a:r>
          </a:p>
        </p:txBody>
      </p:sp>
      <p:sp>
        <p:nvSpPr>
          <p:cNvPr id="3" name="Rectangle 2"/>
          <p:cNvSpPr/>
          <p:nvPr/>
        </p:nvSpPr>
        <p:spPr>
          <a:xfrm>
            <a:off x="585874" y="1197516"/>
            <a:ext cx="11020251" cy="2641749"/>
          </a:xfrm>
          <a:prstGeom prst="rect">
            <a:avLst/>
          </a:prstGeom>
        </p:spPr>
        <p:txBody>
          <a:bodyPr wrap="square">
            <a:spAutoFit/>
          </a:bodyPr>
          <a:lstStyle/>
          <a:p>
            <a:pPr marL="355600" marR="361381" lvl="0" indent="-538163" algn="just" defTabSz="779173">
              <a:lnSpc>
                <a:spcPct val="150000"/>
              </a:lnSpc>
              <a:spcBef>
                <a:spcPts val="56"/>
              </a:spcBef>
              <a:spcAft>
                <a:spcPts val="341"/>
              </a:spcAft>
            </a:pPr>
            <a:r>
              <a:rPr lang="en-GB" sz="1600" b="1" dirty="0">
                <a:solidFill>
                  <a:srgbClr val="000000"/>
                </a:solidFill>
                <a:latin typeface="Tahoma" panose="020B0604030504040204" pitchFamily="34" charset="0"/>
                <a:ea typeface="Tahoma" panose="020B0604030504040204" pitchFamily="34" charset="0"/>
                <a:cs typeface="Tahoma" panose="020B0604030504040204" pitchFamily="34" charset="0"/>
              </a:rPr>
              <a:t>Refer to paragraph 3 of RFP document for the detailed scope of requirements </a:t>
            </a:r>
          </a:p>
          <a:p>
            <a:pPr marL="355600" marR="361381" lvl="0" indent="-538163" algn="just" defTabSz="779173">
              <a:lnSpc>
                <a:spcPct val="150000"/>
              </a:lnSpc>
              <a:spcBef>
                <a:spcPts val="56"/>
              </a:spcBef>
              <a:spcAft>
                <a:spcPts val="341"/>
              </a:spcAft>
            </a:pPr>
            <a:endParaRPr lang="en-GB"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355600" marR="361381" lvl="0" indent="-538163" algn="just" defTabSz="779173">
              <a:lnSpc>
                <a:spcPct val="150000"/>
              </a:lnSpc>
              <a:spcBef>
                <a:spcPts val="56"/>
              </a:spcBef>
              <a:spcAft>
                <a:spcPts val="341"/>
              </a:spcAft>
            </a:pPr>
            <a:r>
              <a:rPr lang="en-GB" sz="1600" dirty="0"/>
              <a:t>4.7. </a:t>
            </a:r>
            <a:r>
              <a:rPr lang="en-US" sz="1800" b="0" i="0" u="none" strike="noStrike" baseline="0" dirty="0">
                <a:solidFill>
                  <a:srgbClr val="000000"/>
                </a:solidFill>
              </a:rPr>
              <a:t>Recommending and/or proposing measures that must be taken to ensure system compliance. </a:t>
            </a:r>
          </a:p>
          <a:p>
            <a:pPr marL="355600" marR="361381" lvl="0" indent="-538163" algn="just" defTabSz="779173">
              <a:lnSpc>
                <a:spcPct val="150000"/>
              </a:lnSpc>
              <a:spcBef>
                <a:spcPts val="56"/>
              </a:spcBef>
              <a:spcAft>
                <a:spcPts val="341"/>
              </a:spcAft>
            </a:pPr>
            <a:r>
              <a:rPr lang="en-US" dirty="0">
                <a:solidFill>
                  <a:srgbClr val="000000"/>
                </a:solidFill>
              </a:rPr>
              <a:t>4.8. </a:t>
            </a:r>
            <a:r>
              <a:rPr lang="en-US" sz="1800" b="0" i="0" u="none" strike="noStrike" baseline="0" dirty="0">
                <a:solidFill>
                  <a:srgbClr val="000000"/>
                </a:solidFill>
              </a:rPr>
              <a:t>Recommending the company for Certification, where compliance is satisfactory. </a:t>
            </a:r>
            <a:endParaRPr lang="en-US" dirty="0">
              <a:solidFill>
                <a:srgbClr val="000000"/>
              </a:solidFill>
            </a:endParaRPr>
          </a:p>
          <a:p>
            <a:pPr marL="355600" marR="361381" lvl="0" indent="-538163" algn="just" defTabSz="779173">
              <a:lnSpc>
                <a:spcPct val="150000"/>
              </a:lnSpc>
              <a:spcBef>
                <a:spcPts val="56"/>
              </a:spcBef>
              <a:spcAft>
                <a:spcPts val="341"/>
              </a:spcAft>
            </a:pPr>
            <a:r>
              <a:rPr lang="en-US" sz="1600" dirty="0">
                <a:solidFill>
                  <a:srgbClr val="000000"/>
                </a:solidFill>
              </a:rPr>
              <a:t>4.9. </a:t>
            </a:r>
            <a:r>
              <a:rPr lang="en-US" sz="1800" b="0" i="0" u="none" strike="noStrike" baseline="0" dirty="0">
                <a:solidFill>
                  <a:srgbClr val="000000"/>
                </a:solidFill>
              </a:rPr>
              <a:t>Compilation of comprehensive reports of TNPA detailing the findings and recommendations of the entire audit. </a:t>
            </a:r>
            <a:endParaRPr lang="en-US" sz="1600" dirty="0"/>
          </a:p>
        </p:txBody>
      </p:sp>
    </p:spTree>
    <p:extLst>
      <p:ext uri="{BB962C8B-B14F-4D97-AF65-F5344CB8AC3E}">
        <p14:creationId xmlns:p14="http://schemas.microsoft.com/office/powerpoint/2010/main" val="2788093725"/>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6057" y="544730"/>
            <a:ext cx="9711158" cy="741741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3600" b="1" dirty="0">
                <a:solidFill>
                  <a:prstClr val="white"/>
                </a:solidFill>
                <a:effectLst>
                  <a:outerShdw blurRad="38100" dist="38100" dir="2700000" algn="tl">
                    <a:srgbClr val="000000">
                      <a:alpha val="43137"/>
                    </a:srgbClr>
                  </a:outerShdw>
                </a:effectLst>
                <a:latin typeface="Tahoma"/>
              </a:rPr>
              <a:t>TENDER EVALUATION METHODOLOGY</a:t>
            </a: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rPr>
              <a:t> </a:t>
            </a:r>
          </a:p>
          <a:p>
            <a:pPr marL="742950" marR="0" lvl="0" indent="-742950" algn="l" defTabSz="457200" rtl="0" eaLnBrk="1" fontAlgn="auto" latinLnBrk="0" hangingPunct="1">
              <a:lnSpc>
                <a:spcPct val="100000"/>
              </a:lnSpc>
              <a:spcBef>
                <a:spcPts val="0"/>
              </a:spcBef>
              <a:spcAft>
                <a:spcPts val="0"/>
              </a:spcAft>
              <a:buClrTx/>
              <a:buSzTx/>
              <a:buFontTx/>
              <a:buAutoNum type="arabicPeriod" startAt="5"/>
              <a:tabLst/>
              <a:defRPr/>
            </a:pPr>
            <a:endParaRPr kumimoji="0" 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p:txBody>
      </p:sp>
    </p:spTree>
    <p:extLst>
      <p:ext uri="{BB962C8B-B14F-4D97-AF65-F5344CB8AC3E}">
        <p14:creationId xmlns:p14="http://schemas.microsoft.com/office/powerpoint/2010/main" val="1310193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20ED8-6C95-4D51-A2FD-DBC6E335422F}"/>
              </a:ext>
            </a:extLst>
          </p:cNvPr>
          <p:cNvSpPr>
            <a:spLocks noGrp="1"/>
          </p:cNvSpPr>
          <p:nvPr>
            <p:ph type="title"/>
          </p:nvPr>
        </p:nvSpPr>
        <p:spPr/>
        <p:txBody>
          <a:bodyPr/>
          <a:lstStyle/>
          <a:p>
            <a:r>
              <a:rPr lang="en-GB" dirty="0">
                <a:solidFill>
                  <a:schemeClr val="tx1"/>
                </a:solidFill>
              </a:rPr>
              <a:t>5. EVALUATION METHODOLOGY</a:t>
            </a:r>
          </a:p>
        </p:txBody>
      </p:sp>
      <p:sp>
        <p:nvSpPr>
          <p:cNvPr id="3" name="Rectangle 2"/>
          <p:cNvSpPr/>
          <p:nvPr/>
        </p:nvSpPr>
        <p:spPr>
          <a:xfrm>
            <a:off x="585874" y="1197516"/>
            <a:ext cx="11710400" cy="5089407"/>
          </a:xfrm>
          <a:prstGeom prst="rect">
            <a:avLst/>
          </a:prstGeom>
        </p:spPr>
        <p:txBody>
          <a:bodyPr wrap="square">
            <a:spAutoFit/>
          </a:bodyPr>
          <a:lstStyle/>
          <a:p>
            <a:pPr marL="7521" marR="361381" lvl="0" indent="-189904" defTabSz="779173">
              <a:lnSpc>
                <a:spcPct val="150000"/>
              </a:lnSpc>
              <a:spcBef>
                <a:spcPts val="56"/>
              </a:spcBef>
              <a:spcAft>
                <a:spcPts val="341"/>
              </a:spcAft>
            </a:pPr>
            <a:r>
              <a:rPr lang="en-GB" sz="13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GB" sz="1200" dirty="0">
                <a:solidFill>
                  <a:srgbClr val="000000"/>
                </a:solidFill>
                <a:latin typeface="Tahoma" panose="020B0604030504040204" pitchFamily="34" charset="0"/>
                <a:ea typeface="Tahoma" panose="020B0604030504040204" pitchFamily="34" charset="0"/>
                <a:cs typeface="Tahoma" panose="020B0604030504040204" pitchFamily="34" charset="0"/>
              </a:rPr>
              <a:t>	</a:t>
            </a:r>
          </a:p>
          <a:p>
            <a:pPr marL="7521" marR="361381" lvl="0" indent="-189904" algn="just" defTabSz="779173">
              <a:lnSpc>
                <a:spcPct val="150000"/>
              </a:lnSpc>
              <a:spcBef>
                <a:spcPts val="56"/>
              </a:spcBef>
              <a:spcAft>
                <a:spcPts val="341"/>
              </a:spcAft>
            </a:pPr>
            <a:endParaRPr lang="en-GB" sz="12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7521" marR="361381" lvl="0" indent="-189904" defTabSz="779173">
              <a:lnSpc>
                <a:spcPct val="150000"/>
              </a:lnSpc>
              <a:spcBef>
                <a:spcPts val="56"/>
              </a:spcBef>
              <a:spcAft>
                <a:spcPts val="341"/>
              </a:spcAft>
            </a:pPr>
            <a:endParaRPr lang="en-GB" sz="12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7521" marR="361381" lvl="0" indent="-189904" defTabSz="779173">
              <a:lnSpc>
                <a:spcPct val="150000"/>
              </a:lnSpc>
              <a:spcBef>
                <a:spcPts val="56"/>
              </a:spcBef>
              <a:spcAft>
                <a:spcPts val="341"/>
              </a:spcAft>
            </a:pPr>
            <a:endParaRPr lang="en-GB" sz="12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7521" marR="361381" lvl="0" indent="-189904" defTabSz="779173">
              <a:lnSpc>
                <a:spcPct val="150000"/>
              </a:lnSpc>
              <a:spcBef>
                <a:spcPts val="56"/>
              </a:spcBef>
              <a:spcAft>
                <a:spcPts val="341"/>
              </a:spcAft>
            </a:pPr>
            <a:endParaRPr lang="en-GB" sz="12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7521" marR="361381" lvl="0" indent="-189904" defTabSz="779173">
              <a:lnSpc>
                <a:spcPct val="150000"/>
              </a:lnSpc>
              <a:spcBef>
                <a:spcPts val="56"/>
              </a:spcBef>
              <a:spcAft>
                <a:spcPts val="341"/>
              </a:spcAft>
            </a:pPr>
            <a:endParaRPr lang="en-GB" sz="12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7521" marR="361381" lvl="0" indent="-189904" defTabSz="779173">
              <a:lnSpc>
                <a:spcPct val="150000"/>
              </a:lnSpc>
              <a:spcBef>
                <a:spcPts val="56"/>
              </a:spcBef>
              <a:spcAft>
                <a:spcPts val="341"/>
              </a:spcAft>
            </a:pPr>
            <a:endParaRPr lang="en-GB" sz="12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7521" marR="361381" lvl="0" indent="-189904" defTabSz="779173">
              <a:lnSpc>
                <a:spcPct val="150000"/>
              </a:lnSpc>
              <a:spcBef>
                <a:spcPts val="56"/>
              </a:spcBef>
              <a:spcAft>
                <a:spcPts val="341"/>
              </a:spcAft>
            </a:pPr>
            <a:endParaRPr lang="en-GB" sz="12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7521" marR="361381" lvl="0" indent="-189904" defTabSz="779173">
              <a:lnSpc>
                <a:spcPct val="150000"/>
              </a:lnSpc>
              <a:spcBef>
                <a:spcPts val="56"/>
              </a:spcBef>
              <a:spcAft>
                <a:spcPts val="341"/>
              </a:spcAft>
            </a:pPr>
            <a:endParaRPr lang="en-GB" sz="12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7521" marR="361381" lvl="0" indent="-189904" defTabSz="779173">
              <a:lnSpc>
                <a:spcPct val="150000"/>
              </a:lnSpc>
              <a:spcBef>
                <a:spcPts val="56"/>
              </a:spcBef>
              <a:spcAft>
                <a:spcPts val="341"/>
              </a:spcAft>
            </a:pPr>
            <a:endParaRPr lang="en-GB" sz="12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7521" marR="361381" lvl="0" indent="-189904" defTabSz="779173">
              <a:lnSpc>
                <a:spcPct val="150000"/>
              </a:lnSpc>
              <a:spcBef>
                <a:spcPts val="56"/>
              </a:spcBef>
              <a:spcAft>
                <a:spcPts val="341"/>
              </a:spcAft>
            </a:pPr>
            <a:endParaRPr lang="en-GB" sz="12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7521" marR="361381" lvl="0" indent="-189904" defTabSz="779173">
              <a:lnSpc>
                <a:spcPct val="150000"/>
              </a:lnSpc>
              <a:spcBef>
                <a:spcPts val="56"/>
              </a:spcBef>
              <a:spcAft>
                <a:spcPts val="341"/>
              </a:spcAft>
            </a:pPr>
            <a:endParaRPr lang="en-GB" sz="12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7521" marR="361381" lvl="0" indent="-189904" defTabSz="779173">
              <a:lnSpc>
                <a:spcPct val="150000"/>
              </a:lnSpc>
              <a:spcBef>
                <a:spcPts val="56"/>
              </a:spcBef>
              <a:spcAft>
                <a:spcPts val="341"/>
              </a:spcAft>
            </a:pPr>
            <a:endParaRPr lang="en-GB" sz="12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7521" marR="361381" lvl="0" indent="-189904" defTabSz="779173">
              <a:lnSpc>
                <a:spcPct val="150000"/>
              </a:lnSpc>
              <a:spcBef>
                <a:spcPts val="56"/>
              </a:spcBef>
              <a:spcAft>
                <a:spcPts val="341"/>
              </a:spcAft>
            </a:pPr>
            <a:endParaRPr lang="en-GB" sz="12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7521" marR="361381" lvl="0" indent="-189904" defTabSz="779173">
              <a:lnSpc>
                <a:spcPct val="150000"/>
              </a:lnSpc>
              <a:spcBef>
                <a:spcPts val="56"/>
              </a:spcBef>
              <a:spcAft>
                <a:spcPts val="341"/>
              </a:spcAft>
            </a:pPr>
            <a:endParaRPr lang="en-GB" sz="1200"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3">
            <a:extLst>
              <a:ext uri="{FF2B5EF4-FFF2-40B4-BE49-F238E27FC236}">
                <a16:creationId xmlns:a16="http://schemas.microsoft.com/office/drawing/2014/main" id="{614F8AAA-7E2D-0B45-1248-66AC94C9AA59}"/>
              </a:ext>
            </a:extLst>
          </p:cNvPr>
          <p:cNvGrpSpPr/>
          <p:nvPr/>
        </p:nvGrpSpPr>
        <p:grpSpPr>
          <a:xfrm>
            <a:off x="1335505" y="1206346"/>
            <a:ext cx="9255564" cy="5281930"/>
            <a:chOff x="-113252" y="59617"/>
            <a:chExt cx="10043953" cy="4497401"/>
          </a:xfrm>
        </p:grpSpPr>
        <p:sp>
          <p:nvSpPr>
            <p:cNvPr id="5" name="Rectangle 4">
              <a:extLst>
                <a:ext uri="{FF2B5EF4-FFF2-40B4-BE49-F238E27FC236}">
                  <a16:creationId xmlns:a16="http://schemas.microsoft.com/office/drawing/2014/main" id="{92B2B516-520F-AAA9-18E2-D00C777F5344}"/>
                </a:ext>
              </a:extLst>
            </p:cNvPr>
            <p:cNvSpPr/>
            <p:nvPr/>
          </p:nvSpPr>
          <p:spPr>
            <a:xfrm>
              <a:off x="-113252" y="116956"/>
              <a:ext cx="9871725" cy="397646"/>
            </a:xfrm>
            <a:prstGeom prst="rect">
              <a:avLst/>
            </a:prstGeom>
            <a:solidFill>
              <a:srgbClr val="9BBB59">
                <a:lumMod val="60000"/>
                <a:lumOff val="40000"/>
              </a:srgbClr>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6" name="TextBox 16">
              <a:extLst>
                <a:ext uri="{FF2B5EF4-FFF2-40B4-BE49-F238E27FC236}">
                  <a16:creationId xmlns:a16="http://schemas.microsoft.com/office/drawing/2014/main" id="{4872D267-CAE0-DE89-8F75-6DB2CB7C9A0F}"/>
                </a:ext>
              </a:extLst>
            </p:cNvPr>
            <p:cNvSpPr txBox="1">
              <a:spLocks noChangeArrowheads="1"/>
            </p:cNvSpPr>
            <p:nvPr/>
          </p:nvSpPr>
          <p:spPr bwMode="auto">
            <a:xfrm>
              <a:off x="2805356" y="563355"/>
              <a:ext cx="807494" cy="24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defTabSz="914400" eaLnBrk="1" fontAlgn="base" latinLnBrk="0" hangingPunct="1">
                <a:lnSpc>
                  <a:spcPct val="100000"/>
                </a:lnSpc>
                <a:spcBef>
                  <a:spcPts val="0"/>
                </a:spcBef>
                <a:spcAft>
                  <a:spcPts val="0"/>
                </a:spcAft>
                <a:buClrTx/>
                <a:buSzTx/>
                <a:buFontTx/>
                <a:buNone/>
                <a:tabLst/>
                <a:defRPr/>
              </a:pPr>
              <a:r>
                <a:rPr kumimoji="0" lang="en-ZA" sz="900" b="1"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rPr>
                <a:t>Step 3</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7" name="TextBox 3">
              <a:extLst>
                <a:ext uri="{FF2B5EF4-FFF2-40B4-BE49-F238E27FC236}">
                  <a16:creationId xmlns:a16="http://schemas.microsoft.com/office/drawing/2014/main" id="{FE528B73-2044-ABAD-9AF2-CE6084A05342}"/>
                </a:ext>
              </a:extLst>
            </p:cNvPr>
            <p:cNvSpPr txBox="1">
              <a:spLocks noChangeArrowheads="1"/>
            </p:cNvSpPr>
            <p:nvPr/>
          </p:nvSpPr>
          <p:spPr bwMode="auto">
            <a:xfrm>
              <a:off x="-99386" y="754368"/>
              <a:ext cx="1338775" cy="48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defTabSz="914400" eaLnBrk="1" fontAlgn="base" latinLnBrk="0" hangingPunct="1">
                <a:lnSpc>
                  <a:spcPct val="100000"/>
                </a:lnSpc>
                <a:spcBef>
                  <a:spcPts val="0"/>
                </a:spcBef>
                <a:spcAft>
                  <a:spcPts val="0"/>
                </a:spcAft>
                <a:buClrTx/>
                <a:buSzTx/>
                <a:buFontTx/>
                <a:buNone/>
                <a:tabLst/>
                <a:defRPr/>
              </a:pPr>
              <a:r>
                <a:rPr kumimoji="0" lang="en-ZA" sz="105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rPr>
                <a:t>Administrative responsiveness</a:t>
              </a:r>
              <a:endParaRPr kumimoji="0" lang="en-ZA" sz="105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8" name="TextBox 3">
              <a:extLst>
                <a:ext uri="{FF2B5EF4-FFF2-40B4-BE49-F238E27FC236}">
                  <a16:creationId xmlns:a16="http://schemas.microsoft.com/office/drawing/2014/main" id="{40F88FA2-76CA-BAD8-A45E-72342CBB62C7}"/>
                </a:ext>
              </a:extLst>
            </p:cNvPr>
            <p:cNvSpPr txBox="1">
              <a:spLocks noChangeArrowheads="1"/>
            </p:cNvSpPr>
            <p:nvPr/>
          </p:nvSpPr>
          <p:spPr bwMode="auto">
            <a:xfrm>
              <a:off x="1051684" y="754368"/>
              <a:ext cx="1192607" cy="48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ctr" defTabSz="914400" eaLnBrk="1" fontAlgn="base" latinLnBrk="0" hangingPunct="1">
                <a:lnSpc>
                  <a:spcPct val="100000"/>
                </a:lnSpc>
                <a:spcBef>
                  <a:spcPts val="0"/>
                </a:spcBef>
                <a:spcAft>
                  <a:spcPts val="0"/>
                </a:spcAft>
                <a:buClrTx/>
                <a:buSzTx/>
                <a:buFontTx/>
                <a:buNone/>
                <a:tabLst/>
                <a:defRPr/>
              </a:pPr>
              <a:r>
                <a:rPr kumimoji="0" lang="en-ZA" sz="105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rPr>
                <a:t>Substantive responsiveness</a:t>
              </a:r>
              <a:endParaRPr kumimoji="0" lang="en-ZA" sz="105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9" name="TextBox 3">
              <a:extLst>
                <a:ext uri="{FF2B5EF4-FFF2-40B4-BE49-F238E27FC236}">
                  <a16:creationId xmlns:a16="http://schemas.microsoft.com/office/drawing/2014/main" id="{C2A4C8A1-E63B-F614-242B-03CCA8F4AEE3}"/>
                </a:ext>
              </a:extLst>
            </p:cNvPr>
            <p:cNvSpPr txBox="1">
              <a:spLocks noChangeArrowheads="1"/>
            </p:cNvSpPr>
            <p:nvPr/>
          </p:nvSpPr>
          <p:spPr bwMode="auto">
            <a:xfrm>
              <a:off x="4093863" y="845700"/>
              <a:ext cx="1407656" cy="48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defTabSz="914400" eaLnBrk="1" fontAlgn="base" latinLnBrk="0" hangingPunct="1">
                <a:lnSpc>
                  <a:spcPct val="100000"/>
                </a:lnSpc>
                <a:spcBef>
                  <a:spcPts val="0"/>
                </a:spcBef>
                <a:spcAft>
                  <a:spcPts val="0"/>
                </a:spcAft>
                <a:buClrTx/>
                <a:buSzTx/>
                <a:buFontTx/>
                <a:buNone/>
                <a:tabLst/>
                <a:defRPr/>
              </a:pPr>
              <a:r>
                <a:rPr kumimoji="0" lang="en-ZA" sz="105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Weighted scoring </a:t>
              </a:r>
              <a:endParaRPr kumimoji="0" lang="en-ZA" sz="105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10" name="AutoShape 13">
              <a:extLst>
                <a:ext uri="{FF2B5EF4-FFF2-40B4-BE49-F238E27FC236}">
                  <a16:creationId xmlns:a16="http://schemas.microsoft.com/office/drawing/2014/main" id="{26518D93-065D-3F7A-9CF7-764DB71B7661}"/>
                </a:ext>
              </a:extLst>
            </p:cNvPr>
            <p:cNvSpPr>
              <a:spLocks noChangeArrowheads="1"/>
            </p:cNvSpPr>
            <p:nvPr/>
          </p:nvSpPr>
          <p:spPr bwMode="auto">
            <a:xfrm>
              <a:off x="261160" y="1820860"/>
              <a:ext cx="470149" cy="577086"/>
            </a:xfrm>
            <a:prstGeom prst="flowChartMultidocument">
              <a:avLst/>
            </a:prstGeom>
            <a:gradFill rotWithShape="0">
              <a:gsLst>
                <a:gs pos="0">
                  <a:srgbClr val="FFFFFF"/>
                </a:gs>
                <a:gs pos="100000">
                  <a:srgbClr val="E5B8B7"/>
                </a:gs>
              </a:gsLst>
              <a:lin ang="5400000" scaled="1"/>
            </a:gradFill>
            <a:ln w="12700">
              <a:solidFill>
                <a:srgbClr val="D99594"/>
              </a:solidFill>
              <a:miter lim="800000"/>
              <a:headEnd/>
              <a:tailEnd/>
            </a:ln>
            <a:effectLst>
              <a:outerShdw dist="28398" dir="3806097" algn="ctr" rotWithShape="0">
                <a:srgbClr val="622423">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Text" lastClr="000000"/>
                </a:solidFill>
                <a:effectLst/>
                <a:uLnTx/>
                <a:uFillTx/>
              </a:endParaRPr>
            </a:p>
          </p:txBody>
        </p:sp>
        <p:sp>
          <p:nvSpPr>
            <p:cNvPr id="11" name="Right Arrow 28824">
              <a:extLst>
                <a:ext uri="{FF2B5EF4-FFF2-40B4-BE49-F238E27FC236}">
                  <a16:creationId xmlns:a16="http://schemas.microsoft.com/office/drawing/2014/main" id="{C303B0A4-B787-8D29-33E1-8B0A36B05D47}"/>
                </a:ext>
              </a:extLst>
            </p:cNvPr>
            <p:cNvSpPr>
              <a:spLocks noChangeArrowheads="1"/>
            </p:cNvSpPr>
            <p:nvPr/>
          </p:nvSpPr>
          <p:spPr bwMode="auto">
            <a:xfrm>
              <a:off x="933217" y="2000251"/>
              <a:ext cx="272547"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Text" lastClr="000000"/>
                </a:solidFill>
                <a:effectLst/>
                <a:uLnTx/>
                <a:uFillTx/>
              </a:endParaRPr>
            </a:p>
          </p:txBody>
        </p:sp>
        <p:sp>
          <p:nvSpPr>
            <p:cNvPr id="12" name="AutoShape 15">
              <a:extLst>
                <a:ext uri="{FF2B5EF4-FFF2-40B4-BE49-F238E27FC236}">
                  <a16:creationId xmlns:a16="http://schemas.microsoft.com/office/drawing/2014/main" id="{0CFF1B3A-5718-5EE3-C019-835FE024D983}"/>
                </a:ext>
              </a:extLst>
            </p:cNvPr>
            <p:cNvSpPr>
              <a:spLocks noChangeArrowheads="1"/>
            </p:cNvSpPr>
            <p:nvPr/>
          </p:nvSpPr>
          <p:spPr bwMode="auto">
            <a:xfrm rot="3171260">
              <a:off x="1393864" y="1650660"/>
              <a:ext cx="236680" cy="655348"/>
            </a:xfrm>
            <a:prstGeom prst="lightningBolt">
              <a:avLst/>
            </a:prstGeom>
            <a:solidFill>
              <a:srgbClr val="FFFFFF"/>
            </a:solidFill>
            <a:ln w="63500" cmpd="thickThin">
              <a:solidFill>
                <a:srgbClr val="C0504D"/>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Text" lastClr="000000"/>
                </a:solidFill>
                <a:effectLst/>
                <a:uLnTx/>
                <a:uFillTx/>
              </a:endParaRPr>
            </a:p>
          </p:txBody>
        </p:sp>
        <p:sp>
          <p:nvSpPr>
            <p:cNvPr id="13" name="Right Arrow 28826">
              <a:extLst>
                <a:ext uri="{FF2B5EF4-FFF2-40B4-BE49-F238E27FC236}">
                  <a16:creationId xmlns:a16="http://schemas.microsoft.com/office/drawing/2014/main" id="{55532A5C-7FDD-8DE7-7148-BD241E78749F}"/>
                </a:ext>
              </a:extLst>
            </p:cNvPr>
            <p:cNvSpPr>
              <a:spLocks noChangeArrowheads="1"/>
            </p:cNvSpPr>
            <p:nvPr/>
          </p:nvSpPr>
          <p:spPr bwMode="auto">
            <a:xfrm>
              <a:off x="1851206" y="2000251"/>
              <a:ext cx="272547" cy="288000"/>
            </a:xfrm>
            <a:prstGeom prst="rightArrow">
              <a:avLst>
                <a:gd name="adj1" fmla="val 50000"/>
                <a:gd name="adj2" fmla="val 50127"/>
              </a:avLst>
            </a:prstGeom>
            <a:solidFill>
              <a:srgbClr val="FAC090"/>
            </a:solidFill>
            <a:ln w="9525">
              <a:solidFill>
                <a:srgbClr val="321212"/>
              </a:solidFill>
              <a:miter lim="800000"/>
              <a:headEnd/>
              <a:tailEnd/>
            </a:ln>
          </p:spPr>
          <p:txBody>
            <a:bodyPr lIns="270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Text" lastClr="000000"/>
                </a:solidFill>
                <a:effectLst/>
                <a:uLnTx/>
                <a:uFillTx/>
              </a:endParaRPr>
            </a:p>
          </p:txBody>
        </p:sp>
        <p:sp>
          <p:nvSpPr>
            <p:cNvPr id="14" name="TextBox 3">
              <a:extLst>
                <a:ext uri="{FF2B5EF4-FFF2-40B4-BE49-F238E27FC236}">
                  <a16:creationId xmlns:a16="http://schemas.microsoft.com/office/drawing/2014/main" id="{51CC2977-716E-DE11-C6CA-9BBA2E1B9126}"/>
                </a:ext>
              </a:extLst>
            </p:cNvPr>
            <p:cNvSpPr txBox="1">
              <a:spLocks noChangeArrowheads="1"/>
            </p:cNvSpPr>
            <p:nvPr/>
          </p:nvSpPr>
          <p:spPr bwMode="auto">
            <a:xfrm>
              <a:off x="-30041" y="1186319"/>
              <a:ext cx="1104866"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ctr" defTabSz="914400" eaLnBrk="1" fontAlgn="base" latinLnBrk="0" hangingPunct="1">
                <a:lnSpc>
                  <a:spcPct val="100000"/>
                </a:lnSpc>
                <a:spcBef>
                  <a:spcPts val="0"/>
                </a:spcBef>
                <a:spcAft>
                  <a:spcPts val="0"/>
                </a:spcAft>
                <a:buClrTx/>
                <a:buSzTx/>
                <a:buFontTx/>
                <a:buNone/>
                <a:tabLst/>
                <a:defRPr/>
              </a:pPr>
              <a:r>
                <a:rPr kumimoji="0" lang="en-ZA" sz="105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rPr>
                <a:t>Returnable documents/ schedules</a:t>
              </a:r>
              <a:endParaRPr kumimoji="0" lang="en-ZA" sz="105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15" name="TextBox 3">
              <a:extLst>
                <a:ext uri="{FF2B5EF4-FFF2-40B4-BE49-F238E27FC236}">
                  <a16:creationId xmlns:a16="http://schemas.microsoft.com/office/drawing/2014/main" id="{A3D02E4A-E05D-8194-E84F-5EFF528AC61F}"/>
                </a:ext>
              </a:extLst>
            </p:cNvPr>
            <p:cNvSpPr txBox="1">
              <a:spLocks noChangeArrowheads="1"/>
            </p:cNvSpPr>
            <p:nvPr/>
          </p:nvSpPr>
          <p:spPr bwMode="auto">
            <a:xfrm>
              <a:off x="1118984" y="1278408"/>
              <a:ext cx="1087120"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ctr" defTabSz="914400" eaLnBrk="1" fontAlgn="base" latinLnBrk="0" hangingPunct="1">
                <a:lnSpc>
                  <a:spcPct val="100000"/>
                </a:lnSpc>
                <a:spcBef>
                  <a:spcPts val="0"/>
                </a:spcBef>
                <a:spcAft>
                  <a:spcPts val="0"/>
                </a:spcAft>
                <a:buClrTx/>
                <a:buSzTx/>
                <a:buFontTx/>
                <a:buNone/>
                <a:tabLst/>
                <a:defRPr/>
              </a:pPr>
              <a:r>
                <a:rPr kumimoji="0" lang="en-ZA" sz="105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rPr>
                <a:t>Pre-qualification</a:t>
              </a:r>
              <a:endParaRPr kumimoji="0" lang="en-ZA" sz="105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16" name="TextBox 8">
              <a:extLst>
                <a:ext uri="{FF2B5EF4-FFF2-40B4-BE49-F238E27FC236}">
                  <a16:creationId xmlns:a16="http://schemas.microsoft.com/office/drawing/2014/main" id="{42F3CA1D-41CE-B625-B2A4-9770CB6A2C06}"/>
                </a:ext>
              </a:extLst>
            </p:cNvPr>
            <p:cNvSpPr txBox="1">
              <a:spLocks noChangeArrowheads="1"/>
            </p:cNvSpPr>
            <p:nvPr/>
          </p:nvSpPr>
          <p:spPr bwMode="auto">
            <a:xfrm>
              <a:off x="4193629" y="3315525"/>
              <a:ext cx="1035722" cy="67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defTabSz="914400" eaLnBrk="1" fontAlgn="base" latinLnBrk="0" hangingPunct="1">
                <a:lnSpc>
                  <a:spcPct val="100000"/>
                </a:lnSpc>
                <a:spcBef>
                  <a:spcPts val="0"/>
                </a:spcBef>
                <a:spcAft>
                  <a:spcPts val="0"/>
                </a:spcAft>
                <a:buClrTx/>
                <a:buSzTx/>
                <a:buFontTx/>
                <a:buNone/>
                <a:tabLst/>
                <a:defRPr/>
              </a:pPr>
              <a:r>
                <a:rPr kumimoji="0" lang="en-ZA" sz="105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rPr>
                <a:t>WEIGHTED  SCORE</a:t>
              </a:r>
              <a:endParaRPr kumimoji="0" lang="en-ZA" sz="105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17" name="Rectangle 16">
              <a:extLst>
                <a:ext uri="{FF2B5EF4-FFF2-40B4-BE49-F238E27FC236}">
                  <a16:creationId xmlns:a16="http://schemas.microsoft.com/office/drawing/2014/main" id="{4B79C33F-DA23-8F40-9602-28A264E743D0}"/>
                </a:ext>
              </a:extLst>
            </p:cNvPr>
            <p:cNvSpPr/>
            <p:nvPr/>
          </p:nvSpPr>
          <p:spPr bwMode="auto">
            <a:xfrm>
              <a:off x="2850496" y="2152032"/>
              <a:ext cx="256088" cy="1009329"/>
            </a:xfrm>
            <a:prstGeom prst="rect">
              <a:avLst/>
            </a:prstGeom>
            <a:solidFill>
              <a:srgbClr val="C00000"/>
            </a:solidFill>
            <a:ln w="25400" cap="flat" cmpd="sng" algn="ctr">
              <a:solidFill>
                <a:srgbClr val="4F81BD">
                  <a:shade val="50000"/>
                </a:srgbClr>
              </a:solid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D529F480-7032-9844-1D03-858A75D33D06}"/>
                </a:ext>
              </a:extLst>
            </p:cNvPr>
            <p:cNvSpPr/>
            <p:nvPr/>
          </p:nvSpPr>
          <p:spPr bwMode="auto">
            <a:xfrm>
              <a:off x="2850496" y="1953593"/>
              <a:ext cx="256088" cy="232351"/>
            </a:xfrm>
            <a:prstGeom prst="rect">
              <a:avLst/>
            </a:prstGeom>
            <a:noFill/>
            <a:ln w="25400" cap="flat" cmpd="sng" algn="ctr">
              <a:solidFill>
                <a:srgbClr val="4F81BD">
                  <a:shade val="50000"/>
                </a:srgbClr>
              </a:solid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9" name="Right Arrow 28833">
              <a:extLst>
                <a:ext uri="{FF2B5EF4-FFF2-40B4-BE49-F238E27FC236}">
                  <a16:creationId xmlns:a16="http://schemas.microsoft.com/office/drawing/2014/main" id="{94C4F225-11CF-71CA-3D67-C2952AC544C7}"/>
                </a:ext>
              </a:extLst>
            </p:cNvPr>
            <p:cNvSpPr>
              <a:spLocks noChangeArrowheads="1"/>
            </p:cNvSpPr>
            <p:nvPr/>
          </p:nvSpPr>
          <p:spPr bwMode="auto">
            <a:xfrm>
              <a:off x="3301795" y="2037597"/>
              <a:ext cx="272545"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Text" lastClr="000000"/>
                </a:solidFill>
                <a:effectLst/>
                <a:uLnTx/>
                <a:uFillTx/>
              </a:endParaRPr>
            </a:p>
          </p:txBody>
        </p:sp>
        <p:sp>
          <p:nvSpPr>
            <p:cNvPr id="20" name="TextBox 3">
              <a:extLst>
                <a:ext uri="{FF2B5EF4-FFF2-40B4-BE49-F238E27FC236}">
                  <a16:creationId xmlns:a16="http://schemas.microsoft.com/office/drawing/2014/main" id="{F1E583A9-DD9B-A829-2666-25E2BC608214}"/>
                </a:ext>
              </a:extLst>
            </p:cNvPr>
            <p:cNvSpPr txBox="1">
              <a:spLocks noChangeArrowheads="1"/>
            </p:cNvSpPr>
            <p:nvPr/>
          </p:nvSpPr>
          <p:spPr bwMode="auto">
            <a:xfrm>
              <a:off x="2238053" y="674415"/>
              <a:ext cx="1771297" cy="88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ctr" defTabSz="914400" eaLnBrk="1" fontAlgn="base" latinLnBrk="0" hangingPunct="1">
                <a:lnSpc>
                  <a:spcPct val="100000"/>
                </a:lnSpc>
                <a:spcBef>
                  <a:spcPts val="0"/>
                </a:spcBef>
                <a:spcAft>
                  <a:spcPts val="0"/>
                </a:spcAft>
                <a:buClrTx/>
                <a:buSzTx/>
                <a:buFontTx/>
                <a:buNone/>
                <a:tabLst/>
                <a:defRPr/>
              </a:pPr>
              <a:r>
                <a:rPr kumimoji="0" lang="en-ZA" sz="105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rPr>
                <a:t>Technical </a:t>
              </a:r>
              <a:r>
                <a:rPr lang="en-ZA" sz="1050" dirty="0">
                  <a:solidFill>
                    <a:srgbClr val="000000"/>
                  </a:solidFill>
                  <a:latin typeface="Tahoma" panose="020B0604030504040204" pitchFamily="34" charset="0"/>
                  <a:ea typeface="Times New Roman" panose="02020603050405020304" pitchFamily="18" charset="0"/>
                </a:rPr>
                <a:t>and Functionality </a:t>
              </a:r>
              <a:endParaRPr kumimoji="0" lang="en-ZA" sz="105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21" name="TextBox 16">
              <a:extLst>
                <a:ext uri="{FF2B5EF4-FFF2-40B4-BE49-F238E27FC236}">
                  <a16:creationId xmlns:a16="http://schemas.microsoft.com/office/drawing/2014/main" id="{F7FEEACF-5C95-A859-D5C0-43D58FA89FE0}"/>
                </a:ext>
              </a:extLst>
            </p:cNvPr>
            <p:cNvSpPr txBox="1">
              <a:spLocks noChangeArrowheads="1"/>
            </p:cNvSpPr>
            <p:nvPr/>
          </p:nvSpPr>
          <p:spPr bwMode="auto">
            <a:xfrm>
              <a:off x="1338517" y="480382"/>
              <a:ext cx="844764"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defTabSz="914400" eaLnBrk="1" fontAlgn="base" latinLnBrk="0" hangingPunct="1">
                <a:lnSpc>
                  <a:spcPct val="100000"/>
                </a:lnSpc>
                <a:spcBef>
                  <a:spcPts val="0"/>
                </a:spcBef>
                <a:spcAft>
                  <a:spcPts val="0"/>
                </a:spcAft>
                <a:buClrTx/>
                <a:buSzTx/>
                <a:buFontTx/>
                <a:buNone/>
                <a:tabLst/>
                <a:defRPr/>
              </a:pPr>
              <a:r>
                <a:rPr kumimoji="0" lang="en-ZA" sz="900" b="1"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rPr>
                <a:t>Step 2</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22" name="TextBox 16">
              <a:extLst>
                <a:ext uri="{FF2B5EF4-FFF2-40B4-BE49-F238E27FC236}">
                  <a16:creationId xmlns:a16="http://schemas.microsoft.com/office/drawing/2014/main" id="{3E37DDE4-9164-4C7A-D20B-106D066D7EE0}"/>
                </a:ext>
              </a:extLst>
            </p:cNvPr>
            <p:cNvSpPr txBox="1">
              <a:spLocks noChangeArrowheads="1"/>
            </p:cNvSpPr>
            <p:nvPr/>
          </p:nvSpPr>
          <p:spPr bwMode="auto">
            <a:xfrm>
              <a:off x="246355" y="504650"/>
              <a:ext cx="767767"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defTabSz="914400" eaLnBrk="1" fontAlgn="base" latinLnBrk="0" hangingPunct="1">
                <a:lnSpc>
                  <a:spcPct val="100000"/>
                </a:lnSpc>
                <a:spcBef>
                  <a:spcPts val="0"/>
                </a:spcBef>
                <a:spcAft>
                  <a:spcPts val="0"/>
                </a:spcAft>
                <a:buClrTx/>
                <a:buSzTx/>
                <a:buFontTx/>
                <a:buNone/>
                <a:tabLst/>
                <a:defRPr/>
              </a:pPr>
              <a:r>
                <a:rPr kumimoji="0" lang="en-ZA" sz="900" b="1"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rPr>
                <a:t>Step 1</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23" name="TextBox 16">
              <a:extLst>
                <a:ext uri="{FF2B5EF4-FFF2-40B4-BE49-F238E27FC236}">
                  <a16:creationId xmlns:a16="http://schemas.microsoft.com/office/drawing/2014/main" id="{FE18C687-7339-4748-BA90-C1D19ED80136}"/>
                </a:ext>
              </a:extLst>
            </p:cNvPr>
            <p:cNvSpPr txBox="1">
              <a:spLocks noChangeArrowheads="1"/>
            </p:cNvSpPr>
            <p:nvPr/>
          </p:nvSpPr>
          <p:spPr bwMode="auto">
            <a:xfrm>
              <a:off x="4129343" y="481478"/>
              <a:ext cx="842521"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defTabSz="914400" eaLnBrk="1" fontAlgn="base" latinLnBrk="0" hangingPunct="1">
                <a:lnSpc>
                  <a:spcPct val="100000"/>
                </a:lnSpc>
                <a:spcBef>
                  <a:spcPts val="0"/>
                </a:spcBef>
                <a:spcAft>
                  <a:spcPts val="0"/>
                </a:spcAft>
                <a:buClrTx/>
                <a:buSzTx/>
                <a:buFontTx/>
                <a:buNone/>
                <a:tabLst/>
                <a:defRPr/>
              </a:pPr>
              <a:r>
                <a:rPr kumimoji="0" lang="en-ZA" sz="9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Step 4</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cxnSp>
          <p:nvCxnSpPr>
            <p:cNvPr id="24" name="Straight Connector 23">
              <a:extLst>
                <a:ext uri="{FF2B5EF4-FFF2-40B4-BE49-F238E27FC236}">
                  <a16:creationId xmlns:a16="http://schemas.microsoft.com/office/drawing/2014/main" id="{610AA096-1575-0953-77C5-F7DCA1EE3963}"/>
                </a:ext>
              </a:extLst>
            </p:cNvPr>
            <p:cNvCxnSpPr>
              <a:cxnSpLocks noChangeShapeType="1"/>
            </p:cNvCxnSpPr>
            <p:nvPr/>
          </p:nvCxnSpPr>
          <p:spPr bwMode="auto">
            <a:xfrm>
              <a:off x="4032025" y="116942"/>
              <a:ext cx="42974" cy="4440076"/>
            </a:xfrm>
            <a:prstGeom prst="line">
              <a:avLst/>
            </a:prstGeom>
            <a:noFill/>
            <a:ln w="22225" algn="ctr">
              <a:solidFill>
                <a:sysClr val="windowText" lastClr="000000"/>
              </a:solidFill>
              <a:prstDash val="dash"/>
              <a:round/>
              <a:headEnd/>
              <a:tailEnd/>
            </a:ln>
            <a:extLst>
              <a:ext uri="{909E8E84-426E-40DD-AFC4-6F175D3DCCD1}">
                <a14:hiddenFill xmlns:a14="http://schemas.microsoft.com/office/drawing/2010/main">
                  <a:noFill/>
                </a14:hiddenFill>
              </a:ext>
            </a:extLst>
          </p:spPr>
        </p:cxnSp>
        <p:sp>
          <p:nvSpPr>
            <p:cNvPr id="25" name="TextBox 16">
              <a:extLst>
                <a:ext uri="{FF2B5EF4-FFF2-40B4-BE49-F238E27FC236}">
                  <a16:creationId xmlns:a16="http://schemas.microsoft.com/office/drawing/2014/main" id="{0D29D550-5384-9FDB-EE5A-D9EDEA37CD13}"/>
                </a:ext>
              </a:extLst>
            </p:cNvPr>
            <p:cNvSpPr txBox="1">
              <a:spLocks noChangeArrowheads="1"/>
            </p:cNvSpPr>
            <p:nvPr/>
          </p:nvSpPr>
          <p:spPr bwMode="auto">
            <a:xfrm>
              <a:off x="-30041" y="59617"/>
              <a:ext cx="2153793" cy="443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ctr" defTabSz="914400" eaLnBrk="1" fontAlgn="base" latinLnBrk="0" hangingPunct="1">
                <a:lnSpc>
                  <a:spcPct val="100000"/>
                </a:lnSpc>
                <a:spcBef>
                  <a:spcPts val="0"/>
                </a:spcBef>
                <a:spcAft>
                  <a:spcPts val="0"/>
                </a:spcAft>
                <a:buClrTx/>
                <a:buSzTx/>
                <a:buFontTx/>
                <a:buNone/>
                <a:tabLst/>
                <a:defRPr/>
              </a:pPr>
              <a:r>
                <a:rPr kumimoji="0" lang="en-ZA" sz="9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STAGE 1:</a:t>
              </a:r>
              <a:r>
                <a:rPr kumimoji="0" lang="en-ZA" sz="900" b="1" i="0" u="none" strike="noStrike" kern="1200" cap="none" spc="0" normalizeH="0" baseline="0" noProof="0" dirty="0">
                  <a:ln>
                    <a:noFill/>
                  </a:ln>
                  <a:solidFill>
                    <a:srgbClr val="000000"/>
                  </a:solidFill>
                  <a:effectLst/>
                  <a:highlight>
                    <a:srgbClr val="00FFFF"/>
                  </a:highligh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ZA" sz="9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algn="ctr" defTabSz="914400" eaLnBrk="1" fontAlgn="base" latinLnBrk="0" hangingPunct="1">
                <a:lnSpc>
                  <a:spcPct val="100000"/>
                </a:lnSpc>
                <a:spcBef>
                  <a:spcPts val="0"/>
                </a:spcBef>
                <a:spcAft>
                  <a:spcPts val="0"/>
                </a:spcAft>
                <a:buClrTx/>
                <a:buSzTx/>
                <a:buFontTx/>
                <a:buNone/>
                <a:tabLst/>
                <a:defRPr/>
              </a:pPr>
              <a:r>
                <a:rPr kumimoji="0" lang="en-ZA" sz="9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TEST FOR RESPONSIVENESS</a:t>
              </a:r>
              <a:endParaRPr kumimoji="0" lang="en-ZA" sz="9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26" name="TextBox 16">
              <a:extLst>
                <a:ext uri="{FF2B5EF4-FFF2-40B4-BE49-F238E27FC236}">
                  <a16:creationId xmlns:a16="http://schemas.microsoft.com/office/drawing/2014/main" id="{9EBEA7E5-5C33-C4B6-CA51-3527F411C243}"/>
                </a:ext>
              </a:extLst>
            </p:cNvPr>
            <p:cNvSpPr txBox="1">
              <a:spLocks noChangeArrowheads="1"/>
            </p:cNvSpPr>
            <p:nvPr/>
          </p:nvSpPr>
          <p:spPr bwMode="auto">
            <a:xfrm>
              <a:off x="2617388" y="75124"/>
              <a:ext cx="1116891"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defTabSz="914400" eaLnBrk="1" fontAlgn="base"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STAGE 2</a:t>
              </a:r>
              <a:endParaRPr kumimoji="0" lang="en-ZA" sz="9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27" name="TextBox 16">
              <a:extLst>
                <a:ext uri="{FF2B5EF4-FFF2-40B4-BE49-F238E27FC236}">
                  <a16:creationId xmlns:a16="http://schemas.microsoft.com/office/drawing/2014/main" id="{69D69348-C5A9-9B80-73E6-47C348B15BDD}"/>
                </a:ext>
              </a:extLst>
            </p:cNvPr>
            <p:cNvSpPr txBox="1">
              <a:spLocks noChangeArrowheads="1"/>
            </p:cNvSpPr>
            <p:nvPr/>
          </p:nvSpPr>
          <p:spPr bwMode="auto">
            <a:xfrm>
              <a:off x="6135846" y="84764"/>
              <a:ext cx="1229811"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defTabSz="914400" eaLnBrk="1" fontAlgn="base"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STAGE 3</a:t>
              </a:r>
              <a:endParaRPr kumimoji="0" lang="en-ZA" sz="9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cxnSp>
          <p:nvCxnSpPr>
            <p:cNvPr id="28" name="Straight Connector 27">
              <a:extLst>
                <a:ext uri="{FF2B5EF4-FFF2-40B4-BE49-F238E27FC236}">
                  <a16:creationId xmlns:a16="http://schemas.microsoft.com/office/drawing/2014/main" id="{9AC05138-5D44-DAE8-C21D-6F18E13B338A}"/>
                </a:ext>
              </a:extLst>
            </p:cNvPr>
            <p:cNvCxnSpPr>
              <a:cxnSpLocks noChangeShapeType="1"/>
            </p:cNvCxnSpPr>
            <p:nvPr/>
          </p:nvCxnSpPr>
          <p:spPr bwMode="auto">
            <a:xfrm flipV="1">
              <a:off x="-74538" y="514664"/>
              <a:ext cx="9858059" cy="23014"/>
            </a:xfrm>
            <a:prstGeom prst="line">
              <a:avLst/>
            </a:prstGeom>
            <a:noFill/>
            <a:ln w="22225" algn="ctr">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Right Arrow 28844">
              <a:extLst>
                <a:ext uri="{FF2B5EF4-FFF2-40B4-BE49-F238E27FC236}">
                  <a16:creationId xmlns:a16="http://schemas.microsoft.com/office/drawing/2014/main" id="{82BFAF7B-19EE-83BE-E2AC-936548D1BF37}"/>
                </a:ext>
              </a:extLst>
            </p:cNvPr>
            <p:cNvSpPr>
              <a:spLocks noChangeArrowheads="1"/>
            </p:cNvSpPr>
            <p:nvPr/>
          </p:nvSpPr>
          <p:spPr bwMode="auto">
            <a:xfrm>
              <a:off x="5093079" y="2009495"/>
              <a:ext cx="272545"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Text" lastClr="000000"/>
                </a:solidFill>
                <a:effectLst/>
                <a:uLnTx/>
                <a:uFillTx/>
              </a:endParaRPr>
            </a:p>
          </p:txBody>
        </p:sp>
        <p:sp>
          <p:nvSpPr>
            <p:cNvPr id="30" name="Rectangle 29">
              <a:extLst>
                <a:ext uri="{FF2B5EF4-FFF2-40B4-BE49-F238E27FC236}">
                  <a16:creationId xmlns:a16="http://schemas.microsoft.com/office/drawing/2014/main" id="{430B6103-4AF7-CFA8-66F9-CB5C594E0F07}"/>
                </a:ext>
              </a:extLst>
            </p:cNvPr>
            <p:cNvSpPr/>
            <p:nvPr/>
          </p:nvSpPr>
          <p:spPr bwMode="auto">
            <a:xfrm>
              <a:off x="6889848" y="1501567"/>
              <a:ext cx="1398766" cy="1599255"/>
            </a:xfrm>
            <a:prstGeom prst="rect">
              <a:avLst/>
            </a:prstGeom>
            <a:solidFill>
              <a:sysClr val="window" lastClr="FFFFFF">
                <a:lumMod val="85000"/>
              </a:sysClr>
            </a:solidFill>
            <a:ln w="9525"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just" defTabSz="914400" eaLnBrk="1" fontAlgn="base" latinLnBrk="0" hangingPunct="1">
                <a:lnSpc>
                  <a:spcPct val="100000"/>
                </a:lnSpc>
                <a:spcBef>
                  <a:spcPts val="0"/>
                </a:spcBef>
                <a:spcAft>
                  <a:spcPts val="0"/>
                </a:spcAft>
                <a:buClrTx/>
                <a:buSzTx/>
                <a:buFontTx/>
                <a:buNone/>
                <a:tabLst/>
                <a:defRPr/>
              </a:pPr>
              <a:r>
                <a:rPr kumimoji="0" lang="en-ZA" sz="9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rPr>
                <a:t>Selection of the preferred bidders. </a:t>
              </a:r>
              <a:endParaRPr kumimoji="0" lang="en-ZA" sz="9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algn="just" defTabSz="914400" eaLnBrk="1" fontAlgn="base" latinLnBrk="0" hangingPunct="1">
                <a:lnSpc>
                  <a:spcPct val="100000"/>
                </a:lnSpc>
                <a:spcBef>
                  <a:spcPts val="0"/>
                </a:spcBef>
                <a:spcAft>
                  <a:spcPts val="0"/>
                </a:spcAft>
                <a:buClrTx/>
                <a:buSzTx/>
                <a:buFontTx/>
                <a:buNone/>
                <a:tabLst/>
                <a:defRPr/>
              </a:pPr>
              <a:r>
                <a:rPr kumimoji="0" lang="en-ZA" sz="9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rPr>
                <a:t> </a:t>
              </a:r>
              <a:endParaRPr kumimoji="0" lang="en-ZA" sz="9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algn="just" defTabSz="914400" eaLnBrk="1" fontAlgn="base" latinLnBrk="0" hangingPunct="1">
                <a:lnSpc>
                  <a:spcPct val="100000"/>
                </a:lnSpc>
                <a:spcBef>
                  <a:spcPts val="0"/>
                </a:spcBef>
                <a:spcAft>
                  <a:spcPts val="0"/>
                </a:spcAft>
                <a:buClrTx/>
                <a:buSzTx/>
                <a:buFontTx/>
                <a:buNone/>
                <a:tabLst/>
                <a:defRPr/>
              </a:pPr>
              <a:r>
                <a:rPr kumimoji="0" lang="en-ZA" sz="9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rPr>
                <a:t>(Objective criterion to justify award to someone other than the highest ranked bidder must have been stated in the bid documents and can be used at this stage, if applicable)</a:t>
              </a:r>
              <a:endParaRPr kumimoji="0" lang="en-ZA" sz="9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algn="just" defTabSz="914400" eaLnBrk="1" fontAlgn="base" latinLnBrk="0" hangingPunct="1">
                <a:lnSpc>
                  <a:spcPct val="100000"/>
                </a:lnSpc>
                <a:spcBef>
                  <a:spcPts val="0"/>
                </a:spcBef>
                <a:spcAft>
                  <a:spcPts val="0"/>
                </a:spcAft>
                <a:buClrTx/>
                <a:buSzTx/>
                <a:buFontTx/>
                <a:buNone/>
                <a:tabLst/>
                <a:defRPr/>
              </a:pPr>
              <a:r>
                <a:rPr kumimoji="0" lang="en-ZA" sz="9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rPr>
                <a:t> </a:t>
              </a:r>
            </a:p>
          </p:txBody>
        </p:sp>
        <p:sp>
          <p:nvSpPr>
            <p:cNvPr id="31" name="Rectangle 30">
              <a:extLst>
                <a:ext uri="{FF2B5EF4-FFF2-40B4-BE49-F238E27FC236}">
                  <a16:creationId xmlns:a16="http://schemas.microsoft.com/office/drawing/2014/main" id="{0F930CE4-A0EE-FFF5-40BE-704B2A368986}"/>
                </a:ext>
              </a:extLst>
            </p:cNvPr>
            <p:cNvSpPr/>
            <p:nvPr/>
          </p:nvSpPr>
          <p:spPr bwMode="auto">
            <a:xfrm>
              <a:off x="8620839" y="1677808"/>
              <a:ext cx="1309862" cy="874054"/>
            </a:xfrm>
            <a:prstGeom prst="rect">
              <a:avLst/>
            </a:prstGeom>
            <a:solidFill>
              <a:sysClr val="window" lastClr="FFFFFF"/>
            </a:solidFill>
            <a:ln w="9525"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rPr>
                <a:t>Award of business and conclusion of contracts</a:t>
              </a:r>
              <a:endParaRPr kumimoji="0" lang="en-ZA" sz="9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32" name="Right Arrow 28847">
              <a:extLst>
                <a:ext uri="{FF2B5EF4-FFF2-40B4-BE49-F238E27FC236}">
                  <a16:creationId xmlns:a16="http://schemas.microsoft.com/office/drawing/2014/main" id="{E256F172-AD45-A775-2452-811B90674123}"/>
                </a:ext>
              </a:extLst>
            </p:cNvPr>
            <p:cNvSpPr>
              <a:spLocks noChangeArrowheads="1"/>
            </p:cNvSpPr>
            <p:nvPr/>
          </p:nvSpPr>
          <p:spPr bwMode="auto">
            <a:xfrm>
              <a:off x="8334944" y="1997304"/>
              <a:ext cx="272545"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Text" lastClr="000000"/>
                </a:solidFill>
                <a:effectLst/>
                <a:uLnTx/>
                <a:uFillTx/>
              </a:endParaRPr>
            </a:p>
          </p:txBody>
        </p:sp>
        <p:sp>
          <p:nvSpPr>
            <p:cNvPr id="33" name="TextBox 105">
              <a:extLst>
                <a:ext uri="{FF2B5EF4-FFF2-40B4-BE49-F238E27FC236}">
                  <a16:creationId xmlns:a16="http://schemas.microsoft.com/office/drawing/2014/main" id="{DDD83469-3B4D-4DB2-F700-0B9D4D05506D}"/>
                </a:ext>
              </a:extLst>
            </p:cNvPr>
            <p:cNvSpPr txBox="1">
              <a:spLocks noChangeArrowheads="1"/>
            </p:cNvSpPr>
            <p:nvPr/>
          </p:nvSpPr>
          <p:spPr bwMode="auto">
            <a:xfrm>
              <a:off x="5393601" y="1324272"/>
              <a:ext cx="1168736" cy="1776551"/>
            </a:xfrm>
            <a:prstGeom prst="rect">
              <a:avLst/>
            </a:prstGeom>
            <a:solidFill>
              <a:srgbClr val="EEECE1">
                <a:lumMod val="40000"/>
                <a:lumOff val="60000"/>
              </a:srgbClr>
            </a:solidFill>
            <a:ln w="25400" cap="flat" cmpd="sng" algn="ctr">
              <a:solidFill>
                <a:srgbClr val="9BBB59">
                  <a:shade val="50000"/>
                </a:srgbClr>
              </a:solidFill>
              <a:prstDash val="solid"/>
            </a:ln>
            <a:effectLst/>
          </p:spPr>
          <p:txBody>
            <a:bodyPr wrap="square" anchor="ctr">
              <a:noAutofit/>
            </a:bodyPr>
            <a:lstStyle/>
            <a:p>
              <a:pPr marL="0" marR="0" lvl="0" indent="0" defTabSz="914400" eaLnBrk="1" fontAlgn="base" latinLnBrk="0" hangingPunct="1">
                <a:lnSpc>
                  <a:spcPct val="100000"/>
                </a:lnSpc>
                <a:spcBef>
                  <a:spcPts val="0"/>
                </a:spcBef>
                <a:spcAft>
                  <a:spcPts val="0"/>
                </a:spcAft>
                <a:buClrTx/>
                <a:buSzTx/>
                <a:buFontTx/>
                <a:buNone/>
                <a:tabLst/>
                <a:defRPr/>
              </a:pPr>
              <a:r>
                <a:rPr kumimoji="0" lang="en-US" sz="900" b="0" i="0"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mn-cs"/>
                </a:rPr>
                <a:t>Post tender negotiation with preferred bidders  (if required) if pricing is not market-related</a:t>
              </a:r>
              <a:endParaRPr kumimoji="0" lang="en-ZA" sz="900" b="0" i="0" strike="noStrike" kern="0" cap="none" spc="0" normalizeH="0" baseline="0" noProof="0" dirty="0">
                <a:ln>
                  <a:noFill/>
                </a:ln>
                <a:solidFill>
                  <a:sysClr val="window" lastClr="FFFFFF"/>
                </a:solidFill>
                <a:effectLst/>
                <a:uLnTx/>
                <a:uFillTx/>
                <a:latin typeface="Times New Roman" panose="02020603050405020304" pitchFamily="18" charset="0"/>
                <a:ea typeface="Times New Roman" panose="02020603050405020304" pitchFamily="18" charset="0"/>
                <a:cs typeface="+mn-cs"/>
              </a:endParaRPr>
            </a:p>
          </p:txBody>
        </p:sp>
        <p:sp>
          <p:nvSpPr>
            <p:cNvPr id="34" name="Rectangle 33">
              <a:extLst>
                <a:ext uri="{FF2B5EF4-FFF2-40B4-BE49-F238E27FC236}">
                  <a16:creationId xmlns:a16="http://schemas.microsoft.com/office/drawing/2014/main" id="{2F86F8A6-E583-3FDB-0473-F8E42C923AB0}"/>
                </a:ext>
              </a:extLst>
            </p:cNvPr>
            <p:cNvSpPr/>
            <p:nvPr/>
          </p:nvSpPr>
          <p:spPr>
            <a:xfrm>
              <a:off x="4139212" y="1327030"/>
              <a:ext cx="885234" cy="2095768"/>
            </a:xfrm>
            <a:prstGeom prst="rect">
              <a:avLst/>
            </a:prstGeom>
            <a:solidFill>
              <a:srgbClr val="EEECE1">
                <a:lumMod val="20000"/>
                <a:lumOff val="80000"/>
              </a:srgbClr>
            </a:solidFill>
            <a:ln w="25400" cap="flat" cmpd="sng" algn="ctr">
              <a:solidFill>
                <a:srgbClr val="4F81BD"/>
              </a:solidFill>
              <a:prstDash val="solid"/>
            </a:ln>
            <a:effectLst/>
          </p:spPr>
          <p:txBody>
            <a:bodyPr wrap="square">
              <a:noAutofit/>
            </a:bodyPr>
            <a:lstStyle/>
            <a:p>
              <a:pPr marL="0" marR="0" lvl="0" indent="0" algn="l" defTabSz="914400" eaLnBrk="1" fontAlgn="base" latinLnBrk="0" hangingPunct="1">
                <a:lnSpc>
                  <a:spcPct val="150000"/>
                </a:lnSpc>
                <a:spcBef>
                  <a:spcPts val="300"/>
                </a:spcBef>
                <a:spcAft>
                  <a:spcPts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Price (80)</a:t>
              </a:r>
              <a:endParaRPr kumimoji="0" lang="en-ZA" sz="900" b="0" i="0" u="none" strike="noStrike" kern="0" cap="none" spc="0" normalizeH="0" baseline="0" noProof="0" dirty="0">
                <a:ln>
                  <a:noFill/>
                </a:ln>
                <a:solidFill>
                  <a:sysClr val="windowText" lastClr="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a:p>
              <a:pPr marL="0" marR="0" lvl="0" indent="0" algn="l" defTabSz="914400" eaLnBrk="1" fontAlgn="base" latinLnBrk="0" hangingPunct="1">
                <a:lnSpc>
                  <a:spcPct val="150000"/>
                </a:lnSpc>
                <a:spcBef>
                  <a:spcPts val="300"/>
                </a:spcBef>
                <a:spcAft>
                  <a:spcPts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 </a:t>
              </a:r>
              <a:endParaRPr kumimoji="0" lang="en-ZA" sz="900" b="0" i="0" u="none" strike="noStrike" kern="0" cap="none" spc="0" normalizeH="0" baseline="0" noProof="0" dirty="0">
                <a:ln>
                  <a:noFill/>
                </a:ln>
                <a:solidFill>
                  <a:sysClr val="windowText" lastClr="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a:p>
              <a:pPr marL="0" marR="0" lvl="0" indent="0" algn="l" defTabSz="914400" eaLnBrk="1" fontAlgn="base" latinLnBrk="0" hangingPunct="1">
                <a:lnSpc>
                  <a:spcPct val="150000"/>
                </a:lnSpc>
                <a:spcBef>
                  <a:spcPts val="300"/>
                </a:spcBef>
                <a:spcAft>
                  <a:spcPts val="0"/>
                </a:spcAft>
                <a:buClrTx/>
                <a:buSzTx/>
                <a:buFontTx/>
                <a:buNone/>
                <a:tabLst/>
                <a:defRPr/>
              </a:pPr>
              <a:r>
                <a:rPr kumimoji="0" lang="en-GB" sz="900" b="0" i="0" u="none" strike="noStrike" kern="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 </a:t>
              </a:r>
              <a:endParaRPr kumimoji="0" lang="en-ZA" sz="900" b="0" i="0" u="none" strike="noStrike" kern="0" cap="none" spc="0" normalizeH="0" baseline="0" noProof="0" dirty="0">
                <a:ln>
                  <a:noFill/>
                </a:ln>
                <a:solidFill>
                  <a:sysClr val="windowText" lastClr="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a:p>
              <a:pPr marL="0" marR="0" lvl="0" indent="0" algn="l" defTabSz="914400" eaLnBrk="1" fontAlgn="base" latinLnBrk="0" hangingPunct="1">
                <a:lnSpc>
                  <a:spcPct val="150000"/>
                </a:lnSpc>
                <a:spcBef>
                  <a:spcPts val="300"/>
                </a:spcBef>
                <a:spcAft>
                  <a:spcPts val="0"/>
                </a:spcAft>
                <a:buClrTx/>
                <a:buSzTx/>
                <a:buFontTx/>
                <a:buNone/>
                <a:tabLst/>
                <a:defRPr/>
              </a:pPr>
              <a:r>
                <a:rPr lang="en-GB" sz="900" dirty="0">
                  <a:solidFill>
                    <a:srgbClr val="000000"/>
                  </a:solidFill>
                  <a:latin typeface="Tahoma" panose="020B0604030504040204" pitchFamily="34" charset="0"/>
                  <a:cs typeface="Tahoma" panose="020B0604030504040204" pitchFamily="34" charset="0"/>
                </a:rPr>
                <a:t>B-BBEE  scorecard (20)</a:t>
              </a:r>
              <a:endParaRPr lang="en-ZA" sz="900" dirty="0">
                <a:solidFill>
                  <a:srgbClr val="000000"/>
                </a:solidFill>
                <a:latin typeface="Tahoma" panose="020B0604030504040204" pitchFamily="34" charset="0"/>
                <a:cs typeface="Tahoma" panose="020B0604030504040204" pitchFamily="34" charset="0"/>
              </a:endParaRPr>
            </a:p>
            <a:p>
              <a:pPr marL="0" marR="0" lvl="0" indent="0" algn="l" defTabSz="914400" eaLnBrk="1" fontAlgn="base" latinLnBrk="0" hangingPunct="1">
                <a:lnSpc>
                  <a:spcPct val="150000"/>
                </a:lnSpc>
                <a:spcBef>
                  <a:spcPts val="300"/>
                </a:spcBef>
                <a:spcAft>
                  <a:spcPts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 </a:t>
              </a:r>
              <a:endParaRPr kumimoji="0" lang="en-ZA" sz="900" b="0" i="0" u="none" strike="noStrike" kern="0" cap="none" spc="0" normalizeH="0" baseline="0" noProof="0" dirty="0">
                <a:ln>
                  <a:noFill/>
                </a:ln>
                <a:solidFill>
                  <a:sysClr val="windowText" lastClr="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a:p>
              <a:pPr marL="0" marR="0" lvl="0" indent="0" algn="l" defTabSz="914400" eaLnBrk="1" fontAlgn="base" latinLnBrk="0" hangingPunct="1">
                <a:lnSpc>
                  <a:spcPct val="150000"/>
                </a:lnSpc>
                <a:spcBef>
                  <a:spcPts val="300"/>
                </a:spcBef>
                <a:spcAft>
                  <a:spcPts val="0"/>
                </a:spcAft>
                <a:buClrTx/>
                <a:buSzTx/>
                <a:buFontTx/>
                <a:buNone/>
                <a:tabLst/>
                <a:defRPr/>
              </a:pPr>
              <a:endParaRPr kumimoji="0" lang="en-ZA" sz="900" b="0" i="0" u="none" strike="noStrike" kern="0" cap="none" spc="0" normalizeH="0" baseline="0" noProof="0" dirty="0">
                <a:ln>
                  <a:noFill/>
                </a:ln>
                <a:solidFill>
                  <a:sysClr val="windowText" lastClr="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p:txBody>
        </p:sp>
        <p:sp>
          <p:nvSpPr>
            <p:cNvPr id="35" name="Right Arrow 28850">
              <a:extLst>
                <a:ext uri="{FF2B5EF4-FFF2-40B4-BE49-F238E27FC236}">
                  <a16:creationId xmlns:a16="http://schemas.microsoft.com/office/drawing/2014/main" id="{288301B8-404B-F858-11E8-D2D548A774E4}"/>
                </a:ext>
              </a:extLst>
            </p:cNvPr>
            <p:cNvSpPr>
              <a:spLocks noChangeArrowheads="1"/>
            </p:cNvSpPr>
            <p:nvPr/>
          </p:nvSpPr>
          <p:spPr bwMode="auto">
            <a:xfrm>
              <a:off x="6590359" y="1990965"/>
              <a:ext cx="272545"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Text" lastClr="000000"/>
                </a:solidFill>
                <a:effectLst/>
                <a:uLnTx/>
                <a:uFillTx/>
              </a:endParaRPr>
            </a:p>
          </p:txBody>
        </p:sp>
        <p:sp>
          <p:nvSpPr>
            <p:cNvPr id="36" name="TextBox 16">
              <a:extLst>
                <a:ext uri="{FF2B5EF4-FFF2-40B4-BE49-F238E27FC236}">
                  <a16:creationId xmlns:a16="http://schemas.microsoft.com/office/drawing/2014/main" id="{D4D4B142-8759-958E-4039-8A620740AE84}"/>
                </a:ext>
              </a:extLst>
            </p:cNvPr>
            <p:cNvSpPr txBox="1">
              <a:spLocks noChangeArrowheads="1"/>
            </p:cNvSpPr>
            <p:nvPr/>
          </p:nvSpPr>
          <p:spPr bwMode="auto">
            <a:xfrm>
              <a:off x="5480624" y="504225"/>
              <a:ext cx="859245"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defTabSz="914400" eaLnBrk="1" fontAlgn="base" latinLnBrk="0" hangingPunct="1">
                <a:lnSpc>
                  <a:spcPct val="100000"/>
                </a:lnSpc>
                <a:spcBef>
                  <a:spcPts val="0"/>
                </a:spcBef>
                <a:spcAft>
                  <a:spcPts val="0"/>
                </a:spcAft>
                <a:buClrTx/>
                <a:buSzTx/>
                <a:buFontTx/>
                <a:buNone/>
                <a:tabLst/>
                <a:defRPr/>
              </a:pPr>
              <a:r>
                <a:rPr kumimoji="0" lang="en-ZA" sz="9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Step 5</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37" name="TextBox 16">
              <a:extLst>
                <a:ext uri="{FF2B5EF4-FFF2-40B4-BE49-F238E27FC236}">
                  <a16:creationId xmlns:a16="http://schemas.microsoft.com/office/drawing/2014/main" id="{42620573-3376-E580-3FA5-D6869593ECB7}"/>
                </a:ext>
              </a:extLst>
            </p:cNvPr>
            <p:cNvSpPr txBox="1">
              <a:spLocks noChangeArrowheads="1"/>
            </p:cNvSpPr>
            <p:nvPr/>
          </p:nvSpPr>
          <p:spPr bwMode="auto">
            <a:xfrm>
              <a:off x="7108281" y="499473"/>
              <a:ext cx="842348"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defTabSz="914400" eaLnBrk="1" fontAlgn="base" latinLnBrk="0" hangingPunct="1">
                <a:lnSpc>
                  <a:spcPct val="100000"/>
                </a:lnSpc>
                <a:spcBef>
                  <a:spcPts val="0"/>
                </a:spcBef>
                <a:spcAft>
                  <a:spcPts val="0"/>
                </a:spcAft>
                <a:buClrTx/>
                <a:buSzTx/>
                <a:buFontTx/>
                <a:buNone/>
                <a:tabLst/>
                <a:defRPr/>
              </a:pPr>
              <a:r>
                <a:rPr kumimoji="0" lang="en-ZA" sz="9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Step 6</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38" name="TextBox 16">
              <a:extLst>
                <a:ext uri="{FF2B5EF4-FFF2-40B4-BE49-F238E27FC236}">
                  <a16:creationId xmlns:a16="http://schemas.microsoft.com/office/drawing/2014/main" id="{DE997043-CC58-AF46-D3FC-8298EA497CA3}"/>
                </a:ext>
              </a:extLst>
            </p:cNvPr>
            <p:cNvSpPr txBox="1">
              <a:spLocks noChangeArrowheads="1"/>
            </p:cNvSpPr>
            <p:nvPr/>
          </p:nvSpPr>
          <p:spPr bwMode="auto">
            <a:xfrm>
              <a:off x="8736875" y="503021"/>
              <a:ext cx="754380"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defTabSz="914400" eaLnBrk="1" fontAlgn="base" latinLnBrk="0" hangingPunct="1">
                <a:lnSpc>
                  <a:spcPct val="100000"/>
                </a:lnSpc>
                <a:spcBef>
                  <a:spcPts val="0"/>
                </a:spcBef>
                <a:spcAft>
                  <a:spcPts val="0"/>
                </a:spcAft>
                <a:buClrTx/>
                <a:buSzTx/>
                <a:buFontTx/>
                <a:buNone/>
                <a:tabLst/>
                <a:defRPr/>
              </a:pPr>
              <a:r>
                <a:rPr kumimoji="0" lang="en-ZA" sz="9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Step 7</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cxnSp>
          <p:nvCxnSpPr>
            <p:cNvPr id="39" name="Straight Connector 38">
              <a:extLst>
                <a:ext uri="{FF2B5EF4-FFF2-40B4-BE49-F238E27FC236}">
                  <a16:creationId xmlns:a16="http://schemas.microsoft.com/office/drawing/2014/main" id="{7A21D090-64DD-DB40-3A71-ABC0E1238A8C}"/>
                </a:ext>
              </a:extLst>
            </p:cNvPr>
            <p:cNvCxnSpPr>
              <a:cxnSpLocks noChangeShapeType="1"/>
            </p:cNvCxnSpPr>
            <p:nvPr/>
          </p:nvCxnSpPr>
          <p:spPr bwMode="auto">
            <a:xfrm>
              <a:off x="2237270" y="116952"/>
              <a:ext cx="15353" cy="4432585"/>
            </a:xfrm>
            <a:prstGeom prst="line">
              <a:avLst/>
            </a:prstGeom>
            <a:noFill/>
            <a:ln w="22225" algn="ctr">
              <a:solidFill>
                <a:sysClr val="windowText" lastClr="000000"/>
              </a:solidFill>
              <a:prstDash val="dash"/>
              <a:round/>
              <a:headEnd/>
              <a:tailEnd/>
            </a:ln>
            <a:extLst>
              <a:ext uri="{909E8E84-426E-40DD-AFC4-6F175D3DCCD1}">
                <a14:hiddenFill xmlns:a14="http://schemas.microsoft.com/office/drawing/2010/main">
                  <a:noFill/>
                </a14:hiddenFill>
              </a:ext>
            </a:extLst>
          </p:spPr>
        </p:cxnSp>
      </p:grpSp>
      <p:sp>
        <p:nvSpPr>
          <p:cNvPr id="43" name="Text Box 1">
            <a:extLst>
              <a:ext uri="{FF2B5EF4-FFF2-40B4-BE49-F238E27FC236}">
                <a16:creationId xmlns:a16="http://schemas.microsoft.com/office/drawing/2014/main" id="{2B884746-73FC-7C86-A506-4CEBFC259869}"/>
              </a:ext>
            </a:extLst>
          </p:cNvPr>
          <p:cNvSpPr txBox="1">
            <a:spLocks noChangeArrowheads="1"/>
          </p:cNvSpPr>
          <p:nvPr/>
        </p:nvSpPr>
        <p:spPr bwMode="auto">
          <a:xfrm>
            <a:off x="1299942" y="3523265"/>
            <a:ext cx="1976499" cy="287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1050" dirty="0">
                <a:solidFill>
                  <a:srgbClr val="000000"/>
                </a:solidFill>
                <a:latin typeface="Tahoma" panose="020B0604030504040204" pitchFamily="34" charset="0"/>
              </a:rPr>
              <a:t>Technical Pre-qualification Criteria/minimum requirements: </a:t>
            </a:r>
          </a:p>
          <a:p>
            <a:pPr fontAlgn="base"/>
            <a:endParaRPr lang="en-ZA" sz="1050" dirty="0">
              <a:solidFill>
                <a:srgbClr val="000000"/>
              </a:solidFill>
              <a:latin typeface="Tahoma" panose="020B0604030504040204" pitchFamily="34" charset="0"/>
            </a:endParaRPr>
          </a:p>
          <a:p>
            <a:r>
              <a:rPr lang="en-ZA" sz="1050" dirty="0">
                <a:solidFill>
                  <a:srgbClr val="000000"/>
                </a:solidFill>
                <a:latin typeface="Tahoma" panose="020B0604030504040204" pitchFamily="34" charset="0"/>
              </a:rPr>
              <a:t>- Submission of valid ISO 17021 accreditation certificate </a:t>
            </a:r>
          </a:p>
        </p:txBody>
      </p:sp>
      <p:sp>
        <p:nvSpPr>
          <p:cNvPr id="42" name="TextBox 41">
            <a:extLst>
              <a:ext uri="{FF2B5EF4-FFF2-40B4-BE49-F238E27FC236}">
                <a16:creationId xmlns:a16="http://schemas.microsoft.com/office/drawing/2014/main" id="{BD837EC4-F1AB-AC51-973D-DAEDAC9C32D5}"/>
              </a:ext>
            </a:extLst>
          </p:cNvPr>
          <p:cNvSpPr txBox="1"/>
          <p:nvPr/>
        </p:nvSpPr>
        <p:spPr>
          <a:xfrm>
            <a:off x="3663707" y="5057199"/>
            <a:ext cx="1470801" cy="738664"/>
          </a:xfrm>
          <a:prstGeom prst="rect">
            <a:avLst/>
          </a:prstGeom>
          <a:noFill/>
        </p:spPr>
        <p:txBody>
          <a:bodyPr wrap="square">
            <a:spAutoFit/>
          </a:bodyPr>
          <a:lstStyle/>
          <a:p>
            <a:r>
              <a:rPr lang="en-ZA" sz="1050" dirty="0">
                <a:solidFill>
                  <a:srgbClr val="000000"/>
                </a:solidFill>
                <a:latin typeface="Tahoma" panose="020B0604030504040204" pitchFamily="34" charset="0"/>
              </a:rPr>
              <a:t>Functionality/ technical</a:t>
            </a:r>
          </a:p>
          <a:p>
            <a:r>
              <a:rPr lang="en-ZA" sz="1050" dirty="0">
                <a:solidFill>
                  <a:srgbClr val="000000"/>
                </a:solidFill>
                <a:latin typeface="Tahoma" panose="020B0604030504040204" pitchFamily="34" charset="0"/>
              </a:rPr>
              <a:t>66.67points</a:t>
            </a:r>
          </a:p>
          <a:p>
            <a:r>
              <a:rPr lang="en-ZA" sz="1050" dirty="0">
                <a:solidFill>
                  <a:srgbClr val="000000"/>
                </a:solidFill>
                <a:latin typeface="Tahoma" panose="020B0604030504040204" pitchFamily="34" charset="0"/>
              </a:rPr>
              <a:t>Minimum Threshold</a:t>
            </a:r>
          </a:p>
        </p:txBody>
      </p:sp>
    </p:spTree>
    <p:extLst>
      <p:ext uri="{BB962C8B-B14F-4D97-AF65-F5344CB8AC3E}">
        <p14:creationId xmlns:p14="http://schemas.microsoft.com/office/powerpoint/2010/main" val="2638557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6A4BE-566D-4776-9C13-B6E9C32DD66B}"/>
              </a:ext>
            </a:extLst>
          </p:cNvPr>
          <p:cNvSpPr>
            <a:spLocks noGrp="1"/>
          </p:cNvSpPr>
          <p:nvPr>
            <p:ph type="title"/>
          </p:nvPr>
        </p:nvSpPr>
        <p:spPr/>
        <p:txBody>
          <a:bodyPr/>
          <a:lstStyle/>
          <a:p>
            <a:r>
              <a:rPr lang="en-GB" dirty="0">
                <a:solidFill>
                  <a:schemeClr val="tx1"/>
                </a:solidFill>
              </a:rPr>
              <a:t>5.1 EVALUATION STEPS</a:t>
            </a:r>
            <a:endParaRPr lang="en-ZA" dirty="0">
              <a:solidFill>
                <a:schemeClr val="tx1"/>
              </a:solidFill>
            </a:endParaRPr>
          </a:p>
        </p:txBody>
      </p:sp>
      <p:sp>
        <p:nvSpPr>
          <p:cNvPr id="4" name="Rectangle 3">
            <a:extLst>
              <a:ext uri="{FF2B5EF4-FFF2-40B4-BE49-F238E27FC236}">
                <a16:creationId xmlns:a16="http://schemas.microsoft.com/office/drawing/2014/main" id="{61939784-8AA3-4733-B0EC-2B6D3847387A}"/>
              </a:ext>
            </a:extLst>
          </p:cNvPr>
          <p:cNvSpPr/>
          <p:nvPr/>
        </p:nvSpPr>
        <p:spPr>
          <a:xfrm>
            <a:off x="894080" y="1077443"/>
            <a:ext cx="10779760" cy="5317674"/>
          </a:xfrm>
          <a:prstGeom prst="rect">
            <a:avLst/>
          </a:prstGeom>
        </p:spPr>
        <p:txBody>
          <a:bodyPr wrap="square">
            <a:spAutoFit/>
          </a:bodyPr>
          <a:lstStyle/>
          <a:p>
            <a:pPr fontAlgn="base">
              <a:lnSpc>
                <a:spcPct val="150000"/>
              </a:lnSpc>
              <a:spcBef>
                <a:spcPct val="0"/>
              </a:spcBef>
              <a:spcAft>
                <a:spcPct val="0"/>
              </a:spcAft>
              <a:defRPr/>
            </a:pPr>
            <a:r>
              <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rPr>
              <a:t>Step One: Test for Administrative Responsiveness</a:t>
            </a:r>
          </a:p>
          <a:p>
            <a:pPr fontAlgn="base">
              <a:lnSpc>
                <a:spcPct val="150000"/>
              </a:lnSpc>
              <a:spcBef>
                <a:spcPct val="0"/>
              </a:spcBef>
              <a:spcAft>
                <a:spcPct val="0"/>
              </a:spcAft>
              <a:defRPr/>
            </a:pPr>
            <a:r>
              <a:rPr lang="en-US" altLang="en-US" sz="1200" dirty="0">
                <a:solidFill>
                  <a:srgbClr val="000000"/>
                </a:solidFill>
                <a:latin typeface="Tahoma" panose="020B0604030504040204" pitchFamily="34" charset="0"/>
                <a:ea typeface="Tahoma" panose="020B0604030504040204" pitchFamily="34" charset="0"/>
                <a:cs typeface="Tahoma" panose="020B0604030504040204" pitchFamily="34" charset="0"/>
              </a:rPr>
              <a:t>The test for administrative responsiveness will include the following:</a:t>
            </a:r>
          </a:p>
          <a:p>
            <a:pPr fontAlgn="base">
              <a:lnSpc>
                <a:spcPct val="150000"/>
              </a:lnSpc>
              <a:spcBef>
                <a:spcPct val="0"/>
              </a:spcBef>
              <a:spcAft>
                <a:spcPct val="0"/>
              </a:spcAft>
              <a:defRPr/>
            </a:pPr>
            <a:endParaRPr lang="en-US" altLang="en-US" sz="16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r>
              <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rPr>
              <a:t>Step Two: Test for Substantive Responsiveness </a:t>
            </a:r>
          </a:p>
          <a:p>
            <a:pPr fontAlgn="base">
              <a:lnSpc>
                <a:spcPct val="150000"/>
              </a:lnSpc>
              <a:spcBef>
                <a:spcPct val="0"/>
              </a:spcBef>
              <a:spcAft>
                <a:spcPct val="0"/>
              </a:spcAft>
              <a:defRPr/>
            </a:pPr>
            <a:r>
              <a:rPr lang="en-GB" sz="1200" dirty="0">
                <a:effectLst/>
                <a:latin typeface="Tahoma" panose="020B0604030504040204" pitchFamily="34" charset="0"/>
                <a:ea typeface="Times New Roman" panose="02020603050405020304" pitchFamily="18" charset="0"/>
                <a:cs typeface="Times New Roman" panose="02020603050405020304" pitchFamily="18" charset="0"/>
              </a:rPr>
              <a:t>The test for substantive responsiveness to this RFP will include the following:</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2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200" b="1"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 name="Table 2">
            <a:extLst>
              <a:ext uri="{FF2B5EF4-FFF2-40B4-BE49-F238E27FC236}">
                <a16:creationId xmlns:a16="http://schemas.microsoft.com/office/drawing/2014/main" id="{8D0D23E1-39E1-6AD9-4BBB-940C512009FB}"/>
              </a:ext>
            </a:extLst>
          </p:cNvPr>
          <p:cNvGraphicFramePr>
            <a:graphicFrameLocks noGrp="1"/>
          </p:cNvGraphicFramePr>
          <p:nvPr>
            <p:extLst>
              <p:ext uri="{D42A27DB-BD31-4B8C-83A1-F6EECF244321}">
                <p14:modId xmlns:p14="http://schemas.microsoft.com/office/powerpoint/2010/main" val="1504937736"/>
              </p:ext>
            </p:extLst>
          </p:nvPr>
        </p:nvGraphicFramePr>
        <p:xfrm>
          <a:off x="990600" y="1848593"/>
          <a:ext cx="10307320" cy="1529080"/>
        </p:xfrm>
        <a:graphic>
          <a:graphicData uri="http://schemas.openxmlformats.org/drawingml/2006/table">
            <a:tbl>
              <a:tblPr firstRow="1" firstCol="1" bandRow="1"/>
              <a:tblGrid>
                <a:gridCol w="7439617">
                  <a:extLst>
                    <a:ext uri="{9D8B030D-6E8A-4147-A177-3AD203B41FA5}">
                      <a16:colId xmlns:a16="http://schemas.microsoft.com/office/drawing/2014/main" val="3684675165"/>
                    </a:ext>
                  </a:extLst>
                </a:gridCol>
                <a:gridCol w="2867703">
                  <a:extLst>
                    <a:ext uri="{9D8B030D-6E8A-4147-A177-3AD203B41FA5}">
                      <a16:colId xmlns:a16="http://schemas.microsoft.com/office/drawing/2014/main" val="2578970832"/>
                    </a:ext>
                  </a:extLst>
                </a:gridCol>
              </a:tblGrid>
              <a:tr h="248326">
                <a:tc>
                  <a:txBody>
                    <a:bodyPr/>
                    <a:lstStyle/>
                    <a:p>
                      <a:pPr algn="ctr">
                        <a:lnSpc>
                          <a:spcPct val="150000"/>
                        </a:lnSpc>
                        <a:spcBef>
                          <a:spcPts val="600"/>
                        </a:spcBef>
                      </a:pPr>
                      <a:r>
                        <a:rPr lang="en-GB"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Administrative responsiveness check</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600"/>
                        </a:spcBef>
                      </a:pPr>
                      <a:r>
                        <a:rPr lang="en-GB" sz="11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RFP Reference</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23456996"/>
                  </a:ext>
                </a:extLst>
              </a:tr>
              <a:tr h="248326">
                <a:tc>
                  <a:txBody>
                    <a:bodyPr/>
                    <a:lstStyle/>
                    <a:p>
                      <a:pPr marL="342900" lvl="0" indent="-342900" algn="just">
                        <a:lnSpc>
                          <a:spcPct val="150000"/>
                        </a:lnSpc>
                        <a:spcBef>
                          <a:spcPts val="600"/>
                        </a:spcBef>
                        <a:spcAft>
                          <a:spcPts val="300"/>
                        </a:spcAft>
                        <a:buFont typeface="Symbol" panose="05050102010706020507" pitchFamily="18" charset="2"/>
                        <a:buChar char=""/>
                      </a:pPr>
                      <a:r>
                        <a:rPr lang="en-GB" sz="1100" dirty="0">
                          <a:effectLst/>
                          <a:latin typeface="Tahoma" panose="020B0604030504040204" pitchFamily="34" charset="0"/>
                          <a:ea typeface="Times New Roman" panose="02020603050405020304" pitchFamily="18" charset="0"/>
                          <a:cs typeface="Times New Roman" panose="02020603050405020304" pitchFamily="18" charset="0"/>
                        </a:rPr>
                        <a:t>Whether the Bid has been lodged on time</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r>
                        <a:rPr lang="en-GB" sz="1100" i="1">
                          <a:effectLst/>
                          <a:latin typeface="Tahoma" panose="020B0604030504040204" pitchFamily="34" charset="0"/>
                          <a:ea typeface="Times New Roman" panose="02020603050405020304" pitchFamily="18" charset="0"/>
                          <a:cs typeface="Times New Roman" panose="02020603050405020304" pitchFamily="18" charset="0"/>
                        </a:rPr>
                        <a:t>Section 1 paragraph 3</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5591587"/>
                  </a:ext>
                </a:extLst>
              </a:tr>
              <a:tr h="535776">
                <a:tc>
                  <a:txBody>
                    <a:bodyPr/>
                    <a:lstStyle/>
                    <a:p>
                      <a:pPr marL="342900" lvl="0" indent="-342900" algn="just">
                        <a:lnSpc>
                          <a:spcPct val="150000"/>
                        </a:lnSpc>
                        <a:spcBef>
                          <a:spcPts val="600"/>
                        </a:spcBef>
                        <a:spcAft>
                          <a:spcPts val="300"/>
                        </a:spcAft>
                        <a:buFont typeface="Symbol" panose="05050102010706020507" pitchFamily="18" charset="2"/>
                        <a:buChar char=""/>
                      </a:pPr>
                      <a:r>
                        <a:rPr lang="en-GB" sz="1100" dirty="0">
                          <a:effectLst/>
                          <a:latin typeface="Tahoma" panose="020B0604030504040204" pitchFamily="34" charset="0"/>
                          <a:ea typeface="Times New Roman" panose="02020603050405020304" pitchFamily="18" charset="0"/>
                          <a:cs typeface="Times New Roman" panose="02020603050405020304" pitchFamily="18" charset="0"/>
                        </a:rPr>
                        <a:t>Whether all Returnable Documents and/or schedules [where applicable] were completed and returned by the closing date and time</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GB" sz="1100" i="1" dirty="0">
                          <a:effectLst/>
                          <a:latin typeface="Tahoma" panose="020B0604030504040204" pitchFamily="34" charset="0"/>
                          <a:ea typeface="Times New Roman" panose="02020603050405020304" pitchFamily="18" charset="0"/>
                          <a:cs typeface="Times New Roman" panose="02020603050405020304" pitchFamily="18" charset="0"/>
                        </a:rPr>
                        <a:t>Section 5</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5138800"/>
                  </a:ext>
                </a:extLst>
              </a:tr>
              <a:tr h="248326">
                <a:tc>
                  <a:txBody>
                    <a:bodyPr/>
                    <a:lstStyle/>
                    <a:p>
                      <a:pPr marL="342900" lvl="0" indent="-342900" algn="just">
                        <a:lnSpc>
                          <a:spcPct val="150000"/>
                        </a:lnSpc>
                        <a:spcBef>
                          <a:spcPts val="600"/>
                        </a:spcBef>
                        <a:spcAft>
                          <a:spcPts val="300"/>
                        </a:spcAft>
                        <a:buFont typeface="Symbol" panose="05050102010706020507" pitchFamily="18" charset="2"/>
                        <a:buChar char=""/>
                      </a:pPr>
                      <a:r>
                        <a:rPr lang="en-GB" sz="1100" dirty="0">
                          <a:effectLst/>
                          <a:latin typeface="Tahoma" panose="020B0604030504040204" pitchFamily="34" charset="0"/>
                          <a:ea typeface="Times New Roman" panose="02020603050405020304" pitchFamily="18" charset="0"/>
                          <a:cs typeface="Times New Roman" panose="02020603050405020304" pitchFamily="18" charset="0"/>
                        </a:rPr>
                        <a:t>Verify the validity of all returnable documents</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GB" sz="1100" i="1" dirty="0">
                          <a:effectLst/>
                          <a:latin typeface="Tahoma" panose="020B0604030504040204" pitchFamily="34" charset="0"/>
                          <a:ea typeface="Times New Roman" panose="02020603050405020304" pitchFamily="18" charset="0"/>
                          <a:cs typeface="Times New Roman" panose="02020603050405020304" pitchFamily="18" charset="0"/>
                        </a:rPr>
                        <a:t>Section 5</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9981071"/>
                  </a:ext>
                </a:extLst>
              </a:tr>
              <a:tr h="248326">
                <a:tc>
                  <a:txBody>
                    <a:bodyPr/>
                    <a:lstStyle/>
                    <a:p>
                      <a:pPr marL="342900" lvl="0" indent="-342900" algn="just">
                        <a:lnSpc>
                          <a:spcPct val="150000"/>
                        </a:lnSpc>
                        <a:spcBef>
                          <a:spcPts val="600"/>
                        </a:spcBef>
                        <a:spcAft>
                          <a:spcPts val="300"/>
                        </a:spcAft>
                        <a:buFont typeface="Symbol" panose="05050102010706020507" pitchFamily="18" charset="2"/>
                        <a:buChar char=""/>
                      </a:pPr>
                      <a:r>
                        <a:rPr lang="en-GB" sz="1100" dirty="0">
                          <a:effectLst/>
                          <a:latin typeface="Tahoma" panose="020B0604030504040204" pitchFamily="34" charset="0"/>
                          <a:ea typeface="Times New Roman" panose="02020603050405020304" pitchFamily="18" charset="0"/>
                          <a:cs typeface="Tahoma" panose="020B0604030504040204" pitchFamily="34" charset="0"/>
                        </a:rPr>
                        <a:t>Verify if the Bid document has been duly signed by the authorised respondent</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GB" sz="1100" i="1" dirty="0">
                          <a:effectLst/>
                          <a:latin typeface="Tahoma" panose="020B0604030504040204" pitchFamily="34" charset="0"/>
                          <a:ea typeface="Times New Roman" panose="02020603050405020304" pitchFamily="18" charset="0"/>
                          <a:cs typeface="Tahoma" panose="020B0604030504040204" pitchFamily="34" charset="0"/>
                        </a:rPr>
                        <a:t>All sections</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8838183"/>
                  </a:ext>
                </a:extLst>
              </a:tr>
            </a:tbl>
          </a:graphicData>
        </a:graphic>
      </p:graphicFrame>
      <p:graphicFrame>
        <p:nvGraphicFramePr>
          <p:cNvPr id="5" name="Table 4">
            <a:extLst>
              <a:ext uri="{FF2B5EF4-FFF2-40B4-BE49-F238E27FC236}">
                <a16:creationId xmlns:a16="http://schemas.microsoft.com/office/drawing/2014/main" id="{0247D23D-34CA-2129-6A4E-F1DB3E3016E6}"/>
              </a:ext>
            </a:extLst>
          </p:cNvPr>
          <p:cNvGraphicFramePr>
            <a:graphicFrameLocks noGrp="1"/>
          </p:cNvGraphicFramePr>
          <p:nvPr>
            <p:extLst>
              <p:ext uri="{D42A27DB-BD31-4B8C-83A1-F6EECF244321}">
                <p14:modId xmlns:p14="http://schemas.microsoft.com/office/powerpoint/2010/main" val="1572627816"/>
              </p:ext>
            </p:extLst>
          </p:nvPr>
        </p:nvGraphicFramePr>
        <p:xfrm>
          <a:off x="990599" y="4001855"/>
          <a:ext cx="10210801" cy="2092820"/>
        </p:xfrm>
        <a:graphic>
          <a:graphicData uri="http://schemas.openxmlformats.org/drawingml/2006/table">
            <a:tbl>
              <a:tblPr firstRow="1" firstCol="1" bandRow="1"/>
              <a:tblGrid>
                <a:gridCol w="7455569">
                  <a:extLst>
                    <a:ext uri="{9D8B030D-6E8A-4147-A177-3AD203B41FA5}">
                      <a16:colId xmlns:a16="http://schemas.microsoft.com/office/drawing/2014/main" val="1950303765"/>
                    </a:ext>
                  </a:extLst>
                </a:gridCol>
                <a:gridCol w="2755232">
                  <a:extLst>
                    <a:ext uri="{9D8B030D-6E8A-4147-A177-3AD203B41FA5}">
                      <a16:colId xmlns:a16="http://schemas.microsoft.com/office/drawing/2014/main" val="2287271552"/>
                    </a:ext>
                  </a:extLst>
                </a:gridCol>
              </a:tblGrid>
              <a:tr h="268846">
                <a:tc>
                  <a:txBody>
                    <a:bodyPr/>
                    <a:lstStyle/>
                    <a:p>
                      <a:pPr algn="ctr">
                        <a:lnSpc>
                          <a:spcPct val="150000"/>
                        </a:lnSpc>
                        <a:spcBef>
                          <a:spcPts val="600"/>
                        </a:spcBef>
                      </a:pPr>
                      <a:r>
                        <a:rPr lang="en-GB" sz="105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Check for substantive responsiveness</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600"/>
                        </a:spcBef>
                      </a:pPr>
                      <a:r>
                        <a:rPr lang="en-GB" sz="105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RFP Reference</a:t>
                      </a:r>
                      <a:endParaRPr lang="en-ZA" sz="10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149744751"/>
                  </a:ext>
                </a:extLst>
              </a:tr>
              <a:tr h="495300">
                <a:tc>
                  <a:txBody>
                    <a:bodyPr/>
                    <a:lstStyle/>
                    <a:p>
                      <a:pPr marL="342900" lvl="0" indent="-342900" algn="just">
                        <a:lnSpc>
                          <a:spcPct val="150000"/>
                        </a:lnSpc>
                        <a:spcBef>
                          <a:spcPts val="600"/>
                        </a:spcBef>
                        <a:spcAft>
                          <a:spcPts val="300"/>
                        </a:spcAft>
                        <a:buFont typeface="Symbol" panose="05050102010706020507" pitchFamily="18" charset="2"/>
                        <a:buChar char=""/>
                      </a:pPr>
                      <a:r>
                        <a:rPr lang="en-GB" sz="1100" kern="1200" dirty="0">
                          <a:solidFill>
                            <a:schemeClr val="tx1"/>
                          </a:solidFill>
                          <a:effectLst/>
                          <a:latin typeface="Tahoma" panose="020B0604030504040204" pitchFamily="34" charset="0"/>
                          <a:ea typeface="+mn-ea"/>
                          <a:cs typeface="Times New Roman" panose="02020603050405020304" pitchFamily="18" charset="0"/>
                        </a:rPr>
                        <a:t>Whether any general and legislation qualification criteria set by Transnet, have been met</a:t>
                      </a:r>
                      <a:endParaRPr lang="en-ZA" sz="1100" kern="1200" dirty="0">
                        <a:solidFill>
                          <a:schemeClr val="tx1"/>
                        </a:solidFill>
                        <a:effectLst/>
                        <a:latin typeface="Tahoma" panose="020B060403050404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050" i="1">
                          <a:effectLst/>
                          <a:latin typeface="Tahoma" panose="020B0604030504040204" pitchFamily="34" charset="0"/>
                          <a:ea typeface="Times New Roman" panose="02020603050405020304" pitchFamily="18" charset="0"/>
                          <a:cs typeface="Tahoma" panose="020B0604030504040204" pitchFamily="34" charset="0"/>
                        </a:rPr>
                        <a:t>All sections including: </a:t>
                      </a:r>
                      <a:endParaRPr lang="en-ZA" sz="1050">
                        <a:effectLs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spcAft>
                          <a:spcPts val="300"/>
                        </a:spcAft>
                      </a:pPr>
                      <a:r>
                        <a:rPr lang="en-GB" sz="1050" i="1">
                          <a:effectLst/>
                          <a:latin typeface="Tahoma" panose="020B0604030504040204" pitchFamily="34" charset="0"/>
                          <a:ea typeface="Times New Roman" panose="02020603050405020304" pitchFamily="18" charset="0"/>
                          <a:cs typeface="Tahoma" panose="020B0604030504040204" pitchFamily="34" charset="0"/>
                        </a:rPr>
                        <a:t>General Bid Conditions clause 20</a:t>
                      </a:r>
                      <a:endParaRPr lang="en-ZA" sz="10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645719"/>
                  </a:ext>
                </a:extLst>
              </a:tr>
              <a:tr h="283210">
                <a:tc>
                  <a:txBody>
                    <a:bodyPr/>
                    <a:lstStyle/>
                    <a:p>
                      <a:pPr marL="342900" lvl="0" indent="-342900" algn="just">
                        <a:lnSpc>
                          <a:spcPct val="150000"/>
                        </a:lnSpc>
                        <a:spcBef>
                          <a:spcPts val="600"/>
                        </a:spcBef>
                        <a:spcAft>
                          <a:spcPts val="300"/>
                        </a:spcAft>
                        <a:buFont typeface="Symbol" panose="05050102010706020507" pitchFamily="18" charset="2"/>
                        <a:buChar char=""/>
                      </a:pPr>
                      <a:r>
                        <a:rPr lang="en-GB" sz="1100" kern="1200">
                          <a:solidFill>
                            <a:schemeClr val="tx1"/>
                          </a:solidFill>
                          <a:effectLst/>
                          <a:latin typeface="Tahoma" panose="020B0604030504040204" pitchFamily="34" charset="0"/>
                          <a:ea typeface="+mn-ea"/>
                          <a:cs typeface="Times New Roman" panose="02020603050405020304" pitchFamily="18" charset="0"/>
                        </a:rPr>
                        <a:t>Whether the Bid contains a priced offer as prescribed in the pricing and delivery schedule</a:t>
                      </a:r>
                      <a:endParaRPr lang="en-ZA" sz="1100" kern="1200">
                        <a:solidFill>
                          <a:schemeClr val="tx1"/>
                        </a:solidFill>
                        <a:effectLst/>
                        <a:latin typeface="Tahoma" panose="020B060403050404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050" i="1">
                          <a:effectLst/>
                          <a:latin typeface="Tahoma" panose="020B0604030504040204" pitchFamily="34" charset="0"/>
                          <a:ea typeface="Times New Roman" panose="02020603050405020304" pitchFamily="18" charset="0"/>
                          <a:cs typeface="Times New Roman" panose="02020603050405020304" pitchFamily="18" charset="0"/>
                        </a:rPr>
                        <a:t>Section 4</a:t>
                      </a:r>
                      <a:endParaRPr lang="en-ZA" sz="10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1587326"/>
                  </a:ext>
                </a:extLst>
              </a:tr>
              <a:tr h="377825">
                <a:tc>
                  <a:txBody>
                    <a:bodyPr/>
                    <a:lstStyle/>
                    <a:p>
                      <a:pPr marL="342900" lvl="0" indent="-342900" algn="just">
                        <a:lnSpc>
                          <a:spcPct val="150000"/>
                        </a:lnSpc>
                        <a:spcBef>
                          <a:spcPts val="600"/>
                        </a:spcBef>
                        <a:spcAft>
                          <a:spcPts val="300"/>
                        </a:spcAft>
                        <a:buFont typeface="Symbol" panose="05050102010706020507" pitchFamily="18" charset="2"/>
                        <a:buChar char=""/>
                      </a:pPr>
                      <a:r>
                        <a:rPr lang="en-GB" sz="1100" kern="1200" dirty="0">
                          <a:solidFill>
                            <a:schemeClr val="tx1"/>
                          </a:solidFill>
                          <a:effectLst/>
                          <a:latin typeface="Tahoma" panose="020B0604030504040204" pitchFamily="34" charset="0"/>
                          <a:ea typeface="+mn-ea"/>
                          <a:cs typeface="Times New Roman" panose="02020603050405020304" pitchFamily="18" charset="0"/>
                        </a:rPr>
                        <a:t>Whether the Bid materially complies with the scope of service and/or technical specifications given</a:t>
                      </a:r>
                      <a:endParaRPr lang="en-ZA" sz="1100" kern="1200" dirty="0">
                        <a:solidFill>
                          <a:schemeClr val="tx1"/>
                        </a:solidFill>
                        <a:effectLst/>
                        <a:latin typeface="Tahoma" panose="020B060403050404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050" i="1" dirty="0">
                          <a:effectLst/>
                          <a:latin typeface="Tahoma" panose="020B0604030504040204" pitchFamily="34" charset="0"/>
                          <a:ea typeface="Times New Roman" panose="02020603050405020304" pitchFamily="18" charset="0"/>
                          <a:cs typeface="Times New Roman" panose="02020603050405020304" pitchFamily="18" charset="0"/>
                        </a:rPr>
                        <a:t>All Sections</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2405288"/>
                  </a:ext>
                </a:extLst>
              </a:tr>
              <a:tr h="352292">
                <a:tc>
                  <a:txBody>
                    <a:bodyPr/>
                    <a:lstStyle/>
                    <a:p>
                      <a:endParaRPr lang="en-ZA" sz="1100" kern="1200" dirty="0">
                        <a:solidFill>
                          <a:schemeClr val="tx1"/>
                        </a:solidFill>
                        <a:effectLst/>
                        <a:latin typeface="Tahoma" panose="020B0604030504040204" pitchFamily="34" charset="0"/>
                        <a:ea typeface="+mn-ea"/>
                        <a:cs typeface="Times New Roman" panose="02020603050405020304" pitchFamily="18" charset="0"/>
                      </a:endParaRPr>
                    </a:p>
                    <a:p>
                      <a:pPr marL="171450" indent="-171450">
                        <a:buFont typeface="Arial" panose="020B0604020202020204" pitchFamily="34" charset="0"/>
                        <a:buChar char="•"/>
                      </a:pPr>
                      <a:r>
                        <a:rPr lang="en-US" sz="1100" kern="1200" dirty="0">
                          <a:solidFill>
                            <a:schemeClr val="tx1"/>
                          </a:solidFill>
                          <a:effectLst/>
                          <a:latin typeface="Tahoma" panose="020B0604030504040204" pitchFamily="34" charset="0"/>
                          <a:ea typeface="+mn-ea"/>
                          <a:cs typeface="Times New Roman" panose="02020603050405020304" pitchFamily="18" charset="0"/>
                        </a:rPr>
                        <a:t>Whether any Technical pre-qualification/eligibility criteria set by Transnet have been met as follows: </a:t>
                      </a:r>
                    </a:p>
                    <a:p>
                      <a:r>
                        <a:rPr lang="en-ZA" sz="1100" kern="1200" dirty="0">
                          <a:solidFill>
                            <a:schemeClr val="tx1"/>
                          </a:solidFill>
                          <a:effectLst/>
                          <a:latin typeface="Tahoma" panose="020B0604030504040204" pitchFamily="34" charset="0"/>
                          <a:ea typeface="+mn-ea"/>
                          <a:cs typeface="Times New Roman" panose="02020603050405020304" pitchFamily="18" charset="0"/>
                        </a:rPr>
                        <a:t>- Submission of a valid ISO 17021 accreditation certificate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50" i="1" kern="1200" dirty="0">
                          <a:solidFill>
                            <a:schemeClr val="tx1"/>
                          </a:solidFill>
                          <a:effectLst/>
                          <a:latin typeface="Tahoma" panose="020B0604030504040204" pitchFamily="34" charset="0"/>
                          <a:ea typeface="+mn-ea"/>
                          <a:cs typeface="Times New Roman" panose="02020603050405020304" pitchFamily="18" charset="0"/>
                        </a:rPr>
                        <a:t>Section 3 – Scope of Work </a:t>
                      </a:r>
                    </a:p>
                    <a:p>
                      <a:pPr algn="ctr"/>
                      <a:r>
                        <a:rPr lang="en-ZA" sz="1050" i="1" kern="1200" dirty="0">
                          <a:solidFill>
                            <a:schemeClr val="tx1"/>
                          </a:solidFill>
                          <a:effectLst/>
                          <a:latin typeface="Tahoma" panose="020B0604030504040204" pitchFamily="34" charset="0"/>
                          <a:ea typeface="+mn-ea"/>
                          <a:cs typeface="Times New Roman" panose="02020603050405020304" pitchFamily="18" charset="0"/>
                        </a:rPr>
                        <a:t>Annexure A </a:t>
                      </a:r>
                      <a:r>
                        <a:rPr lang="en-ZA" sz="1534" b="0" i="0" u="none" strike="noStrike" kern="1200" baseline="0" dirty="0">
                          <a:solidFill>
                            <a:schemeClr val="tx1"/>
                          </a:solidFill>
                          <a:latin typeface="+mn-lt"/>
                          <a:ea typeface="+mn-ea"/>
                          <a:cs typeface="+mn-cs"/>
                        </a:rPr>
                        <a:t>	</a:t>
                      </a:r>
                    </a:p>
                    <a:p>
                      <a:pPr algn="ctr">
                        <a:lnSpc>
                          <a:spcPct val="150000"/>
                        </a:lnSpc>
                        <a:spcBef>
                          <a:spcPts val="300"/>
                        </a:spcBef>
                        <a:spcAft>
                          <a:spcPts val="300"/>
                        </a:spcAft>
                      </a:pP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352461"/>
                  </a:ext>
                </a:extLst>
              </a:tr>
            </a:tbl>
          </a:graphicData>
        </a:graphic>
      </p:graphicFrame>
    </p:spTree>
    <p:extLst>
      <p:ext uri="{BB962C8B-B14F-4D97-AF65-F5344CB8AC3E}">
        <p14:creationId xmlns:p14="http://schemas.microsoft.com/office/powerpoint/2010/main" val="3998649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6A4BE-566D-4776-9C13-B6E9C32DD66B}"/>
              </a:ext>
            </a:extLst>
          </p:cNvPr>
          <p:cNvSpPr>
            <a:spLocks noGrp="1"/>
          </p:cNvSpPr>
          <p:nvPr>
            <p:ph type="title"/>
          </p:nvPr>
        </p:nvSpPr>
        <p:spPr/>
        <p:txBody>
          <a:bodyPr/>
          <a:lstStyle/>
          <a:p>
            <a:r>
              <a:rPr lang="en-GB" dirty="0">
                <a:solidFill>
                  <a:schemeClr val="tx1"/>
                </a:solidFill>
              </a:rPr>
              <a:t>5.1 EVALUATION STEPS                            CONTINUED…</a:t>
            </a:r>
            <a:endParaRPr lang="en-ZA" dirty="0">
              <a:solidFill>
                <a:schemeClr val="tx1"/>
              </a:solidFill>
            </a:endParaRPr>
          </a:p>
        </p:txBody>
      </p:sp>
      <p:sp>
        <p:nvSpPr>
          <p:cNvPr id="4" name="Rectangle 3">
            <a:extLst>
              <a:ext uri="{FF2B5EF4-FFF2-40B4-BE49-F238E27FC236}">
                <a16:creationId xmlns:a16="http://schemas.microsoft.com/office/drawing/2014/main" id="{61939784-8AA3-4733-B0EC-2B6D3847387A}"/>
              </a:ext>
            </a:extLst>
          </p:cNvPr>
          <p:cNvSpPr/>
          <p:nvPr/>
        </p:nvSpPr>
        <p:spPr>
          <a:xfrm>
            <a:off x="843280" y="1105438"/>
            <a:ext cx="10820400" cy="3366114"/>
          </a:xfrm>
          <a:prstGeom prst="rect">
            <a:avLst/>
          </a:prstGeom>
        </p:spPr>
        <p:txBody>
          <a:bodyPr wrap="square">
            <a:spAutoFit/>
          </a:bodyPr>
          <a:lstStyle/>
          <a:p>
            <a:pPr fontAlgn="base">
              <a:lnSpc>
                <a:spcPct val="150000"/>
              </a:lnSpc>
              <a:spcBef>
                <a:spcPct val="0"/>
              </a:spcBef>
              <a:spcAft>
                <a:spcPct val="0"/>
              </a:spcAft>
              <a:defRPr/>
            </a:pPr>
            <a:r>
              <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rPr>
              <a:t>Step Three: </a:t>
            </a:r>
            <a:r>
              <a:rPr lang="en-GB" sz="1600" b="1" dirty="0">
                <a:effectLst/>
                <a:latin typeface="Tahoma" panose="020B0604030504040204" pitchFamily="34" charset="0"/>
                <a:ea typeface="Times New Roman" panose="02020603050405020304" pitchFamily="18" charset="0"/>
                <a:cs typeface="Times New Roman" panose="02020603050405020304" pitchFamily="18" charset="0"/>
              </a:rPr>
              <a:t>Technical Evaluation Criteria </a:t>
            </a:r>
          </a:p>
          <a:p>
            <a:pPr fontAlgn="base">
              <a:lnSpc>
                <a:spcPct val="150000"/>
              </a:lnSpc>
              <a:spcBef>
                <a:spcPct val="0"/>
              </a:spcBef>
              <a:spcAft>
                <a:spcPct val="0"/>
              </a:spcAft>
              <a:defRPr/>
            </a:pPr>
            <a:endParaRPr lang="en-US" altLang="en-US" sz="12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r>
              <a:rPr lang="en-US" altLang="en-US" sz="1200" dirty="0">
                <a:solidFill>
                  <a:srgbClr val="000000"/>
                </a:solidFill>
                <a:latin typeface="Tahoma" panose="020B0604030504040204" pitchFamily="34" charset="0"/>
                <a:ea typeface="Tahoma" panose="020B0604030504040204" pitchFamily="34" charset="0"/>
                <a:cs typeface="Tahoma" panose="020B0604030504040204" pitchFamily="34" charset="0"/>
              </a:rPr>
              <a:t>The test for the technical and functional evaluation criteria will include the following:</a:t>
            </a:r>
            <a:endParaRPr lang="en-US" altLang="en-US" sz="16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8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6" name="Table 5">
            <a:extLst>
              <a:ext uri="{FF2B5EF4-FFF2-40B4-BE49-F238E27FC236}">
                <a16:creationId xmlns:a16="http://schemas.microsoft.com/office/drawing/2014/main" id="{C4F647D1-CE05-BD5A-2022-315912C3844A}"/>
              </a:ext>
            </a:extLst>
          </p:cNvPr>
          <p:cNvGraphicFramePr>
            <a:graphicFrameLocks noGrp="1"/>
          </p:cNvGraphicFramePr>
          <p:nvPr>
            <p:extLst>
              <p:ext uri="{D42A27DB-BD31-4B8C-83A1-F6EECF244321}">
                <p14:modId xmlns:p14="http://schemas.microsoft.com/office/powerpoint/2010/main" val="1783046883"/>
              </p:ext>
            </p:extLst>
          </p:nvPr>
        </p:nvGraphicFramePr>
        <p:xfrm>
          <a:off x="843280" y="2202999"/>
          <a:ext cx="10414532" cy="4453992"/>
        </p:xfrm>
        <a:graphic>
          <a:graphicData uri="http://schemas.openxmlformats.org/drawingml/2006/table">
            <a:tbl>
              <a:tblPr firstRow="1" firstCol="1" bandRow="1"/>
              <a:tblGrid>
                <a:gridCol w="552383">
                  <a:extLst>
                    <a:ext uri="{9D8B030D-6E8A-4147-A177-3AD203B41FA5}">
                      <a16:colId xmlns:a16="http://schemas.microsoft.com/office/drawing/2014/main" val="3133486183"/>
                    </a:ext>
                  </a:extLst>
                </a:gridCol>
                <a:gridCol w="9862149">
                  <a:extLst>
                    <a:ext uri="{9D8B030D-6E8A-4147-A177-3AD203B41FA5}">
                      <a16:colId xmlns:a16="http://schemas.microsoft.com/office/drawing/2014/main" val="2593520815"/>
                    </a:ext>
                  </a:extLst>
                </a:gridCol>
              </a:tblGrid>
              <a:tr h="318807">
                <a:tc>
                  <a:txBody>
                    <a:bodyPr/>
                    <a:lstStyle/>
                    <a:p>
                      <a:pPr algn="l">
                        <a:lnSpc>
                          <a:spcPct val="150000"/>
                        </a:lnSpc>
                        <a:spcBef>
                          <a:spcPts val="300"/>
                        </a:spcBef>
                        <a:spcAft>
                          <a:spcPts val="0"/>
                        </a:spcAft>
                      </a:pPr>
                      <a:r>
                        <a:rPr lang="en-GB" sz="1200" kern="1200" dirty="0">
                          <a:solidFill>
                            <a:srgbClr val="000000"/>
                          </a:solidFill>
                          <a:latin typeface="Tahoma" panose="020B0604030504040204" pitchFamily="34" charset="0"/>
                          <a:ea typeface="Tahoma" panose="020B0604030504040204" pitchFamily="34" charset="0"/>
                          <a:cs typeface="Tahoma" panose="020B0604030504040204" pitchFamily="34" charset="0"/>
                        </a:rPr>
                        <a:t>No. </a:t>
                      </a:r>
                      <a:endParaRPr lang="en-ZA" sz="1200" kern="1200" dirty="0">
                        <a:solidFill>
                          <a:srgbClr val="000000"/>
                        </a:solidFill>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50000"/>
                        </a:lnSpc>
                        <a:spcBef>
                          <a:spcPts val="300"/>
                        </a:spcBef>
                        <a:spcAft>
                          <a:spcPts val="0"/>
                        </a:spcAft>
                      </a:pPr>
                      <a:r>
                        <a:rPr lang="en-GB" sz="1200" kern="1200" dirty="0">
                          <a:solidFill>
                            <a:srgbClr val="000000"/>
                          </a:solidFill>
                          <a:latin typeface="Tahoma" panose="020B0604030504040204" pitchFamily="34" charset="0"/>
                          <a:ea typeface="Tahoma" panose="020B0604030504040204" pitchFamily="34" charset="0"/>
                          <a:cs typeface="Tahoma" panose="020B0604030504040204" pitchFamily="34" charset="0"/>
                        </a:rPr>
                        <a:t>Document that must be submitted</a:t>
                      </a:r>
                      <a:endParaRPr lang="en-ZA" sz="1200" kern="1200" dirty="0">
                        <a:solidFill>
                          <a:srgbClr val="000000"/>
                        </a:solidFill>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120984400"/>
                  </a:ext>
                </a:extLst>
              </a:tr>
              <a:tr h="480195">
                <a:tc>
                  <a:txBody>
                    <a:bodyPr/>
                    <a:lstStyle/>
                    <a:p>
                      <a:pPr algn="l">
                        <a:lnSpc>
                          <a:spcPct val="150000"/>
                        </a:lnSpc>
                        <a:spcBef>
                          <a:spcPts val="300"/>
                        </a:spcBef>
                        <a:spcAft>
                          <a:spcPts val="0"/>
                        </a:spcAft>
                      </a:pPr>
                      <a:r>
                        <a:rPr lang="en-GB" sz="1200" kern="1200">
                          <a:solidFill>
                            <a:srgbClr val="000000"/>
                          </a:solidFill>
                          <a:latin typeface="Tahoma" panose="020B0604030504040204" pitchFamily="34" charset="0"/>
                          <a:ea typeface="Tahoma" panose="020B0604030504040204" pitchFamily="34" charset="0"/>
                          <a:cs typeface="Tahoma" panose="020B0604030504040204" pitchFamily="34" charset="0"/>
                        </a:rPr>
                        <a:t>1.</a:t>
                      </a:r>
                      <a:endParaRPr lang="en-ZA" sz="1200" kern="1200">
                        <a:solidFill>
                          <a:srgbClr val="000000"/>
                        </a:solidFill>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779173" rtl="0" eaLnBrk="1" fontAlgn="auto" latinLnBrk="0" hangingPunct="1">
                        <a:lnSpc>
                          <a:spcPct val="150000"/>
                        </a:lnSpc>
                        <a:spcBef>
                          <a:spcPts val="300"/>
                        </a:spcBef>
                        <a:spcAft>
                          <a:spcPts val="0"/>
                        </a:spcAft>
                        <a:buClrTx/>
                        <a:buSzTx/>
                        <a:buFontTx/>
                        <a:buNone/>
                        <a:tabLst/>
                        <a:defRPr/>
                      </a:pPr>
                      <a:r>
                        <a:rPr lang="en-US" sz="1200" b="1" kern="1200" dirty="0">
                          <a:solidFill>
                            <a:srgbClr val="000000"/>
                          </a:solidFill>
                          <a:latin typeface="Tahoma" panose="020B0604030504040204" pitchFamily="34" charset="0"/>
                          <a:ea typeface="Tahoma" panose="020B0604030504040204" pitchFamily="34" charset="0"/>
                          <a:cs typeface="Tahoma" panose="020B0604030504040204" pitchFamily="34" charset="0"/>
                        </a:rPr>
                        <a:t>Company Track Record – Traceable Reference Letters (For confirmation purposes) </a:t>
                      </a:r>
                    </a:p>
                    <a:p>
                      <a:pPr marL="0" marR="0" lvl="0" indent="0" algn="l" defTabSz="779173" rtl="0" eaLnBrk="1" fontAlgn="auto" latinLnBrk="0" hangingPunct="1">
                        <a:lnSpc>
                          <a:spcPct val="150000"/>
                        </a:lnSpc>
                        <a:spcBef>
                          <a:spcPts val="300"/>
                        </a:spcBef>
                        <a:spcAft>
                          <a:spcPts val="0"/>
                        </a:spcAft>
                        <a:buClrTx/>
                        <a:buSzTx/>
                        <a:buFontTx/>
                        <a:buNone/>
                        <a:tabLst/>
                        <a:defRPr/>
                      </a:pPr>
                      <a:r>
                        <a:rPr lang="en-US" sz="1200" kern="1200" dirty="0">
                          <a:solidFill>
                            <a:srgbClr val="000000"/>
                          </a:solidFill>
                          <a:latin typeface="Tahoma" panose="020B0604030504040204" pitchFamily="34" charset="0"/>
                          <a:ea typeface="Tahoma" panose="020B0604030504040204" pitchFamily="34" charset="0"/>
                          <a:cs typeface="Tahoma" panose="020B0604030504040204" pitchFamily="34" charset="0"/>
                        </a:rPr>
                        <a:t>The bidder must demonstrate a strong track record of client satisfaction by submitting a minimum of three (3) client reference letters indicating client’s satisfaction on ISO 22301, 	 20000-1 and 31000 Standard/s (Management Systems) certification services rendered in the past six (6) years (Measured from date of advertisement of this bid). 	</a:t>
                      </a:r>
                    </a:p>
                    <a:p>
                      <a:pPr marL="0" marR="0" lvl="0" indent="0" algn="l" defTabSz="779173" rtl="0" eaLnBrk="1" fontAlgn="auto" latinLnBrk="0" hangingPunct="1">
                        <a:lnSpc>
                          <a:spcPct val="150000"/>
                        </a:lnSpc>
                        <a:spcBef>
                          <a:spcPts val="300"/>
                        </a:spcBef>
                        <a:spcAft>
                          <a:spcPts val="0"/>
                        </a:spcAft>
                        <a:buClrTx/>
                        <a:buSzTx/>
                        <a:buFontTx/>
                        <a:buNone/>
                        <a:tabLst/>
                        <a:defRPr/>
                      </a:pPr>
                      <a:endParaRPr lang="en-US" sz="1200" kern="1200" dirty="0">
                        <a:solidFill>
                          <a:srgbClr val="000000"/>
                        </a:solidFill>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0003126"/>
                  </a:ext>
                </a:extLst>
              </a:tr>
              <a:tr h="291509">
                <a:tc>
                  <a:txBody>
                    <a:bodyPr/>
                    <a:lstStyle/>
                    <a:p>
                      <a:pPr algn="l">
                        <a:lnSpc>
                          <a:spcPct val="150000"/>
                        </a:lnSpc>
                        <a:spcBef>
                          <a:spcPts val="300"/>
                        </a:spcBef>
                        <a:spcAft>
                          <a:spcPts val="0"/>
                        </a:spcAft>
                      </a:pPr>
                      <a:r>
                        <a:rPr lang="en-GB" sz="900" dirty="0">
                          <a:effectLst/>
                          <a:latin typeface="Tahoma" panose="020B0604030504040204" pitchFamily="34" charset="0"/>
                          <a:ea typeface="Times New Roman" panose="02020603050405020304" pitchFamily="18" charset="0"/>
                          <a:cs typeface="Tahoma" panose="020B0604030504040204" pitchFamily="34" charset="0"/>
                        </a:rPr>
                        <a:t>2.</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200" b="1" kern="1200" dirty="0">
                          <a:solidFill>
                            <a:srgbClr val="000000"/>
                          </a:solidFill>
                          <a:latin typeface="Tahoma" panose="020B0604030504040204" pitchFamily="34" charset="0"/>
                          <a:ea typeface="Tahoma" panose="020B0604030504040204" pitchFamily="34" charset="0"/>
                          <a:cs typeface="Tahoma" panose="020B0604030504040204" pitchFamily="34" charset="0"/>
                        </a:rPr>
                        <a:t>Company Experience </a:t>
                      </a:r>
                    </a:p>
                    <a:p>
                      <a:r>
                        <a:rPr lang="en-US" sz="1200" kern="1200" dirty="0">
                          <a:solidFill>
                            <a:srgbClr val="000000"/>
                          </a:solidFill>
                          <a:latin typeface="Tahoma" panose="020B0604030504040204" pitchFamily="34" charset="0"/>
                          <a:ea typeface="Tahoma" panose="020B0604030504040204" pitchFamily="34" charset="0"/>
                          <a:cs typeface="Tahoma" panose="020B0604030504040204" pitchFamily="34" charset="0"/>
                        </a:rPr>
                        <a:t>The bidder must provide a list of ISO 22301, 20000-1 and 31000 Standard/s (Management Systems) Standard/s (Management Systems) certification services rendered to corporate clients. </a:t>
                      </a:r>
                    </a:p>
                    <a:p>
                      <a:r>
                        <a:rPr lang="en-US" sz="1200" kern="1200" dirty="0">
                          <a:solidFill>
                            <a:srgbClr val="000000"/>
                          </a:solidFill>
                          <a:latin typeface="Tahoma" panose="020B0604030504040204" pitchFamily="34" charset="0"/>
                          <a:ea typeface="Tahoma" panose="020B0604030504040204" pitchFamily="34" charset="0"/>
                          <a:cs typeface="Tahoma" panose="020B060403050404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8298171"/>
                  </a:ext>
                </a:extLst>
              </a:tr>
              <a:tr h="295565">
                <a:tc>
                  <a:txBody>
                    <a:bodyPr/>
                    <a:lstStyle/>
                    <a:p>
                      <a:pPr algn="l">
                        <a:lnSpc>
                          <a:spcPct val="150000"/>
                        </a:lnSpc>
                        <a:spcBef>
                          <a:spcPts val="300"/>
                        </a:spcBef>
                        <a:spcAft>
                          <a:spcPts val="0"/>
                        </a:spcAft>
                      </a:pPr>
                      <a:r>
                        <a:rPr lang="en-GB" sz="900">
                          <a:effectLst/>
                          <a:latin typeface="Tahoma" panose="020B0604030504040204" pitchFamily="34" charset="0"/>
                          <a:ea typeface="Times New Roman" panose="02020603050405020304" pitchFamily="18" charset="0"/>
                          <a:cs typeface="Tahoma" panose="020B0604030504040204" pitchFamily="34" charset="0"/>
                        </a:rPr>
                        <a:t>3.</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779173" rtl="0" eaLnBrk="1" fontAlgn="auto" latinLnBrk="0" hangingPunct="1">
                        <a:lnSpc>
                          <a:spcPct val="150000"/>
                        </a:lnSpc>
                        <a:spcBef>
                          <a:spcPts val="600"/>
                        </a:spcBef>
                        <a:spcAft>
                          <a:spcPts val="600"/>
                        </a:spcAft>
                        <a:buClrTx/>
                        <a:buSzTx/>
                        <a:buFontTx/>
                        <a:buNone/>
                        <a:tabLst/>
                        <a:defRPr/>
                      </a:pPr>
                      <a:r>
                        <a:rPr lang="en-US" sz="1200" b="1" kern="1200" dirty="0">
                          <a:solidFill>
                            <a:srgbClr val="000000"/>
                          </a:solidFill>
                          <a:latin typeface="Tahoma" panose="020B0604030504040204" pitchFamily="34" charset="0"/>
                          <a:ea typeface="Tahoma" panose="020B0604030504040204" pitchFamily="34" charset="0"/>
                          <a:cs typeface="Tahoma" panose="020B0604030504040204" pitchFamily="34" charset="0"/>
                        </a:rPr>
                        <a:t>Years of Experience and Qualification </a:t>
                      </a:r>
                      <a:r>
                        <a:rPr lang="en-US" sz="1200" kern="1200" dirty="0">
                          <a:solidFill>
                            <a:srgbClr val="000000"/>
                          </a:solidFill>
                          <a:latin typeface="Tahoma" panose="020B0604030504040204" pitchFamily="34" charset="0"/>
                          <a:ea typeface="Tahoma" panose="020B0604030504040204" pitchFamily="34" charset="0"/>
                          <a:cs typeface="Tahoma" panose="020B0604030504040204" pitchFamily="34" charset="0"/>
                        </a:rPr>
                        <a:t>for a Certified and Accredited Auditor on ISO 31000 (Risk Management System). </a:t>
                      </a:r>
                    </a:p>
                    <a:p>
                      <a:pPr marL="0" marR="0" lvl="0" indent="0" algn="just" defTabSz="779173" rtl="0" eaLnBrk="1" fontAlgn="auto" latinLnBrk="0" hangingPunct="1">
                        <a:lnSpc>
                          <a:spcPct val="150000"/>
                        </a:lnSpc>
                        <a:spcBef>
                          <a:spcPts val="600"/>
                        </a:spcBef>
                        <a:spcAft>
                          <a:spcPts val="600"/>
                        </a:spcAft>
                        <a:buClrTx/>
                        <a:buSzTx/>
                        <a:buFontTx/>
                        <a:buNone/>
                        <a:tabLst/>
                        <a:defRPr/>
                      </a:pPr>
                      <a:endParaRPr lang="en-US" sz="1200" kern="1200" dirty="0">
                        <a:solidFill>
                          <a:srgbClr val="000000"/>
                        </a:solidFill>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6215150"/>
                  </a:ext>
                </a:extLst>
              </a:tr>
              <a:tr h="295565">
                <a:tc>
                  <a:txBody>
                    <a:bodyPr/>
                    <a:lstStyle/>
                    <a:p>
                      <a:pPr algn="l">
                        <a:lnSpc>
                          <a:spcPct val="150000"/>
                        </a:lnSpc>
                        <a:spcBef>
                          <a:spcPts val="300"/>
                        </a:spcBef>
                        <a:spcAft>
                          <a:spcPts val="0"/>
                        </a:spcAft>
                      </a:pPr>
                      <a:r>
                        <a:rPr lang="en-US" sz="900" dirty="0">
                          <a:effectLst/>
                          <a:latin typeface="Tahoma" panose="020B0604030504040204" pitchFamily="34" charset="0"/>
                          <a:ea typeface="Times New Roman" panose="02020603050405020304" pitchFamily="18" charset="0"/>
                          <a:cs typeface="Times New Roman" panose="02020603050405020304" pitchFamily="18" charset="0"/>
                        </a:rPr>
                        <a:t>4.</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779173" rtl="0" eaLnBrk="1" fontAlgn="auto" latinLnBrk="0" hangingPunct="1">
                        <a:lnSpc>
                          <a:spcPct val="100000"/>
                        </a:lnSpc>
                        <a:spcBef>
                          <a:spcPts val="600"/>
                        </a:spcBef>
                        <a:spcAft>
                          <a:spcPts val="600"/>
                        </a:spcAft>
                        <a:buClrTx/>
                        <a:buSzTx/>
                        <a:buFontTx/>
                        <a:buNone/>
                        <a:tabLst/>
                        <a:defRPr/>
                      </a:pPr>
                      <a:r>
                        <a:rPr lang="en-US" sz="1200" b="1" kern="1200" dirty="0">
                          <a:solidFill>
                            <a:srgbClr val="000000"/>
                          </a:solidFill>
                          <a:latin typeface="Tahoma" panose="020B0604030504040204" pitchFamily="34" charset="0"/>
                          <a:ea typeface="Tahoma" panose="020B0604030504040204" pitchFamily="34" charset="0"/>
                          <a:cs typeface="Tahoma" panose="020B0604030504040204" pitchFamily="34" charset="0"/>
                        </a:rPr>
                        <a:t>Years of Experience and Qualification </a:t>
                      </a:r>
                      <a:r>
                        <a:rPr lang="en-US" sz="1200" kern="1200" dirty="0">
                          <a:solidFill>
                            <a:srgbClr val="000000"/>
                          </a:solidFill>
                          <a:latin typeface="Tahoma" panose="020B0604030504040204" pitchFamily="34" charset="0"/>
                          <a:ea typeface="Tahoma" panose="020B0604030504040204" pitchFamily="34" charset="0"/>
                          <a:cs typeface="Tahoma" panose="020B0604030504040204" pitchFamily="34" charset="0"/>
                        </a:rPr>
                        <a:t>for a Certified and Accredited Auditor on ISO 20000-1 (Information Technology - Service Management System). </a:t>
                      </a:r>
                    </a:p>
                    <a:p>
                      <a:pPr marL="0" marR="0" lvl="0" indent="0" algn="just" defTabSz="779173" rtl="0" eaLnBrk="1" fontAlgn="auto" latinLnBrk="0" hangingPunct="1">
                        <a:lnSpc>
                          <a:spcPct val="100000"/>
                        </a:lnSpc>
                        <a:spcBef>
                          <a:spcPts val="600"/>
                        </a:spcBef>
                        <a:spcAft>
                          <a:spcPts val="600"/>
                        </a:spcAft>
                        <a:buClrTx/>
                        <a:buSzTx/>
                        <a:buFontTx/>
                        <a:buNone/>
                        <a:tabLst/>
                        <a:defRPr/>
                      </a:pPr>
                      <a:r>
                        <a:rPr lang="en-US" sz="1534" b="0" i="0" u="none" strike="noStrike" kern="1200" baseline="0" dirty="0">
                          <a:solidFill>
                            <a:schemeClr val="tx1"/>
                          </a:solidFill>
                          <a:latin typeface="+mn-lt"/>
                          <a:ea typeface="+mn-ea"/>
                          <a:cs typeface="+mn-cs"/>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7175688"/>
                  </a:ext>
                </a:extLst>
              </a:tr>
              <a:tr h="378203">
                <a:tc>
                  <a:txBody>
                    <a:bodyPr/>
                    <a:lstStyle/>
                    <a:p>
                      <a:pPr algn="l">
                        <a:lnSpc>
                          <a:spcPct val="150000"/>
                        </a:lnSpc>
                        <a:spcBef>
                          <a:spcPts val="300"/>
                        </a:spcBef>
                        <a:spcAft>
                          <a:spcPts val="0"/>
                        </a:spcAft>
                      </a:pPr>
                      <a:r>
                        <a:rPr lang="en-GB" sz="900" dirty="0">
                          <a:effectLst/>
                          <a:latin typeface="Tahoma" panose="020B0604030504040204" pitchFamily="34" charset="0"/>
                          <a:ea typeface="Times New Roman" panose="02020603050405020304" pitchFamily="18" charset="0"/>
                          <a:cs typeface="Tahoma" panose="020B0604030504040204" pitchFamily="34" charset="0"/>
                        </a:rPr>
                        <a:t>5.</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779173" rtl="0" eaLnBrk="1" fontAlgn="auto" latinLnBrk="0" hangingPunct="1">
                        <a:lnSpc>
                          <a:spcPct val="150000"/>
                        </a:lnSpc>
                        <a:spcBef>
                          <a:spcPts val="600"/>
                        </a:spcBef>
                        <a:spcAft>
                          <a:spcPts val="600"/>
                        </a:spcAft>
                        <a:buClrTx/>
                        <a:buSzTx/>
                        <a:buFontTx/>
                        <a:buNone/>
                        <a:tabLst/>
                        <a:defRPr/>
                      </a:pPr>
                      <a:r>
                        <a:rPr lang="en-US" sz="1200" b="1" kern="1200" dirty="0">
                          <a:solidFill>
                            <a:srgbClr val="000000"/>
                          </a:solidFill>
                          <a:latin typeface="Tahoma" panose="020B0604030504040204" pitchFamily="34" charset="0"/>
                          <a:ea typeface="Tahoma" panose="020B0604030504040204" pitchFamily="34" charset="0"/>
                          <a:cs typeface="Tahoma" panose="020B0604030504040204" pitchFamily="34" charset="0"/>
                        </a:rPr>
                        <a:t>Years of Experience and Qualification f</a:t>
                      </a:r>
                      <a:r>
                        <a:rPr lang="en-US" sz="1200" kern="1200" dirty="0">
                          <a:solidFill>
                            <a:srgbClr val="000000"/>
                          </a:solidFill>
                          <a:latin typeface="Tahoma" panose="020B0604030504040204" pitchFamily="34" charset="0"/>
                          <a:ea typeface="Tahoma" panose="020B0604030504040204" pitchFamily="34" charset="0"/>
                          <a:cs typeface="Tahoma" panose="020B0604030504040204" pitchFamily="34" charset="0"/>
                        </a:rPr>
                        <a:t>or a Certified and Accredited Auditor on ISO 22301 (Business Continuity Management System). </a:t>
                      </a:r>
                      <a:r>
                        <a:rPr lang="en-US" sz="1534" b="0" i="0" u="none" strike="noStrike" kern="1200" baseline="0" dirty="0">
                          <a:solidFill>
                            <a:schemeClr val="tx1"/>
                          </a:solidFill>
                          <a:latin typeface="+mn-lt"/>
                          <a:ea typeface="+mn-ea"/>
                          <a:cs typeface="+mn-cs"/>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6733686"/>
                  </a:ext>
                </a:extLst>
              </a:tr>
            </a:tbl>
          </a:graphicData>
        </a:graphic>
      </p:graphicFrame>
    </p:spTree>
    <p:extLst>
      <p:ext uri="{BB962C8B-B14F-4D97-AF65-F5344CB8AC3E}">
        <p14:creationId xmlns:p14="http://schemas.microsoft.com/office/powerpoint/2010/main" val="732644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6A4BE-566D-4776-9C13-B6E9C32DD66B}"/>
              </a:ext>
            </a:extLst>
          </p:cNvPr>
          <p:cNvSpPr>
            <a:spLocks noGrp="1"/>
          </p:cNvSpPr>
          <p:nvPr>
            <p:ph type="title"/>
          </p:nvPr>
        </p:nvSpPr>
        <p:spPr/>
        <p:txBody>
          <a:bodyPr/>
          <a:lstStyle/>
          <a:p>
            <a:r>
              <a:rPr lang="en-GB" dirty="0">
                <a:solidFill>
                  <a:schemeClr val="tx1"/>
                </a:solidFill>
              </a:rPr>
              <a:t>5.1 EVALUATION STEPS                            CONTINUED...</a:t>
            </a:r>
            <a:endParaRPr lang="en-ZA" dirty="0">
              <a:solidFill>
                <a:schemeClr val="tx1"/>
              </a:solidFill>
            </a:endParaRPr>
          </a:p>
        </p:txBody>
      </p:sp>
      <p:sp>
        <p:nvSpPr>
          <p:cNvPr id="4" name="Rectangle 3">
            <a:extLst>
              <a:ext uri="{FF2B5EF4-FFF2-40B4-BE49-F238E27FC236}">
                <a16:creationId xmlns:a16="http://schemas.microsoft.com/office/drawing/2014/main" id="{61939784-8AA3-4733-B0EC-2B6D3847387A}"/>
              </a:ext>
            </a:extLst>
          </p:cNvPr>
          <p:cNvSpPr/>
          <p:nvPr/>
        </p:nvSpPr>
        <p:spPr>
          <a:xfrm>
            <a:off x="332934" y="1105438"/>
            <a:ext cx="10868466" cy="2131161"/>
          </a:xfrm>
          <a:prstGeom prst="rect">
            <a:avLst/>
          </a:prstGeom>
        </p:spPr>
        <p:txBody>
          <a:bodyPr wrap="square">
            <a:spAutoFit/>
          </a:bodyPr>
          <a:lstStyle/>
          <a:p>
            <a:pPr fontAlgn="base">
              <a:lnSpc>
                <a:spcPct val="150000"/>
              </a:lnSpc>
              <a:spcBef>
                <a:spcPct val="0"/>
              </a:spcBef>
              <a:spcAft>
                <a:spcPct val="0"/>
              </a:spcAft>
              <a:defRPr/>
            </a:pPr>
            <a:endParaRPr lang="en-US" altLang="en-US" sz="105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F538C70-29DF-B1B9-3E9A-B849BFBC75EC}"/>
                  </a:ext>
                </a:extLst>
              </p:cNvPr>
              <p:cNvSpPr txBox="1"/>
              <p:nvPr/>
            </p:nvSpPr>
            <p:spPr>
              <a:xfrm>
                <a:off x="332934" y="1227404"/>
                <a:ext cx="11369070" cy="6255495"/>
              </a:xfrm>
              <a:prstGeom prst="rect">
                <a:avLst/>
              </a:prstGeom>
              <a:noFill/>
            </p:spPr>
            <p:txBody>
              <a:bodyPr wrap="square">
                <a:spAutoFit/>
              </a:bodyPr>
              <a:lstStyle/>
              <a:p>
                <a:pPr lvl="1" algn="just">
                  <a:lnSpc>
                    <a:spcPct val="150000"/>
                  </a:lnSpc>
                  <a:spcBef>
                    <a:spcPts val="1800"/>
                  </a:spcBef>
                  <a:spcAft>
                    <a:spcPts val="0"/>
                  </a:spcAft>
                  <a:tabLst>
                    <a:tab pos="540385" algn="l"/>
                    <a:tab pos="720725" algn="l"/>
                  </a:tabLst>
                </a:pPr>
                <a:r>
                  <a:rPr lang="en-GB" sz="1400" b="1" kern="1600" dirty="0">
                    <a:effectLst/>
                    <a:latin typeface="Tahoma" panose="020B0604030504040204" pitchFamily="34" charset="0"/>
                    <a:cs typeface="Times New Roman" panose="02020603050405020304" pitchFamily="18" charset="0"/>
                  </a:rPr>
                  <a:t>STEP FOUR: Evaluation and Final Weighted Scoring</a:t>
                </a:r>
              </a:p>
              <a:p>
                <a:pPr lvl="1" algn="just">
                  <a:lnSpc>
                    <a:spcPct val="150000"/>
                  </a:lnSpc>
                  <a:spcBef>
                    <a:spcPts val="1800"/>
                  </a:spcBef>
                  <a:spcAft>
                    <a:spcPts val="0"/>
                  </a:spcAft>
                  <a:tabLst>
                    <a:tab pos="540385" algn="l"/>
                    <a:tab pos="720725" algn="l"/>
                  </a:tabLst>
                </a:pPr>
                <a:r>
                  <a:rPr lang="en-US" sz="1200" kern="1600" dirty="0">
                    <a:latin typeface="Tahoma" panose="020B0604030504040204" pitchFamily="34" charset="0"/>
                    <a:cs typeface="Times New Roman" panose="02020603050405020304" pitchFamily="18" charset="0"/>
                  </a:rPr>
                  <a:t>Price evaluation will be conducted per basket to determine cost effective baskets per bidder for appointment of one (1) bidder per basket. </a:t>
                </a:r>
                <a:endParaRPr lang="en-GB" sz="1200" kern="1600" dirty="0">
                  <a:latin typeface="Tahoma" panose="020B0604030504040204" pitchFamily="34" charset="0"/>
                  <a:cs typeface="Times New Roman" panose="02020603050405020304" pitchFamily="18" charset="0"/>
                </a:endParaRPr>
              </a:p>
              <a:p>
                <a:pPr marL="809625" lvl="2" indent="-358775" algn="just">
                  <a:lnSpc>
                    <a:spcPct val="150000"/>
                  </a:lnSpc>
                  <a:spcBef>
                    <a:spcPts val="300"/>
                  </a:spcBef>
                  <a:buFont typeface="+mj-lt"/>
                  <a:buAutoNum type="alphaLcParenR"/>
                </a:pPr>
                <a:r>
                  <a:rPr lang="en-GB" sz="1200" kern="1600" dirty="0">
                    <a:effectLst/>
                    <a:latin typeface="Tahoma" panose="020B0604030504040204" pitchFamily="34" charset="0"/>
                    <a:cs typeface="Times New Roman" panose="02020603050405020304" pitchFamily="18" charset="0"/>
                  </a:rPr>
                  <a:t>Price Criteria [Weighted score 90 points]:</a:t>
                </a:r>
              </a:p>
              <a:p>
                <a:pPr marL="809625" lvl="2" indent="-358775" algn="just">
                  <a:lnSpc>
                    <a:spcPct val="150000"/>
                  </a:lnSpc>
                  <a:spcBef>
                    <a:spcPts val="300"/>
                  </a:spcBef>
                  <a:buFont typeface="+mj-lt"/>
                  <a:buAutoNum type="alphaLcParenR"/>
                </a:pPr>
                <a:endParaRPr lang="en-GB" sz="1400" kern="1600" dirty="0">
                  <a:latin typeface="Tahoma" panose="020B0604030504040204" pitchFamily="34" charset="0"/>
                  <a:cs typeface="Times New Roman" panose="02020603050405020304" pitchFamily="18" charset="0"/>
                </a:endParaRPr>
              </a:p>
              <a:p>
                <a:pPr marL="450850" lvl="2" algn="just">
                  <a:lnSpc>
                    <a:spcPct val="150000"/>
                  </a:lnSpc>
                  <a:spcBef>
                    <a:spcPts val="300"/>
                  </a:spcBef>
                </a:pPr>
                <a:endParaRPr lang="en-ZA" sz="1400" kern="1600" dirty="0">
                  <a:effectLst/>
                  <a:latin typeface="Tahoma" panose="020B0604030504040204" pitchFamily="34" charset="0"/>
                  <a:cs typeface="Times New Roman" panose="02020603050405020304" pitchFamily="18" charset="0"/>
                </a:endParaRPr>
              </a:p>
              <a:p>
                <a:pPr marL="914400" indent="-23813" algn="just">
                  <a:lnSpc>
                    <a:spcPct val="150000"/>
                  </a:lnSpc>
                  <a:spcBef>
                    <a:spcPts val="600"/>
                  </a:spcBef>
                </a:pPr>
                <a:endParaRPr lang="en-GB" sz="1400" b="1" kern="1600" dirty="0">
                  <a:latin typeface="Tahoma" panose="020B0604030504040204" pitchFamily="34" charset="0"/>
                  <a:cs typeface="Times New Roman" panose="02020603050405020304" pitchFamily="18" charset="0"/>
                </a:endParaRPr>
              </a:p>
              <a:p>
                <a:pPr marL="914400" indent="-23813" algn="just">
                  <a:lnSpc>
                    <a:spcPct val="150000"/>
                  </a:lnSpc>
                  <a:spcBef>
                    <a:spcPts val="600"/>
                  </a:spcBef>
                </a:pPr>
                <a:r>
                  <a:rPr lang="en-GB" sz="1400" dirty="0">
                    <a:effectLst/>
                    <a:latin typeface="Tahoma" panose="020B0604030504040204" pitchFamily="34" charset="0"/>
                    <a:ea typeface="Times New Roman" panose="02020603050405020304" pitchFamily="18" charset="0"/>
                    <a:cs typeface="Tahoma" panose="020B0604030504040204" pitchFamily="34" charset="0"/>
                  </a:rPr>
                  <a:t>Transnet will utilise the following formula in its evaluation of Price:</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pPr marL="817245" indent="97155" algn="just">
                  <a:lnSpc>
                    <a:spcPct val="150000"/>
                  </a:lnSpc>
                  <a:spcBef>
                    <a:spcPts val="300"/>
                  </a:spcBef>
                </a:pPr>
                <a:r>
                  <a:rPr lang="en-US" sz="1200" dirty="0">
                    <a:effectLst/>
                    <a:latin typeface="Tahoma" panose="020B0604030504040204" pitchFamily="34" charset="0"/>
                    <a:ea typeface="Times New Roman" panose="02020603050405020304" pitchFamily="18" charset="0"/>
                    <a:cs typeface="Tahoma" panose="020B0604030504040204" pitchFamily="34" charset="0"/>
                  </a:rPr>
                  <a:t>PS = </a:t>
                </a:r>
                <a:r>
                  <a:rPr lang="en-US" sz="1200" dirty="0">
                    <a:latin typeface="Tahoma" panose="020B0604030504040204" pitchFamily="34" charset="0"/>
                    <a:ea typeface="Times New Roman" panose="02020603050405020304" pitchFamily="18" charset="0"/>
                    <a:cs typeface="Tahoma" panose="020B0604030504040204" pitchFamily="34" charset="0"/>
                  </a:rPr>
                  <a:t>80</a:t>
                </a:r>
                <a:r>
                  <a:rPr lang="en-US" sz="1200" dirty="0">
                    <a:effectLst/>
                    <a:latin typeface="Tahoma" panose="020B0604030504040204" pitchFamily="34" charset="0"/>
                    <a:ea typeface="Times New Roman" panose="02020603050405020304" pitchFamily="18" charset="0"/>
                    <a:cs typeface="Tahoma" panose="020B0604030504040204" pitchFamily="34" charset="0"/>
                  </a:rPr>
                  <a:t> </a:t>
                </a:r>
                <a14:m>
                  <m:oMath xmlns:m="http://schemas.openxmlformats.org/officeDocument/2006/math">
                    <m:d>
                      <m:dPr>
                        <m:ctrlPr>
                          <a:rPr lang="en-ZA" sz="2000" i="1">
                            <a:effectLst/>
                            <a:latin typeface="Cambria Math" panose="02040503050406030204" pitchFamily="18" charset="0"/>
                            <a:ea typeface="Calibri" panose="020F0502020204030204" pitchFamily="34" charset="0"/>
                            <a:cs typeface="Calibri" panose="020F0502020204030204" pitchFamily="34" charset="0"/>
                          </a:rPr>
                        </m:ctrlPr>
                      </m:d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1−</m:t>
                        </m:r>
                        <m:f>
                          <m:fPr>
                            <m:ctrlPr>
                              <a:rPr lang="en-ZA" sz="2000" i="1">
                                <a:effectLst/>
                                <a:latin typeface="Cambria Math" panose="02040503050406030204" pitchFamily="18" charset="0"/>
                                <a:ea typeface="Calibri" panose="020F0502020204030204" pitchFamily="34" charset="0"/>
                                <a:cs typeface="Calibri" panose="020F0502020204030204" pitchFamily="34" charset="0"/>
                              </a:rPr>
                            </m:ctrlPr>
                          </m:fPr>
                          <m:num>
                            <m:r>
                              <m:rPr>
                                <m:sty m:val="p"/>
                              </m:rPr>
                              <a:rPr lang="en-US" sz="1400">
                                <a:effectLst/>
                                <a:latin typeface="Cambria Math" panose="02040503050406030204" pitchFamily="18" charset="0"/>
                                <a:ea typeface="Times New Roman" panose="02020603050405020304" pitchFamily="18" charset="0"/>
                                <a:cs typeface="Times New Roman" panose="02020603050405020304" pitchFamily="18" charset="0"/>
                              </a:rPr>
                              <m:t>Pt</m:t>
                            </m:r>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US" sz="1400">
                                <a:effectLst/>
                                <a:latin typeface="Cambria Math" panose="02040503050406030204" pitchFamily="18" charset="0"/>
                                <a:ea typeface="Times New Roman" panose="02020603050405020304" pitchFamily="18" charset="0"/>
                                <a:cs typeface="Times New Roman" panose="02020603050405020304" pitchFamily="18" charset="0"/>
                              </a:rPr>
                              <m:t>Pmin</m:t>
                            </m:r>
                          </m:num>
                          <m:den>
                            <m:r>
                              <m:rPr>
                                <m:sty m:val="p"/>
                              </m:rPr>
                              <a:rPr lang="en-US" sz="1400">
                                <a:effectLst/>
                                <a:latin typeface="Cambria Math" panose="02040503050406030204" pitchFamily="18" charset="0"/>
                                <a:ea typeface="Times New Roman" panose="02020603050405020304" pitchFamily="18" charset="0"/>
                                <a:cs typeface="Times New Roman" panose="02020603050405020304" pitchFamily="18" charset="0"/>
                              </a:rPr>
                              <m:t>Pmin</m:t>
                            </m:r>
                          </m:den>
                        </m:f>
                      </m:e>
                    </m:d>
                  </m:oMath>
                </a14:m>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pPr indent="984250" algn="just">
                  <a:lnSpc>
                    <a:spcPct val="150000"/>
                  </a:lnSpc>
                  <a:spcBef>
                    <a:spcPts val="600"/>
                  </a:spcBef>
                </a:pPr>
                <a:r>
                  <a:rPr lang="en-GB" sz="1100" dirty="0">
                    <a:effectLst/>
                    <a:latin typeface="Tahoma" panose="020B0604030504040204" pitchFamily="34" charset="0"/>
                    <a:ea typeface="Times New Roman" panose="02020603050405020304" pitchFamily="18" charset="0"/>
                    <a:cs typeface="Tahoma" panose="020B0604030504040204" pitchFamily="34" charset="0"/>
                  </a:rPr>
                  <a:t>Where:</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p>
                <a:pPr indent="890588" algn="just">
                  <a:lnSpc>
                    <a:spcPct val="115000"/>
                  </a:lnSpc>
                  <a:spcBef>
                    <a:spcPts val="600"/>
                  </a:spcBef>
                </a:pPr>
                <a:r>
                  <a:rPr lang="en-GB" sz="1100" i="1" dirty="0">
                    <a:effectLst/>
                    <a:latin typeface="Tahoma" panose="020B0604030504040204" pitchFamily="34" charset="0"/>
                    <a:ea typeface="Times New Roman" panose="02020603050405020304" pitchFamily="18" charset="0"/>
                    <a:cs typeface="Tahoma" panose="020B0604030504040204" pitchFamily="34" charset="0"/>
                  </a:rPr>
                  <a:t>Ps</a:t>
                </a:r>
                <a:r>
                  <a:rPr lang="en-GB" sz="1100" dirty="0">
                    <a:effectLst/>
                    <a:latin typeface="Tahoma" panose="020B0604030504040204" pitchFamily="34" charset="0"/>
                    <a:ea typeface="Times New Roman" panose="02020603050405020304" pitchFamily="18" charset="0"/>
                    <a:cs typeface="Tahoma" panose="020B0604030504040204" pitchFamily="34" charset="0"/>
                  </a:rPr>
                  <a:t>	=	Score for the Bid under consideration</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p>
                <a:pPr indent="890588" algn="just">
                  <a:lnSpc>
                    <a:spcPct val="115000"/>
                  </a:lnSpc>
                  <a:spcBef>
                    <a:spcPts val="600"/>
                  </a:spcBef>
                </a:pPr>
                <a:r>
                  <a:rPr lang="en-GB" sz="1100" i="1" dirty="0">
                    <a:effectLst/>
                    <a:latin typeface="Tahoma" panose="020B0604030504040204" pitchFamily="34" charset="0"/>
                    <a:ea typeface="Times New Roman" panose="02020603050405020304" pitchFamily="18" charset="0"/>
                    <a:cs typeface="Tahoma" panose="020B0604030504040204" pitchFamily="34" charset="0"/>
                  </a:rPr>
                  <a:t>Pt</a:t>
                </a:r>
                <a:r>
                  <a:rPr lang="en-GB" sz="1100" dirty="0">
                    <a:effectLst/>
                    <a:latin typeface="Tahoma" panose="020B0604030504040204" pitchFamily="34" charset="0"/>
                    <a:ea typeface="Times New Roman" panose="02020603050405020304" pitchFamily="18" charset="0"/>
                    <a:cs typeface="Tahoma" panose="020B0604030504040204" pitchFamily="34" charset="0"/>
                  </a:rPr>
                  <a:t>	=	Price of Bid under consideration</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p>
                <a:pPr indent="890588" algn="just">
                  <a:lnSpc>
                    <a:spcPct val="115000"/>
                  </a:lnSpc>
                  <a:spcBef>
                    <a:spcPts val="600"/>
                  </a:spcBef>
                </a:pPr>
                <a:r>
                  <a:rPr lang="en-GB" sz="1100" i="1" dirty="0" err="1">
                    <a:effectLst/>
                    <a:latin typeface="Tahoma" panose="020B0604030504040204" pitchFamily="34" charset="0"/>
                    <a:ea typeface="Times New Roman" panose="02020603050405020304" pitchFamily="18" charset="0"/>
                    <a:cs typeface="Tahoma" panose="020B0604030504040204" pitchFamily="34" charset="0"/>
                  </a:rPr>
                  <a:t>Pmin</a:t>
                </a:r>
                <a:r>
                  <a:rPr lang="en-GB" sz="1100" dirty="0">
                    <a:effectLst/>
                    <a:latin typeface="Tahoma" panose="020B0604030504040204" pitchFamily="34" charset="0"/>
                    <a:ea typeface="Times New Roman" panose="02020603050405020304" pitchFamily="18" charset="0"/>
                    <a:cs typeface="Tahoma" panose="020B0604030504040204" pitchFamily="34" charset="0"/>
                  </a:rPr>
                  <a:t>	=	Price of lowest acceptable Bid</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p>
                <a:pPr lvl="1" algn="just">
                  <a:lnSpc>
                    <a:spcPct val="150000"/>
                  </a:lnSpc>
                  <a:spcBef>
                    <a:spcPts val="1800"/>
                  </a:spcBef>
                  <a:spcAft>
                    <a:spcPts val="0"/>
                  </a:spcAft>
                  <a:tabLst>
                    <a:tab pos="540385" algn="l"/>
                    <a:tab pos="720725" algn="l"/>
                  </a:tabLst>
                </a:pPr>
                <a:endParaRPr lang="en-GB" sz="1400" b="1" kern="1600" dirty="0">
                  <a:latin typeface="Tahoma" panose="020B0604030504040204" pitchFamily="34" charset="0"/>
                  <a:cs typeface="Times New Roman" panose="02020603050405020304" pitchFamily="18" charset="0"/>
                </a:endParaRPr>
              </a:p>
              <a:p>
                <a:pPr lvl="1" algn="just">
                  <a:lnSpc>
                    <a:spcPct val="150000"/>
                  </a:lnSpc>
                  <a:spcBef>
                    <a:spcPts val="1800"/>
                  </a:spcBef>
                  <a:spcAft>
                    <a:spcPts val="0"/>
                  </a:spcAft>
                  <a:tabLst>
                    <a:tab pos="540385" algn="l"/>
                    <a:tab pos="720725" algn="l"/>
                  </a:tabLst>
                </a:pPr>
                <a:endParaRPr lang="en-GB" sz="1400" b="1" kern="1600" dirty="0">
                  <a:effectLst/>
                  <a:latin typeface="Tahoma" panose="020B0604030504040204" pitchFamily="34" charset="0"/>
                  <a:cs typeface="Times New Roman" panose="02020603050405020304" pitchFamily="18" charset="0"/>
                </a:endParaRPr>
              </a:p>
              <a:p>
                <a:pPr lvl="1" algn="just">
                  <a:lnSpc>
                    <a:spcPct val="150000"/>
                  </a:lnSpc>
                  <a:spcBef>
                    <a:spcPts val="1800"/>
                  </a:spcBef>
                  <a:spcAft>
                    <a:spcPts val="0"/>
                  </a:spcAft>
                  <a:tabLst>
                    <a:tab pos="540385" algn="l"/>
                    <a:tab pos="720725" algn="l"/>
                  </a:tabLst>
                </a:pPr>
                <a:endParaRPr lang="en-ZA" sz="1400" b="1" kern="1600" dirty="0">
                  <a:effectLst/>
                  <a:latin typeface="Tahoma" panose="020B0604030504040204" pitchFamily="34" charset="0"/>
                  <a:cs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EF538C70-29DF-B1B9-3E9A-B849BFBC75EC}"/>
                  </a:ext>
                </a:extLst>
              </p:cNvPr>
              <p:cNvSpPr txBox="1">
                <a:spLocks noRot="1" noChangeAspect="1" noMove="1" noResize="1" noEditPoints="1" noAdjustHandles="1" noChangeArrowheads="1" noChangeShapeType="1" noTextEdit="1"/>
              </p:cNvSpPr>
              <p:nvPr/>
            </p:nvSpPr>
            <p:spPr>
              <a:xfrm>
                <a:off x="332934" y="1227404"/>
                <a:ext cx="11369070" cy="6255495"/>
              </a:xfrm>
              <a:prstGeom prst="rect">
                <a:avLst/>
              </a:prstGeom>
              <a:blipFill>
                <a:blip r:embed="rId2"/>
                <a:stretch>
                  <a:fillRect/>
                </a:stretch>
              </a:blipFill>
            </p:spPr>
            <p:txBody>
              <a:bodyPr/>
              <a:lstStyle/>
              <a:p>
                <a:r>
                  <a:rPr lang="en-ZA">
                    <a:noFill/>
                  </a:rPr>
                  <a:t> </a:t>
                </a:r>
              </a:p>
            </p:txBody>
          </p:sp>
        </mc:Fallback>
      </mc:AlternateContent>
      <p:graphicFrame>
        <p:nvGraphicFramePr>
          <p:cNvPr id="7" name="Table 6">
            <a:extLst>
              <a:ext uri="{FF2B5EF4-FFF2-40B4-BE49-F238E27FC236}">
                <a16:creationId xmlns:a16="http://schemas.microsoft.com/office/drawing/2014/main" id="{4E2A7F7B-D526-9D7F-D8E3-290C7A912C68}"/>
              </a:ext>
            </a:extLst>
          </p:cNvPr>
          <p:cNvGraphicFramePr>
            <a:graphicFrameLocks noGrp="1"/>
          </p:cNvGraphicFramePr>
          <p:nvPr>
            <p:extLst>
              <p:ext uri="{D42A27DB-BD31-4B8C-83A1-F6EECF244321}">
                <p14:modId xmlns:p14="http://schemas.microsoft.com/office/powerpoint/2010/main" val="2784441402"/>
              </p:ext>
            </p:extLst>
          </p:nvPr>
        </p:nvGraphicFramePr>
        <p:xfrm>
          <a:off x="887854" y="2871421"/>
          <a:ext cx="9564086" cy="414782"/>
        </p:xfrm>
        <a:graphic>
          <a:graphicData uri="http://schemas.openxmlformats.org/drawingml/2006/table">
            <a:tbl>
              <a:tblPr firstRow="1" firstCol="1" bandRow="1"/>
              <a:tblGrid>
                <a:gridCol w="4830040">
                  <a:extLst>
                    <a:ext uri="{9D8B030D-6E8A-4147-A177-3AD203B41FA5}">
                      <a16:colId xmlns:a16="http://schemas.microsoft.com/office/drawing/2014/main" val="3792635861"/>
                    </a:ext>
                  </a:extLst>
                </a:gridCol>
                <a:gridCol w="4734046">
                  <a:extLst>
                    <a:ext uri="{9D8B030D-6E8A-4147-A177-3AD203B41FA5}">
                      <a16:colId xmlns:a16="http://schemas.microsoft.com/office/drawing/2014/main" val="612359348"/>
                    </a:ext>
                  </a:extLst>
                </a:gridCol>
              </a:tblGrid>
              <a:tr h="0">
                <a:tc>
                  <a:txBody>
                    <a:bodyPr/>
                    <a:lstStyle/>
                    <a:p>
                      <a:pPr algn="ctr">
                        <a:lnSpc>
                          <a:spcPct val="150000"/>
                        </a:lnSpc>
                        <a:spcBef>
                          <a:spcPts val="600"/>
                        </a:spcBef>
                      </a:pPr>
                      <a:r>
                        <a:rPr lang="en-GB" sz="105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Evaluation Criteria</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600"/>
                        </a:spcBef>
                      </a:pPr>
                      <a:r>
                        <a:rPr lang="en-GB" sz="105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RFP Reference</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52330334"/>
                  </a:ext>
                </a:extLst>
              </a:tr>
              <a:tr h="0">
                <a:tc>
                  <a:txBody>
                    <a:bodyPr/>
                    <a:lstStyle/>
                    <a:p>
                      <a:pPr marL="342900" lvl="0" indent="-342900" algn="just">
                        <a:lnSpc>
                          <a:spcPct val="150000"/>
                        </a:lnSpc>
                        <a:spcBef>
                          <a:spcPts val="300"/>
                        </a:spcBef>
                        <a:buFont typeface="Symbol" panose="05050102010706020507" pitchFamily="18" charset="2"/>
                        <a:buChar char=""/>
                        <a:tabLst>
                          <a:tab pos="291465" algn="l"/>
                        </a:tabLst>
                      </a:pPr>
                      <a:r>
                        <a:rPr lang="en-GB" sz="1050" dirty="0">
                          <a:effectLst/>
                          <a:latin typeface="Tahoma" panose="020B0604030504040204" pitchFamily="34" charset="0"/>
                          <a:ea typeface="Times New Roman" panose="02020603050405020304" pitchFamily="18" charset="0"/>
                          <a:cs typeface="Times New Roman" panose="02020603050405020304" pitchFamily="18" charset="0"/>
                        </a:rPr>
                        <a:t>Commercial offer</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pPr>
                      <a:r>
                        <a:rPr lang="en-GB" sz="1050" i="1" dirty="0">
                          <a:effectLst/>
                          <a:latin typeface="Tahoma" panose="020B0604030504040204" pitchFamily="34" charset="0"/>
                          <a:ea typeface="Times New Roman" panose="02020603050405020304" pitchFamily="18" charset="0"/>
                          <a:cs typeface="Times New Roman" panose="02020603050405020304" pitchFamily="18" charset="0"/>
                        </a:rPr>
                        <a:t>Section 4</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8330983"/>
                  </a:ext>
                </a:extLst>
              </a:tr>
            </a:tbl>
          </a:graphicData>
        </a:graphic>
      </p:graphicFrame>
      <p:sp>
        <p:nvSpPr>
          <p:cNvPr id="8" name="Rectangle 1">
            <a:extLst>
              <a:ext uri="{FF2B5EF4-FFF2-40B4-BE49-F238E27FC236}">
                <a16:creationId xmlns:a16="http://schemas.microsoft.com/office/drawing/2014/main" id="{04522F76-7610-757C-1938-DC8EEADC5B0E}"/>
              </a:ext>
            </a:extLst>
          </p:cNvPr>
          <p:cNvSpPr>
            <a:spLocks noChangeArrowheads="1"/>
          </p:cNvSpPr>
          <p:nvPr/>
        </p:nvSpPr>
        <p:spPr bwMode="auto">
          <a:xfrm>
            <a:off x="3341688" y="31607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ZA" altLang="en-US" sz="1800" b="0" i="0" u="none" strike="noStrike" cap="none" normalizeH="0" baseline="0">
                <a:ln>
                  <a:noFill/>
                </a:ln>
                <a:solidFill>
                  <a:schemeClr val="tx1"/>
                </a:solidFill>
                <a:effectLst/>
                <a:latin typeface="Arial" panose="020B0604020202020204" pitchFamily="34" charset="0"/>
              </a:rPr>
            </a:br>
            <a:endParaRPr kumimoji="0" lang="en-ZA"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96581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6A4BE-566D-4776-9C13-B6E9C32DD66B}"/>
              </a:ext>
            </a:extLst>
          </p:cNvPr>
          <p:cNvSpPr>
            <a:spLocks noGrp="1"/>
          </p:cNvSpPr>
          <p:nvPr>
            <p:ph type="title"/>
          </p:nvPr>
        </p:nvSpPr>
        <p:spPr/>
        <p:txBody>
          <a:bodyPr/>
          <a:lstStyle/>
          <a:p>
            <a:r>
              <a:rPr lang="en-GB" dirty="0">
                <a:solidFill>
                  <a:schemeClr val="tx1"/>
                </a:solidFill>
              </a:rPr>
              <a:t>5.1 EVALUATION STEPS                            CONTINUED…</a:t>
            </a:r>
            <a:endParaRPr lang="en-ZA" dirty="0">
              <a:solidFill>
                <a:schemeClr val="tx1"/>
              </a:solidFill>
            </a:endParaRPr>
          </a:p>
        </p:txBody>
      </p:sp>
      <p:sp>
        <p:nvSpPr>
          <p:cNvPr id="4" name="Rectangle 3">
            <a:extLst>
              <a:ext uri="{FF2B5EF4-FFF2-40B4-BE49-F238E27FC236}">
                <a16:creationId xmlns:a16="http://schemas.microsoft.com/office/drawing/2014/main" id="{61939784-8AA3-4733-B0EC-2B6D3847387A}"/>
              </a:ext>
            </a:extLst>
          </p:cNvPr>
          <p:cNvSpPr/>
          <p:nvPr/>
        </p:nvSpPr>
        <p:spPr>
          <a:xfrm>
            <a:off x="332934" y="1105438"/>
            <a:ext cx="10868466" cy="2131161"/>
          </a:xfrm>
          <a:prstGeom prst="rect">
            <a:avLst/>
          </a:prstGeom>
        </p:spPr>
        <p:txBody>
          <a:bodyPr wrap="square">
            <a:spAutoFit/>
          </a:bodyPr>
          <a:lstStyle/>
          <a:p>
            <a:pPr fontAlgn="base">
              <a:lnSpc>
                <a:spcPct val="150000"/>
              </a:lnSpc>
              <a:spcBef>
                <a:spcPct val="0"/>
              </a:spcBef>
              <a:spcAft>
                <a:spcPct val="0"/>
              </a:spcAft>
              <a:defRPr/>
            </a:pPr>
            <a:endParaRPr lang="en-US" altLang="en-US" sz="105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EF538C70-29DF-B1B9-3E9A-B849BFBC75EC}"/>
              </a:ext>
            </a:extLst>
          </p:cNvPr>
          <p:cNvSpPr txBox="1"/>
          <p:nvPr/>
        </p:nvSpPr>
        <p:spPr>
          <a:xfrm>
            <a:off x="332934" y="1318844"/>
            <a:ext cx="11369070" cy="2756845"/>
          </a:xfrm>
          <a:prstGeom prst="rect">
            <a:avLst/>
          </a:prstGeom>
          <a:noFill/>
        </p:spPr>
        <p:txBody>
          <a:bodyPr wrap="square">
            <a:spAutoFit/>
          </a:bodyPr>
          <a:lstStyle/>
          <a:p>
            <a:pPr marL="450850" lvl="2" algn="just">
              <a:lnSpc>
                <a:spcPct val="150000"/>
              </a:lnSpc>
              <a:spcBef>
                <a:spcPts val="300"/>
              </a:spcBef>
              <a:spcAft>
                <a:spcPts val="0"/>
              </a:spcAft>
              <a:tabLst>
                <a:tab pos="540385" algn="l"/>
                <a:tab pos="720725" algn="l"/>
              </a:tabLst>
            </a:pPr>
            <a:r>
              <a:rPr lang="en-GB" sz="1400" b="1" kern="1600" dirty="0">
                <a:effectLst/>
                <a:latin typeface="Tahoma" panose="020B0604030504040204" pitchFamily="34" charset="0"/>
                <a:cs typeface="Times New Roman" panose="02020603050405020304" pitchFamily="18" charset="0"/>
              </a:rPr>
              <a:t>STEP FOUR: Evaluation and Final Weighted Scoring</a:t>
            </a:r>
            <a:endParaRPr lang="en-GB" sz="1200" kern="1600" dirty="0">
              <a:latin typeface="Tahoma" panose="020B0604030504040204" pitchFamily="34" charset="0"/>
              <a:cs typeface="Times New Roman" panose="02020603050405020304" pitchFamily="18" charset="0"/>
            </a:endParaRPr>
          </a:p>
          <a:p>
            <a:pPr marL="450850" lvl="2" algn="just">
              <a:lnSpc>
                <a:spcPct val="150000"/>
              </a:lnSpc>
              <a:spcBef>
                <a:spcPts val="300"/>
              </a:spcBef>
            </a:pPr>
            <a:endParaRPr lang="en-GB" sz="1400" kern="1600" dirty="0">
              <a:latin typeface="Tahoma" panose="020B0604030504040204" pitchFamily="34" charset="0"/>
              <a:cs typeface="Times New Roman" panose="02020603050405020304" pitchFamily="18" charset="0"/>
            </a:endParaRPr>
          </a:p>
          <a:p>
            <a:pPr marL="450850" lvl="2" algn="just">
              <a:lnSpc>
                <a:spcPct val="150000"/>
              </a:lnSpc>
              <a:spcBef>
                <a:spcPts val="300"/>
              </a:spcBef>
            </a:pPr>
            <a:r>
              <a:rPr lang="en-GB" sz="1400" b="1" dirty="0">
                <a:effectLst/>
                <a:latin typeface="Tahoma" panose="020B0604030504040204" pitchFamily="34" charset="0"/>
                <a:ea typeface="Times New Roman" panose="02020603050405020304" pitchFamily="18" charset="0"/>
                <a:cs typeface="Times New Roman" panose="02020603050405020304" pitchFamily="18" charset="0"/>
              </a:rPr>
              <a:t>SUMMARY: Applicable Thresholds and Final Evaluated Weightings</a:t>
            </a:r>
            <a:endParaRPr lang="en-ZA" sz="1400" kern="1600" dirty="0">
              <a:effectLst/>
              <a:latin typeface="Tahoma" panose="020B0604030504040204" pitchFamily="34" charset="0"/>
              <a:cs typeface="Times New Roman" panose="02020603050405020304" pitchFamily="18" charset="0"/>
            </a:endParaRPr>
          </a:p>
          <a:p>
            <a:pPr lvl="1" algn="just">
              <a:lnSpc>
                <a:spcPct val="150000"/>
              </a:lnSpc>
              <a:spcBef>
                <a:spcPts val="1800"/>
              </a:spcBef>
              <a:spcAft>
                <a:spcPts val="0"/>
              </a:spcAft>
              <a:tabLst>
                <a:tab pos="540385" algn="l"/>
                <a:tab pos="720725" algn="l"/>
              </a:tabLst>
            </a:pPr>
            <a:endParaRPr lang="en-GB" sz="1400" b="1" kern="1600" dirty="0">
              <a:latin typeface="Tahoma" panose="020B0604030504040204" pitchFamily="34" charset="0"/>
              <a:cs typeface="Times New Roman" panose="02020603050405020304" pitchFamily="18" charset="0"/>
            </a:endParaRPr>
          </a:p>
          <a:p>
            <a:pPr lvl="1" algn="just">
              <a:lnSpc>
                <a:spcPct val="150000"/>
              </a:lnSpc>
              <a:spcBef>
                <a:spcPts val="1800"/>
              </a:spcBef>
              <a:spcAft>
                <a:spcPts val="0"/>
              </a:spcAft>
              <a:tabLst>
                <a:tab pos="540385" algn="l"/>
                <a:tab pos="720725" algn="l"/>
              </a:tabLst>
            </a:pPr>
            <a:endParaRPr lang="en-GB" sz="1400" b="1" kern="1600" dirty="0">
              <a:effectLst/>
              <a:latin typeface="Tahoma" panose="020B0604030504040204" pitchFamily="34" charset="0"/>
              <a:cs typeface="Times New Roman" panose="02020603050405020304" pitchFamily="18" charset="0"/>
            </a:endParaRPr>
          </a:p>
          <a:p>
            <a:pPr lvl="1" algn="just">
              <a:lnSpc>
                <a:spcPct val="150000"/>
              </a:lnSpc>
              <a:spcBef>
                <a:spcPts val="1800"/>
              </a:spcBef>
              <a:spcAft>
                <a:spcPts val="0"/>
              </a:spcAft>
              <a:tabLst>
                <a:tab pos="540385" algn="l"/>
                <a:tab pos="720725" algn="l"/>
              </a:tabLst>
            </a:pPr>
            <a:endParaRPr lang="en-ZA" sz="1400" b="1" kern="1600" dirty="0">
              <a:effectLst/>
              <a:latin typeface="Tahoma" panose="020B0604030504040204" pitchFamily="34" charset="0"/>
              <a:cs typeface="Times New Roman" panose="02020603050405020304" pitchFamily="18" charset="0"/>
            </a:endParaRPr>
          </a:p>
        </p:txBody>
      </p:sp>
      <p:sp>
        <p:nvSpPr>
          <p:cNvPr id="8" name="Rectangle 1">
            <a:extLst>
              <a:ext uri="{FF2B5EF4-FFF2-40B4-BE49-F238E27FC236}">
                <a16:creationId xmlns:a16="http://schemas.microsoft.com/office/drawing/2014/main" id="{04522F76-7610-757C-1938-DC8EEADC5B0E}"/>
              </a:ext>
            </a:extLst>
          </p:cNvPr>
          <p:cNvSpPr>
            <a:spLocks noChangeArrowheads="1"/>
          </p:cNvSpPr>
          <p:nvPr/>
        </p:nvSpPr>
        <p:spPr bwMode="auto">
          <a:xfrm>
            <a:off x="3341688" y="31607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ZA" altLang="en-US" sz="1800" b="0" i="0" u="none" strike="noStrike" cap="none" normalizeH="0" baseline="0">
                <a:ln>
                  <a:noFill/>
                </a:ln>
                <a:solidFill>
                  <a:schemeClr val="tx1"/>
                </a:solidFill>
                <a:effectLst/>
                <a:latin typeface="Arial" panose="020B0604020202020204" pitchFamily="34" charset="0"/>
              </a:rPr>
            </a:br>
            <a:endParaRPr kumimoji="0" lang="en-ZA"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C0A5242B-13CD-2293-9B15-0F1B097C9CBD}"/>
              </a:ext>
            </a:extLst>
          </p:cNvPr>
          <p:cNvGraphicFramePr>
            <a:graphicFrameLocks noGrp="1"/>
          </p:cNvGraphicFramePr>
          <p:nvPr>
            <p:extLst>
              <p:ext uri="{D42A27DB-BD31-4B8C-83A1-F6EECF244321}">
                <p14:modId xmlns:p14="http://schemas.microsoft.com/office/powerpoint/2010/main" val="2689304562"/>
              </p:ext>
            </p:extLst>
          </p:nvPr>
        </p:nvGraphicFramePr>
        <p:xfrm>
          <a:off x="847355" y="2598389"/>
          <a:ext cx="8098420" cy="705170"/>
        </p:xfrm>
        <a:graphic>
          <a:graphicData uri="http://schemas.openxmlformats.org/drawingml/2006/table">
            <a:tbl>
              <a:tblPr firstRow="1" firstCol="1" bandRow="1"/>
              <a:tblGrid>
                <a:gridCol w="5084930">
                  <a:extLst>
                    <a:ext uri="{9D8B030D-6E8A-4147-A177-3AD203B41FA5}">
                      <a16:colId xmlns:a16="http://schemas.microsoft.com/office/drawing/2014/main" val="472962406"/>
                    </a:ext>
                  </a:extLst>
                </a:gridCol>
                <a:gridCol w="3013490">
                  <a:extLst>
                    <a:ext uri="{9D8B030D-6E8A-4147-A177-3AD203B41FA5}">
                      <a16:colId xmlns:a16="http://schemas.microsoft.com/office/drawing/2014/main" val="1042563627"/>
                    </a:ext>
                  </a:extLst>
                </a:gridCol>
              </a:tblGrid>
              <a:tr h="352585">
                <a:tc>
                  <a:txBody>
                    <a:bodyPr/>
                    <a:lstStyle/>
                    <a:p>
                      <a:pPr algn="ctr">
                        <a:lnSpc>
                          <a:spcPct val="150000"/>
                        </a:lnSpc>
                        <a:spcBef>
                          <a:spcPts val="300"/>
                        </a:spcBef>
                        <a:spcAft>
                          <a:spcPts val="300"/>
                        </a:spcAft>
                      </a:pPr>
                      <a:r>
                        <a:rPr lang="en-GB"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Thresholds</a:t>
                      </a:r>
                      <a:endParaRPr lang="en-ZA"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algn="ctr">
                        <a:lnSpc>
                          <a:spcPct val="150000"/>
                        </a:lnSpc>
                        <a:spcBef>
                          <a:spcPts val="300"/>
                        </a:spcBef>
                        <a:spcAft>
                          <a:spcPts val="300"/>
                        </a:spcAft>
                      </a:pPr>
                      <a:r>
                        <a:rPr lang="en-GB" sz="1200" kern="120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Minimum Threshold</a:t>
                      </a:r>
                      <a:endParaRPr lang="en-ZA" sz="1200" kern="120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extLst>
                  <a:ext uri="{0D108BD9-81ED-4DB2-BD59-A6C34878D82A}">
                    <a16:rowId xmlns:a16="http://schemas.microsoft.com/office/drawing/2014/main" val="1701871793"/>
                  </a:ext>
                </a:extLst>
              </a:tr>
              <a:tr h="352585">
                <a:tc>
                  <a:txBody>
                    <a:bodyPr/>
                    <a:lstStyle/>
                    <a:p>
                      <a:pPr algn="l">
                        <a:lnSpc>
                          <a:spcPct val="150000"/>
                        </a:lnSpc>
                        <a:spcBef>
                          <a:spcPts val="300"/>
                        </a:spcBef>
                        <a:spcAft>
                          <a:spcPts val="300"/>
                        </a:spcAft>
                      </a:pPr>
                      <a:r>
                        <a:rPr lang="en-GB"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Technical / functionality requirements</a:t>
                      </a:r>
                      <a:endParaRPr lang="en-ZA"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66.67</a:t>
                      </a:r>
                      <a:endParaRPr lang="en-ZA"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692243"/>
                  </a:ext>
                </a:extLst>
              </a:tr>
            </a:tbl>
          </a:graphicData>
        </a:graphic>
      </p:graphicFrame>
      <p:graphicFrame>
        <p:nvGraphicFramePr>
          <p:cNvPr id="5" name="Table 4">
            <a:extLst>
              <a:ext uri="{FF2B5EF4-FFF2-40B4-BE49-F238E27FC236}">
                <a16:creationId xmlns:a16="http://schemas.microsoft.com/office/drawing/2014/main" id="{80A95078-528D-4632-B662-137F78EEDEFA}"/>
              </a:ext>
            </a:extLst>
          </p:cNvPr>
          <p:cNvGraphicFramePr>
            <a:graphicFrameLocks noGrp="1"/>
          </p:cNvGraphicFramePr>
          <p:nvPr>
            <p:extLst>
              <p:ext uri="{D42A27DB-BD31-4B8C-83A1-F6EECF244321}">
                <p14:modId xmlns:p14="http://schemas.microsoft.com/office/powerpoint/2010/main" val="1584415586"/>
              </p:ext>
            </p:extLst>
          </p:nvPr>
        </p:nvGraphicFramePr>
        <p:xfrm>
          <a:off x="847355" y="3663401"/>
          <a:ext cx="8098419" cy="1251388"/>
        </p:xfrm>
        <a:graphic>
          <a:graphicData uri="http://schemas.openxmlformats.org/drawingml/2006/table">
            <a:tbl>
              <a:tblPr firstRow="1" firstCol="1" bandRow="1"/>
              <a:tblGrid>
                <a:gridCol w="5084930">
                  <a:extLst>
                    <a:ext uri="{9D8B030D-6E8A-4147-A177-3AD203B41FA5}">
                      <a16:colId xmlns:a16="http://schemas.microsoft.com/office/drawing/2014/main" val="2617877319"/>
                    </a:ext>
                  </a:extLst>
                </a:gridCol>
                <a:gridCol w="3013489">
                  <a:extLst>
                    <a:ext uri="{9D8B030D-6E8A-4147-A177-3AD203B41FA5}">
                      <a16:colId xmlns:a16="http://schemas.microsoft.com/office/drawing/2014/main" val="1678369843"/>
                    </a:ext>
                  </a:extLst>
                </a:gridCol>
              </a:tblGrid>
              <a:tr h="312847">
                <a:tc>
                  <a:txBody>
                    <a:bodyPr/>
                    <a:lstStyle/>
                    <a:p>
                      <a:pPr algn="ctr">
                        <a:lnSpc>
                          <a:spcPct val="150000"/>
                        </a:lnSpc>
                        <a:spcBef>
                          <a:spcPts val="300"/>
                        </a:spcBef>
                        <a:spcAft>
                          <a:spcPts val="300"/>
                        </a:spcAft>
                      </a:pPr>
                      <a:r>
                        <a:rPr lang="en-GB"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Evaluation Criteria</a:t>
                      </a:r>
                      <a:endParaRPr lang="en-ZA"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algn="ctr">
                        <a:lnSpc>
                          <a:spcPct val="150000"/>
                        </a:lnSpc>
                        <a:spcBef>
                          <a:spcPts val="300"/>
                        </a:spcBef>
                        <a:spcAft>
                          <a:spcPts val="300"/>
                        </a:spcAft>
                      </a:pPr>
                      <a:r>
                        <a:rPr lang="en-GB"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Final Weighted Scores</a:t>
                      </a:r>
                      <a:endParaRPr lang="en-ZA"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54083746"/>
                  </a:ext>
                </a:extLst>
              </a:tr>
              <a:tr h="312847">
                <a:tc>
                  <a:txBody>
                    <a:bodyPr/>
                    <a:lstStyle/>
                    <a:p>
                      <a:pPr algn="l">
                        <a:lnSpc>
                          <a:spcPct val="150000"/>
                        </a:lnSpc>
                        <a:spcBef>
                          <a:spcPts val="300"/>
                        </a:spcBef>
                        <a:spcAft>
                          <a:spcPts val="300"/>
                        </a:spcAft>
                      </a:pPr>
                      <a:r>
                        <a:rPr lang="en-GB"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Price </a:t>
                      </a:r>
                      <a:endParaRPr lang="en-ZA"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80</a:t>
                      </a:r>
                      <a:endParaRPr lang="en-ZA"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309561"/>
                  </a:ext>
                </a:extLst>
              </a:tr>
              <a:tr h="312847">
                <a:tc>
                  <a:txBody>
                    <a:bodyPr/>
                    <a:lstStyle/>
                    <a:p>
                      <a:pPr marL="471170" indent="-471170" algn="l">
                        <a:lnSpc>
                          <a:spcPct val="150000"/>
                        </a:lnSpc>
                        <a:spcBef>
                          <a:spcPts val="300"/>
                        </a:spcBef>
                        <a:spcAft>
                          <a:spcPts val="300"/>
                        </a:spcAft>
                        <a:tabLst>
                          <a:tab pos="651510" algn="l"/>
                        </a:tabLst>
                      </a:pPr>
                      <a:r>
                        <a:rPr lang="en-GB"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B-BBEE -	 Scorecard</a:t>
                      </a:r>
                      <a:endParaRPr lang="en-ZA"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20</a:t>
                      </a:r>
                      <a:endParaRPr lang="en-ZA"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6555327"/>
                  </a:ext>
                </a:extLst>
              </a:tr>
              <a:tr h="312847">
                <a:tc>
                  <a:txBody>
                    <a:bodyPr/>
                    <a:lstStyle/>
                    <a:p>
                      <a:pPr algn="r">
                        <a:lnSpc>
                          <a:spcPct val="150000"/>
                        </a:lnSpc>
                        <a:spcBef>
                          <a:spcPts val="300"/>
                        </a:spcBef>
                        <a:spcAft>
                          <a:spcPts val="300"/>
                        </a:spcAft>
                      </a:pPr>
                      <a:r>
                        <a:rPr lang="en-GB" sz="1200" kern="120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TOTAL SCORE:</a:t>
                      </a:r>
                      <a:endParaRPr lang="en-ZA" sz="1200" kern="120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a:noFill/>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300"/>
                        </a:spcBef>
                        <a:spcAft>
                          <a:spcPts val="300"/>
                        </a:spcAft>
                      </a:pPr>
                      <a:r>
                        <a:rPr lang="en-GB"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100</a:t>
                      </a:r>
                      <a:endParaRPr lang="en-ZA" sz="12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243617488"/>
                  </a:ext>
                </a:extLst>
              </a:tr>
            </a:tbl>
          </a:graphicData>
        </a:graphic>
      </p:graphicFrame>
    </p:spTree>
    <p:extLst>
      <p:ext uri="{BB962C8B-B14F-4D97-AF65-F5344CB8AC3E}">
        <p14:creationId xmlns:p14="http://schemas.microsoft.com/office/powerpoint/2010/main" val="1193445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6A4BE-566D-4776-9C13-B6E9C32DD66B}"/>
              </a:ext>
            </a:extLst>
          </p:cNvPr>
          <p:cNvSpPr>
            <a:spLocks noGrp="1"/>
          </p:cNvSpPr>
          <p:nvPr>
            <p:ph type="title"/>
          </p:nvPr>
        </p:nvSpPr>
        <p:spPr/>
        <p:txBody>
          <a:bodyPr/>
          <a:lstStyle/>
          <a:p>
            <a:r>
              <a:rPr lang="en-GB" dirty="0">
                <a:solidFill>
                  <a:schemeClr val="tx1"/>
                </a:solidFill>
              </a:rPr>
              <a:t>5.1 EVALUATION STEPS                            CONTINUED...</a:t>
            </a:r>
            <a:endParaRPr lang="en-ZA" dirty="0">
              <a:solidFill>
                <a:schemeClr val="tx1"/>
              </a:solidFill>
            </a:endParaRPr>
          </a:p>
        </p:txBody>
      </p:sp>
      <p:sp>
        <p:nvSpPr>
          <p:cNvPr id="4" name="Rectangle 3">
            <a:extLst>
              <a:ext uri="{FF2B5EF4-FFF2-40B4-BE49-F238E27FC236}">
                <a16:creationId xmlns:a16="http://schemas.microsoft.com/office/drawing/2014/main" id="{61939784-8AA3-4733-B0EC-2B6D3847387A}"/>
              </a:ext>
            </a:extLst>
          </p:cNvPr>
          <p:cNvSpPr/>
          <p:nvPr/>
        </p:nvSpPr>
        <p:spPr>
          <a:xfrm>
            <a:off x="332934" y="1105438"/>
            <a:ext cx="10868466" cy="2131161"/>
          </a:xfrm>
          <a:prstGeom prst="rect">
            <a:avLst/>
          </a:prstGeom>
        </p:spPr>
        <p:txBody>
          <a:bodyPr wrap="square">
            <a:spAutoFit/>
          </a:bodyPr>
          <a:lstStyle/>
          <a:p>
            <a:pPr fontAlgn="base">
              <a:lnSpc>
                <a:spcPct val="150000"/>
              </a:lnSpc>
              <a:spcBef>
                <a:spcPct val="0"/>
              </a:spcBef>
              <a:spcAft>
                <a:spcPct val="0"/>
              </a:spcAft>
              <a:defRPr/>
            </a:pPr>
            <a:endParaRPr lang="en-US" altLang="en-US" sz="105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EF538C70-29DF-B1B9-3E9A-B849BFBC75EC}"/>
              </a:ext>
            </a:extLst>
          </p:cNvPr>
          <p:cNvSpPr txBox="1"/>
          <p:nvPr/>
        </p:nvSpPr>
        <p:spPr>
          <a:xfrm>
            <a:off x="618754" y="1461084"/>
            <a:ext cx="11083249" cy="3172343"/>
          </a:xfrm>
          <a:prstGeom prst="rect">
            <a:avLst/>
          </a:prstGeom>
          <a:noFill/>
        </p:spPr>
        <p:txBody>
          <a:bodyPr wrap="square">
            <a:spAutoFit/>
          </a:bodyPr>
          <a:lstStyle/>
          <a:p>
            <a:pPr marL="450850" lvl="2" algn="just">
              <a:lnSpc>
                <a:spcPct val="150000"/>
              </a:lnSpc>
              <a:spcBef>
                <a:spcPts val="300"/>
              </a:spcBef>
              <a:spcAft>
                <a:spcPts val="0"/>
              </a:spcAft>
              <a:tabLst>
                <a:tab pos="540385" algn="l"/>
                <a:tab pos="720725" algn="l"/>
              </a:tabLst>
            </a:pPr>
            <a:r>
              <a:rPr lang="en-GB" sz="1400" b="1" kern="1600" dirty="0">
                <a:effectLst/>
                <a:latin typeface="Tahoma" panose="020B0604030504040204" pitchFamily="34" charset="0"/>
                <a:cs typeface="Times New Roman" panose="02020603050405020304" pitchFamily="18" charset="0"/>
              </a:rPr>
              <a:t>STEP </a:t>
            </a:r>
            <a:r>
              <a:rPr lang="en-GB" sz="1400" b="1" kern="1600" dirty="0">
                <a:latin typeface="Tahoma" panose="020B0604030504040204" pitchFamily="34" charset="0"/>
                <a:cs typeface="Times New Roman" panose="02020603050405020304" pitchFamily="18" charset="0"/>
              </a:rPr>
              <a:t>FIVE</a:t>
            </a:r>
            <a:r>
              <a:rPr lang="en-GB" sz="1400" b="1" kern="1600" dirty="0">
                <a:effectLst/>
                <a:latin typeface="Tahoma" panose="020B0604030504040204" pitchFamily="34" charset="0"/>
                <a:cs typeface="Times New Roman" panose="02020603050405020304" pitchFamily="18" charset="0"/>
              </a:rPr>
              <a:t>: </a:t>
            </a:r>
            <a:r>
              <a:rPr lang="en-US" sz="1400" b="1" kern="1600" dirty="0">
                <a:effectLst/>
                <a:latin typeface="Tahoma" panose="020B0604030504040204" pitchFamily="34" charset="0"/>
                <a:cs typeface="Times New Roman" panose="02020603050405020304" pitchFamily="18" charset="0"/>
              </a:rPr>
              <a:t>Post Tender Negotiations (if applicable)</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pPr algn="l"/>
            <a:endParaRPr lang="en-ZA" sz="1800" b="0" i="0" u="none" strike="noStrike" baseline="0" dirty="0">
              <a:solidFill>
                <a:srgbClr val="000000"/>
              </a:solidFill>
              <a:latin typeface="Tahoma" panose="020B0604030504040204" pitchFamily="34" charset="0"/>
            </a:endParaRPr>
          </a:p>
          <a:p>
            <a:pPr marL="742950" lvl="1" indent="-285750">
              <a:buFont typeface="Wingdings" panose="05000000000000000000" pitchFamily="2" charset="2"/>
              <a:buChar char="§"/>
            </a:pPr>
            <a:r>
              <a:rPr lang="en-US" sz="1400" dirty="0">
                <a:latin typeface="Tahoma" panose="020B0604030504040204" pitchFamily="34" charset="0"/>
                <a:cs typeface="Times New Roman" panose="02020603050405020304" pitchFamily="18" charset="0"/>
              </a:rPr>
              <a:t>Respondents are to note that Transnet may not award a contract if the price offered is not market-related. In this regard, Transnet reserves the right to engage in PTN with the view to achieving a market-related price or to cancel the tender. </a:t>
            </a:r>
            <a:endParaRPr lang="en-GB" sz="1400" dirty="0">
              <a:latin typeface="Tahoma" panose="020B0604030504040204" pitchFamily="34" charset="0"/>
              <a:cs typeface="Times New Roman" panose="02020603050405020304" pitchFamily="18" charset="0"/>
            </a:endParaRPr>
          </a:p>
          <a:p>
            <a:pPr marL="625475" indent="-266700" algn="just">
              <a:lnSpc>
                <a:spcPct val="150000"/>
              </a:lnSpc>
              <a:spcBef>
                <a:spcPts val="600"/>
              </a:spcBef>
              <a:buFont typeface="Wingdings" panose="05000000000000000000" pitchFamily="2" charset="2"/>
              <a:buChar char=""/>
            </a:pPr>
            <a:r>
              <a:rPr lang="en-GB" sz="1400" dirty="0">
                <a:latin typeface="Tahoma" panose="020B0604030504040204" pitchFamily="34" charset="0"/>
                <a:cs typeface="Times New Roman" panose="02020603050405020304" pitchFamily="18" charset="0"/>
              </a:rPr>
              <a:t>In the event of any Respondent being notified of such short-listed/preferred bidder status, his/her bid, as well as any subsequent negotiated best and final offers (BAFO), will automatically be deemed to remain valid during the negotiation period and until the ultimate award of business.</a:t>
            </a:r>
            <a:endParaRPr lang="en-ZA" sz="1400" dirty="0">
              <a:latin typeface="Tahoma" panose="020B0604030504040204" pitchFamily="34" charset="0"/>
              <a:cs typeface="Times New Roman" panose="02020603050405020304" pitchFamily="18" charset="0"/>
            </a:endParaRPr>
          </a:p>
          <a:p>
            <a:pPr marL="625475" indent="-266700" algn="just">
              <a:lnSpc>
                <a:spcPct val="150000"/>
              </a:lnSpc>
              <a:spcBef>
                <a:spcPts val="600"/>
              </a:spcBef>
              <a:buFont typeface="Wingdings" panose="05000000000000000000" pitchFamily="2" charset="2"/>
              <a:buChar char=""/>
            </a:pPr>
            <a:r>
              <a:rPr lang="en-GB" sz="1400" dirty="0">
                <a:latin typeface="Tahoma" panose="020B0604030504040204" pitchFamily="34" charset="0"/>
                <a:cs typeface="Times New Roman" panose="02020603050405020304" pitchFamily="18" charset="0"/>
              </a:rPr>
              <a:t>Should Transnet conduct post tender negotiations, Respondents will be requested to provide their best and final offers to Transnet based on such negotiations. Where a market related price has been achieved through negotiation, the contract will be awarded to the successful Respondent(s).</a:t>
            </a:r>
            <a:endParaRPr lang="en-ZA" sz="1400" b="1" kern="1600" dirty="0">
              <a:effectLst/>
              <a:latin typeface="Tahoma" panose="020B0604030504040204" pitchFamily="34" charset="0"/>
              <a:cs typeface="Times New Roman" panose="02020603050405020304" pitchFamily="18" charset="0"/>
            </a:endParaRPr>
          </a:p>
        </p:txBody>
      </p:sp>
      <p:sp>
        <p:nvSpPr>
          <p:cNvPr id="8" name="Rectangle 1">
            <a:extLst>
              <a:ext uri="{FF2B5EF4-FFF2-40B4-BE49-F238E27FC236}">
                <a16:creationId xmlns:a16="http://schemas.microsoft.com/office/drawing/2014/main" id="{04522F76-7610-757C-1938-DC8EEADC5B0E}"/>
              </a:ext>
            </a:extLst>
          </p:cNvPr>
          <p:cNvSpPr>
            <a:spLocks noChangeArrowheads="1"/>
          </p:cNvSpPr>
          <p:nvPr/>
        </p:nvSpPr>
        <p:spPr bwMode="auto">
          <a:xfrm>
            <a:off x="3341688" y="31607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ZA" altLang="en-US" sz="1800" b="0" i="0" u="none" strike="noStrike" cap="none" normalizeH="0" baseline="0">
                <a:ln>
                  <a:noFill/>
                </a:ln>
                <a:solidFill>
                  <a:schemeClr val="tx1"/>
                </a:solidFill>
                <a:effectLst/>
                <a:latin typeface="Arial" panose="020B0604020202020204" pitchFamily="34" charset="0"/>
              </a:rPr>
            </a:br>
            <a:endParaRPr kumimoji="0" lang="en-ZA"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93409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6A4BE-566D-4776-9C13-B6E9C32DD66B}"/>
              </a:ext>
            </a:extLst>
          </p:cNvPr>
          <p:cNvSpPr>
            <a:spLocks noGrp="1"/>
          </p:cNvSpPr>
          <p:nvPr>
            <p:ph type="title"/>
          </p:nvPr>
        </p:nvSpPr>
        <p:spPr/>
        <p:txBody>
          <a:bodyPr/>
          <a:lstStyle/>
          <a:p>
            <a:r>
              <a:rPr lang="en-GB" dirty="0">
                <a:solidFill>
                  <a:schemeClr val="tx1"/>
                </a:solidFill>
              </a:rPr>
              <a:t>5.1 EVALUATION STEPS                            CONTINUED…</a:t>
            </a:r>
            <a:endParaRPr lang="en-ZA" dirty="0">
              <a:solidFill>
                <a:schemeClr val="tx1"/>
              </a:solidFill>
            </a:endParaRPr>
          </a:p>
        </p:txBody>
      </p:sp>
      <p:sp>
        <p:nvSpPr>
          <p:cNvPr id="4" name="Rectangle 3">
            <a:extLst>
              <a:ext uri="{FF2B5EF4-FFF2-40B4-BE49-F238E27FC236}">
                <a16:creationId xmlns:a16="http://schemas.microsoft.com/office/drawing/2014/main" id="{61939784-8AA3-4733-B0EC-2B6D3847387A}"/>
              </a:ext>
            </a:extLst>
          </p:cNvPr>
          <p:cNvSpPr/>
          <p:nvPr/>
        </p:nvSpPr>
        <p:spPr>
          <a:xfrm>
            <a:off x="332934" y="1105438"/>
            <a:ext cx="10868466" cy="2131161"/>
          </a:xfrm>
          <a:prstGeom prst="rect">
            <a:avLst/>
          </a:prstGeom>
        </p:spPr>
        <p:txBody>
          <a:bodyPr wrap="square">
            <a:spAutoFit/>
          </a:bodyPr>
          <a:lstStyle/>
          <a:p>
            <a:pPr fontAlgn="base">
              <a:lnSpc>
                <a:spcPct val="150000"/>
              </a:lnSpc>
              <a:spcBef>
                <a:spcPct val="0"/>
              </a:spcBef>
              <a:spcAft>
                <a:spcPct val="0"/>
              </a:spcAft>
              <a:defRPr/>
            </a:pPr>
            <a:endParaRPr lang="en-US" altLang="en-US" sz="105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EF538C70-29DF-B1B9-3E9A-B849BFBC75EC}"/>
              </a:ext>
            </a:extLst>
          </p:cNvPr>
          <p:cNvSpPr txBox="1"/>
          <p:nvPr/>
        </p:nvSpPr>
        <p:spPr>
          <a:xfrm>
            <a:off x="477520" y="1461084"/>
            <a:ext cx="11224484" cy="4465005"/>
          </a:xfrm>
          <a:prstGeom prst="rect">
            <a:avLst/>
          </a:prstGeom>
          <a:noFill/>
        </p:spPr>
        <p:txBody>
          <a:bodyPr wrap="square">
            <a:spAutoFit/>
          </a:bodyPr>
          <a:lstStyle/>
          <a:p>
            <a:pPr lvl="1" algn="just">
              <a:lnSpc>
                <a:spcPct val="150000"/>
              </a:lnSpc>
              <a:spcBef>
                <a:spcPts val="1800"/>
              </a:spcBef>
              <a:spcAft>
                <a:spcPts val="0"/>
              </a:spcAft>
              <a:tabLst>
                <a:tab pos="540385" algn="l"/>
                <a:tab pos="720725" algn="l"/>
              </a:tabLst>
            </a:pPr>
            <a:r>
              <a:rPr lang="en-GB" sz="1400" b="1" kern="1600" dirty="0">
                <a:effectLst/>
                <a:latin typeface="Tahoma" panose="020B0604030504040204" pitchFamily="34" charset="0"/>
                <a:cs typeface="Times New Roman" panose="02020603050405020304" pitchFamily="18" charset="0"/>
              </a:rPr>
              <a:t>STEP SIX: Objective Criteria (if applicable)</a:t>
            </a:r>
            <a:endParaRPr lang="en-ZA" sz="1400" b="1" kern="1600" dirty="0">
              <a:effectLst/>
              <a:latin typeface="Tahoma" panose="020B0604030504040204" pitchFamily="34" charset="0"/>
              <a:cs typeface="Times New Roman" panose="02020603050405020304" pitchFamily="18" charset="0"/>
            </a:endParaRPr>
          </a:p>
          <a:p>
            <a:pPr marL="717550" lvl="0" indent="-266700" algn="just">
              <a:lnSpc>
                <a:spcPct val="150000"/>
              </a:lnSpc>
              <a:spcBef>
                <a:spcPts val="600"/>
              </a:spcBef>
              <a:spcAft>
                <a:spcPts val="0"/>
              </a:spcAft>
              <a:buFont typeface="Wingdings" panose="05000000000000000000" pitchFamily="2" charset="2"/>
              <a:buChar char=""/>
            </a:pPr>
            <a:r>
              <a:rPr lang="en-US" sz="1400" dirty="0">
                <a:effectLst/>
                <a:latin typeface="Tahoma" panose="020B0604030504040204" pitchFamily="34" charset="0"/>
                <a:ea typeface="Times New Roman" panose="02020603050405020304" pitchFamily="18" charset="0"/>
                <a:cs typeface="Times New Roman" panose="02020603050405020304" pitchFamily="18" charset="0"/>
              </a:rPr>
              <a:t>Transnet reserves the right to award the business to the highest scoring bidder/s unless objective criteria justify the award to another bidder. The objective criteria Transnet may apply in this bid process include:</a:t>
            </a:r>
          </a:p>
          <a:p>
            <a:pPr marL="342900" lvl="0" algn="just">
              <a:lnSpc>
                <a:spcPct val="150000"/>
              </a:lnSpc>
              <a:spcBef>
                <a:spcPts val="600"/>
              </a:spcBef>
              <a:spcAft>
                <a:spcPts val="0"/>
              </a:spcAft>
            </a:pPr>
            <a:r>
              <a:rPr lang="en-US" sz="1400" dirty="0">
                <a:effectLst/>
                <a:latin typeface="Tahoma" panose="020B0604030504040204" pitchFamily="34" charset="0"/>
                <a:ea typeface="Times New Roman" panose="02020603050405020304" pitchFamily="18" charset="0"/>
                <a:cs typeface="Times New Roman" panose="02020603050405020304" pitchFamily="18" charset="0"/>
              </a:rPr>
              <a:t>       -	Geographical location;</a:t>
            </a:r>
          </a:p>
          <a:p>
            <a:pPr marL="717550" lvl="0" indent="-374650" algn="just">
              <a:lnSpc>
                <a:spcPct val="150000"/>
              </a:lnSpc>
              <a:spcBef>
                <a:spcPts val="600"/>
              </a:spcBef>
              <a:spcAft>
                <a:spcPts val="0"/>
              </a:spcAft>
            </a:pPr>
            <a:r>
              <a:rPr lang="en-US" sz="1400" dirty="0">
                <a:effectLst/>
                <a:latin typeface="Tahoma" panose="020B0604030504040204" pitchFamily="34" charset="0"/>
                <a:ea typeface="Times New Roman" panose="02020603050405020304" pitchFamily="18" charset="0"/>
                <a:cs typeface="Times New Roman" panose="02020603050405020304" pitchFamily="18" charset="0"/>
              </a:rPr>
              <a:t>       -	all Risks identified during a risk assessment exercise/probity check (which may be conducted by an authorised third party) that would be done to assess all risks, including but not limited to:</a:t>
            </a:r>
          </a:p>
          <a:p>
            <a:pPr marL="717550" indent="-266700" algn="just">
              <a:lnSpc>
                <a:spcPct val="150000"/>
              </a:lnSpc>
              <a:spcBef>
                <a:spcPts val="600"/>
              </a:spcBef>
              <a:buFont typeface="Wingdings" panose="05000000000000000000" pitchFamily="2" charset="2"/>
              <a:buChar char=""/>
            </a:pPr>
            <a:r>
              <a:rPr lang="en-US" sz="1400" dirty="0">
                <a:latin typeface="Tahoma" panose="020B0604030504040204" pitchFamily="34" charset="0"/>
                <a:cs typeface="Times New Roman" panose="02020603050405020304" pitchFamily="18" charset="0"/>
              </a:rPr>
              <a:t>the financial stability of the bidder based on key ratio analysis, which would include, but not be limited to Efficiency, Profitability, Financial Risk, Liquidity, Acid Test, and Solvency;</a:t>
            </a:r>
          </a:p>
          <a:p>
            <a:pPr marL="717550" indent="-266700" algn="just">
              <a:lnSpc>
                <a:spcPct val="150000"/>
              </a:lnSpc>
              <a:spcBef>
                <a:spcPts val="600"/>
              </a:spcBef>
              <a:buFont typeface="Wingdings" panose="05000000000000000000" pitchFamily="2" charset="2"/>
              <a:buChar char=""/>
            </a:pPr>
            <a:r>
              <a:rPr lang="en-US" sz="1400" dirty="0">
                <a:latin typeface="Tahoma" panose="020B0604030504040204" pitchFamily="34" charset="0"/>
                <a:cs typeface="Times New Roman" panose="02020603050405020304" pitchFamily="18" charset="0"/>
              </a:rPr>
              <a:t>a due diligence to assess functional capability and capacity. </a:t>
            </a:r>
          </a:p>
          <a:p>
            <a:pPr marL="717550" lvl="0" indent="-266700" algn="just">
              <a:lnSpc>
                <a:spcPct val="150000"/>
              </a:lnSpc>
              <a:spcBef>
                <a:spcPts val="600"/>
              </a:spcBef>
              <a:spcAft>
                <a:spcPts val="0"/>
              </a:spcAft>
              <a:buFont typeface="Wingdings" panose="05000000000000000000" pitchFamily="2" charset="2"/>
              <a:buChar char=""/>
            </a:pPr>
            <a:r>
              <a:rPr lang="en-US" sz="1400" dirty="0">
                <a:latin typeface="Tahoma" panose="020B0604030504040204" pitchFamily="34" charset="0"/>
                <a:cs typeface="Times New Roman" panose="02020603050405020304" pitchFamily="18" charset="0"/>
              </a:rPr>
              <a:t>A commercial relationship with a Domestic Prominent Influential Person (DPIP) or Foreign Prominent Public Official (FPPO) or an entity of which such person or official is the beneficial owner; and</a:t>
            </a:r>
          </a:p>
          <a:p>
            <a:pPr marL="717550" lvl="0" indent="-266700" algn="just">
              <a:lnSpc>
                <a:spcPct val="150000"/>
              </a:lnSpc>
              <a:spcBef>
                <a:spcPts val="600"/>
              </a:spcBef>
              <a:spcAft>
                <a:spcPts val="0"/>
              </a:spcAft>
              <a:buFont typeface="Wingdings" panose="05000000000000000000" pitchFamily="2" charset="2"/>
              <a:buChar char=""/>
            </a:pPr>
            <a:r>
              <a:rPr lang="en-US" sz="1400" dirty="0">
                <a:latin typeface="Tahoma" panose="020B0604030504040204" pitchFamily="34" charset="0"/>
                <a:cs typeface="Times New Roman" panose="02020603050405020304" pitchFamily="18" charset="0"/>
              </a:rPr>
              <a:t>Reputational and Brand risks. </a:t>
            </a:r>
          </a:p>
        </p:txBody>
      </p:sp>
      <p:sp>
        <p:nvSpPr>
          <p:cNvPr id="8" name="Rectangle 1">
            <a:extLst>
              <a:ext uri="{FF2B5EF4-FFF2-40B4-BE49-F238E27FC236}">
                <a16:creationId xmlns:a16="http://schemas.microsoft.com/office/drawing/2014/main" id="{04522F76-7610-757C-1938-DC8EEADC5B0E}"/>
              </a:ext>
            </a:extLst>
          </p:cNvPr>
          <p:cNvSpPr>
            <a:spLocks noChangeArrowheads="1"/>
          </p:cNvSpPr>
          <p:nvPr/>
        </p:nvSpPr>
        <p:spPr bwMode="auto">
          <a:xfrm>
            <a:off x="3341688" y="31607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ZA" altLang="en-US" sz="1800" b="0" i="0" u="none" strike="noStrike" cap="none" normalizeH="0" baseline="0">
                <a:ln>
                  <a:noFill/>
                </a:ln>
                <a:solidFill>
                  <a:schemeClr val="tx1"/>
                </a:solidFill>
                <a:effectLst/>
                <a:latin typeface="Arial" panose="020B0604020202020204" pitchFamily="34" charset="0"/>
              </a:rPr>
            </a:br>
            <a:endParaRPr kumimoji="0" lang="en-ZA"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68055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6A4BE-566D-4776-9C13-B6E9C32DD66B}"/>
              </a:ext>
            </a:extLst>
          </p:cNvPr>
          <p:cNvSpPr>
            <a:spLocks noGrp="1"/>
          </p:cNvSpPr>
          <p:nvPr>
            <p:ph type="title"/>
          </p:nvPr>
        </p:nvSpPr>
        <p:spPr/>
        <p:txBody>
          <a:bodyPr/>
          <a:lstStyle/>
          <a:p>
            <a:r>
              <a:rPr lang="en-GB" dirty="0">
                <a:solidFill>
                  <a:schemeClr val="tx1"/>
                </a:solidFill>
              </a:rPr>
              <a:t>5.1  EVALUATION STEPS                           CONTINUED...</a:t>
            </a:r>
            <a:endParaRPr lang="en-ZA" dirty="0">
              <a:solidFill>
                <a:schemeClr val="tx1"/>
              </a:solidFill>
            </a:endParaRPr>
          </a:p>
        </p:txBody>
      </p:sp>
      <p:sp>
        <p:nvSpPr>
          <p:cNvPr id="4" name="Rectangle 3">
            <a:extLst>
              <a:ext uri="{FF2B5EF4-FFF2-40B4-BE49-F238E27FC236}">
                <a16:creationId xmlns:a16="http://schemas.microsoft.com/office/drawing/2014/main" id="{61939784-8AA3-4733-B0EC-2B6D3847387A}"/>
              </a:ext>
            </a:extLst>
          </p:cNvPr>
          <p:cNvSpPr/>
          <p:nvPr/>
        </p:nvSpPr>
        <p:spPr>
          <a:xfrm>
            <a:off x="332934" y="1105438"/>
            <a:ext cx="10868466" cy="2131161"/>
          </a:xfrm>
          <a:prstGeom prst="rect">
            <a:avLst/>
          </a:prstGeom>
        </p:spPr>
        <p:txBody>
          <a:bodyPr wrap="square">
            <a:spAutoFit/>
          </a:bodyPr>
          <a:lstStyle/>
          <a:p>
            <a:pPr fontAlgn="base">
              <a:lnSpc>
                <a:spcPct val="150000"/>
              </a:lnSpc>
              <a:spcBef>
                <a:spcPct val="0"/>
              </a:spcBef>
              <a:spcAft>
                <a:spcPct val="0"/>
              </a:spcAft>
              <a:defRPr/>
            </a:pPr>
            <a:endParaRPr lang="en-US" altLang="en-US" sz="105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fontAlgn="base">
              <a:lnSpc>
                <a:spcPct val="150000"/>
              </a:lnSpc>
              <a:spcBef>
                <a:spcPct val="0"/>
              </a:spcBef>
              <a:spcAft>
                <a:spcPct val="0"/>
              </a:spcAft>
              <a:defRPr/>
            </a:pPr>
            <a:endParaRPr lang="en-US"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EF538C70-29DF-B1B9-3E9A-B849BFBC75EC}"/>
              </a:ext>
            </a:extLst>
          </p:cNvPr>
          <p:cNvSpPr txBox="1"/>
          <p:nvPr/>
        </p:nvSpPr>
        <p:spPr>
          <a:xfrm>
            <a:off x="247914" y="1388899"/>
            <a:ext cx="10953486" cy="4680448"/>
          </a:xfrm>
          <a:prstGeom prst="rect">
            <a:avLst/>
          </a:prstGeom>
          <a:noFill/>
        </p:spPr>
        <p:txBody>
          <a:bodyPr wrap="square">
            <a:spAutoFit/>
          </a:bodyPr>
          <a:lstStyle/>
          <a:p>
            <a:pPr lvl="1" algn="just">
              <a:lnSpc>
                <a:spcPct val="150000"/>
              </a:lnSpc>
              <a:spcBef>
                <a:spcPts val="1800"/>
              </a:spcBef>
              <a:spcAft>
                <a:spcPts val="0"/>
              </a:spcAft>
              <a:tabLst>
                <a:tab pos="540385" algn="l"/>
                <a:tab pos="720725" algn="l"/>
              </a:tabLst>
            </a:pPr>
            <a:r>
              <a:rPr lang="en-GB" sz="1400" b="1" kern="1600" dirty="0">
                <a:effectLst/>
                <a:latin typeface="Tahoma" panose="020B0604030504040204" pitchFamily="34" charset="0"/>
                <a:cs typeface="Times New Roman" panose="02020603050405020304" pitchFamily="18" charset="0"/>
              </a:rPr>
              <a:t>STEP SEVEN: Award of business and conclusion of contract</a:t>
            </a:r>
          </a:p>
          <a:p>
            <a:pPr algn="l"/>
            <a:r>
              <a:rPr lang="en-GB" sz="140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ZA" sz="1800" b="0" i="0" u="none" strike="noStrike" baseline="0" dirty="0">
              <a:solidFill>
                <a:srgbClr val="000000"/>
              </a:solidFill>
              <a:latin typeface="Tahoma" panose="020B0604030504040204" pitchFamily="34" charset="0"/>
            </a:endParaRPr>
          </a:p>
          <a:p>
            <a:pPr marL="285750" indent="-285750">
              <a:buFont typeface="Arial" panose="020B0604020202020204" pitchFamily="34" charset="0"/>
              <a:buChar char="•"/>
            </a:pPr>
            <a:r>
              <a:rPr lang="en-US" sz="1400" b="0" i="0" u="none" strike="noStrike" baseline="0" dirty="0">
                <a:solidFill>
                  <a:srgbClr val="000000"/>
                </a:solidFill>
                <a:latin typeface="Tahoma" panose="020B0604030504040204" pitchFamily="34" charset="0"/>
              </a:rPr>
              <a:t>Immediately after approval to award the contract has been received, the successful bidder(s) will be informed of the acceptance of his/their Bid by way of a Letter of Award. Thereafter the final contract will be concluded with the successful Respondent(s). </a:t>
            </a:r>
          </a:p>
          <a:p>
            <a:pPr marL="285750" indent="-285750">
              <a:buFont typeface="Arial" panose="020B0604020202020204" pitchFamily="34" charset="0"/>
              <a:buChar char="•"/>
            </a:pPr>
            <a:endParaRPr lang="en-US" sz="1400" b="0" i="0" u="none" strike="noStrike" baseline="0" dirty="0">
              <a:solidFill>
                <a:srgbClr val="000000"/>
              </a:solidFill>
              <a:latin typeface="Tahoma" panose="020B0604030504040204" pitchFamily="34" charset="0"/>
            </a:endParaRPr>
          </a:p>
          <a:p>
            <a:pPr marL="285750" indent="-285750">
              <a:buFont typeface="Arial" panose="020B0604020202020204" pitchFamily="34" charset="0"/>
              <a:buChar char="•"/>
            </a:pPr>
            <a:r>
              <a:rPr lang="en-US" sz="1400" b="0" i="0" u="none" strike="noStrike" baseline="0" dirty="0">
                <a:solidFill>
                  <a:srgbClr val="000000"/>
                </a:solidFill>
                <a:latin typeface="Tahoma" panose="020B0604030504040204" pitchFamily="34" charset="0"/>
              </a:rPr>
              <a:t>A final contract will be concluded and entered into with the successful Bidder at the acceptance of a letter of award by the Respondent. </a:t>
            </a:r>
          </a:p>
          <a:p>
            <a:pPr marL="342900" lvl="0" indent="15875" algn="just">
              <a:lnSpc>
                <a:spcPct val="150000"/>
              </a:lnSpc>
              <a:spcBef>
                <a:spcPts val="600"/>
              </a:spcBef>
              <a:spcAft>
                <a:spcPts val="0"/>
              </a:spcAft>
              <a:buFont typeface="Wingdings" panose="05000000000000000000" pitchFamily="2" charset="2"/>
              <a:buChar char=""/>
            </a:pPr>
            <a:endParaRPr lang="en-ZA" sz="1400" b="1" kern="1600" dirty="0">
              <a:effectLst/>
              <a:latin typeface="Tahoma" panose="020B0604030504040204" pitchFamily="34" charset="0"/>
              <a:cs typeface="Times New Roman" panose="02020603050405020304" pitchFamily="18" charset="0"/>
            </a:endParaRPr>
          </a:p>
          <a:p>
            <a:pPr lvl="1" algn="just">
              <a:lnSpc>
                <a:spcPct val="150000"/>
              </a:lnSpc>
              <a:spcBef>
                <a:spcPts val="1800"/>
              </a:spcBef>
              <a:spcAft>
                <a:spcPts val="0"/>
              </a:spcAft>
              <a:tabLst>
                <a:tab pos="540385" algn="l"/>
                <a:tab pos="720725" algn="l"/>
              </a:tabLst>
            </a:pPr>
            <a:endParaRPr lang="en-GB" sz="1400" b="1" kern="1600" dirty="0">
              <a:effectLst/>
              <a:latin typeface="Tahoma" panose="020B0604030504040204" pitchFamily="34" charset="0"/>
              <a:cs typeface="Times New Roman" panose="02020603050405020304" pitchFamily="18" charset="0"/>
            </a:endParaRPr>
          </a:p>
          <a:p>
            <a:pPr marL="914400" indent="-196850" algn="just">
              <a:lnSpc>
                <a:spcPct val="150000"/>
              </a:lnSpc>
              <a:spcBef>
                <a:spcPts val="600"/>
              </a:spcBef>
            </a:pPr>
            <a:endParaRPr lang="en-GB" sz="1400" b="1" kern="1600" dirty="0">
              <a:effectLst/>
              <a:latin typeface="Tahoma" panose="020B0604030504040204" pitchFamily="34" charset="0"/>
              <a:ea typeface="Times New Roman" panose="02020603050405020304" pitchFamily="18" charset="0"/>
              <a:cs typeface="Times New Roman" panose="02020603050405020304" pitchFamily="18" charset="0"/>
            </a:endParaRPr>
          </a:p>
          <a:p>
            <a:pPr lvl="1" algn="just">
              <a:lnSpc>
                <a:spcPct val="150000"/>
              </a:lnSpc>
              <a:spcBef>
                <a:spcPts val="1800"/>
              </a:spcBef>
              <a:spcAft>
                <a:spcPts val="0"/>
              </a:spcAft>
              <a:tabLst>
                <a:tab pos="540385" algn="l"/>
                <a:tab pos="720725" algn="l"/>
              </a:tabLst>
            </a:pPr>
            <a:endParaRPr lang="en-GB" sz="1400" b="1" kern="1600" dirty="0">
              <a:latin typeface="Tahoma" panose="020B0604030504040204" pitchFamily="34" charset="0"/>
              <a:cs typeface="Times New Roman" panose="02020603050405020304" pitchFamily="18" charset="0"/>
            </a:endParaRPr>
          </a:p>
          <a:p>
            <a:pPr lvl="1" algn="just">
              <a:lnSpc>
                <a:spcPct val="150000"/>
              </a:lnSpc>
              <a:spcBef>
                <a:spcPts val="1800"/>
              </a:spcBef>
              <a:spcAft>
                <a:spcPts val="0"/>
              </a:spcAft>
              <a:tabLst>
                <a:tab pos="540385" algn="l"/>
                <a:tab pos="720725" algn="l"/>
              </a:tabLst>
            </a:pPr>
            <a:endParaRPr lang="en-GB" sz="1400" b="1" kern="1600" dirty="0">
              <a:effectLst/>
              <a:latin typeface="Tahoma" panose="020B0604030504040204" pitchFamily="34" charset="0"/>
              <a:cs typeface="Times New Roman" panose="02020603050405020304" pitchFamily="18" charset="0"/>
            </a:endParaRPr>
          </a:p>
          <a:p>
            <a:pPr lvl="1" algn="just">
              <a:lnSpc>
                <a:spcPct val="150000"/>
              </a:lnSpc>
              <a:spcBef>
                <a:spcPts val="1800"/>
              </a:spcBef>
              <a:spcAft>
                <a:spcPts val="0"/>
              </a:spcAft>
              <a:tabLst>
                <a:tab pos="540385" algn="l"/>
                <a:tab pos="720725" algn="l"/>
              </a:tabLst>
            </a:pPr>
            <a:endParaRPr lang="en-ZA" sz="1400" b="1" kern="1600" dirty="0">
              <a:effectLst/>
              <a:latin typeface="Tahoma" panose="020B0604030504040204" pitchFamily="34" charset="0"/>
              <a:cs typeface="Times New Roman" panose="02020603050405020304" pitchFamily="18" charset="0"/>
            </a:endParaRPr>
          </a:p>
        </p:txBody>
      </p:sp>
      <p:sp>
        <p:nvSpPr>
          <p:cNvPr id="8" name="Rectangle 1">
            <a:extLst>
              <a:ext uri="{FF2B5EF4-FFF2-40B4-BE49-F238E27FC236}">
                <a16:creationId xmlns:a16="http://schemas.microsoft.com/office/drawing/2014/main" id="{04522F76-7610-757C-1938-DC8EEADC5B0E}"/>
              </a:ext>
            </a:extLst>
          </p:cNvPr>
          <p:cNvSpPr>
            <a:spLocks noChangeArrowheads="1"/>
          </p:cNvSpPr>
          <p:nvPr/>
        </p:nvSpPr>
        <p:spPr bwMode="auto">
          <a:xfrm>
            <a:off x="3341688" y="31607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ZA" altLang="en-US" sz="1800" b="0" i="0" u="none" strike="noStrike" cap="none" normalizeH="0" baseline="0">
                <a:ln>
                  <a:noFill/>
                </a:ln>
                <a:solidFill>
                  <a:schemeClr val="tx1"/>
                </a:solidFill>
                <a:effectLst/>
                <a:latin typeface="Arial" panose="020B0604020202020204" pitchFamily="34" charset="0"/>
              </a:rPr>
            </a:br>
            <a:endParaRPr kumimoji="0" lang="en-ZA"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92964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20ED8-6C95-4D51-A2FD-DBC6E335422F}"/>
              </a:ext>
            </a:extLst>
          </p:cNvPr>
          <p:cNvSpPr>
            <a:spLocks noGrp="1"/>
          </p:cNvSpPr>
          <p:nvPr>
            <p:ph type="title"/>
          </p:nvPr>
        </p:nvSpPr>
        <p:spPr/>
        <p:txBody>
          <a:bodyPr/>
          <a:lstStyle/>
          <a:p>
            <a:r>
              <a:rPr lang="en-GB" dirty="0">
                <a:solidFill>
                  <a:schemeClr val="tx1"/>
                </a:solidFill>
              </a:rPr>
              <a:t>5.2  PRICING SCHEDULE </a:t>
            </a:r>
          </a:p>
        </p:txBody>
      </p:sp>
      <p:sp>
        <p:nvSpPr>
          <p:cNvPr id="4" name="TextBox 3">
            <a:extLst>
              <a:ext uri="{FF2B5EF4-FFF2-40B4-BE49-F238E27FC236}">
                <a16:creationId xmlns:a16="http://schemas.microsoft.com/office/drawing/2014/main" id="{18EC3275-191B-3C79-826C-903F20FCA8BC}"/>
              </a:ext>
            </a:extLst>
          </p:cNvPr>
          <p:cNvSpPr txBox="1"/>
          <p:nvPr/>
        </p:nvSpPr>
        <p:spPr>
          <a:xfrm>
            <a:off x="618755" y="1423686"/>
            <a:ext cx="11268445" cy="3149260"/>
          </a:xfrm>
          <a:prstGeom prst="rect">
            <a:avLst/>
          </a:prstGeom>
          <a:noFill/>
        </p:spPr>
        <p:txBody>
          <a:bodyPr wrap="square" rtlCol="0">
            <a:spAutoFit/>
          </a:bodyPr>
          <a:lstStyle/>
          <a:p>
            <a:pPr marL="92075" lvl="2" algn="just">
              <a:lnSpc>
                <a:spcPct val="150000"/>
              </a:lnSpc>
              <a:spcBef>
                <a:spcPts val="300"/>
              </a:spcBef>
            </a:pP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pPr marL="92075" lvl="2" algn="just">
              <a:lnSpc>
                <a:spcPct val="150000"/>
              </a:lnSpc>
              <a:spcBef>
                <a:spcPts val="300"/>
              </a:spcBef>
            </a:pPr>
            <a:r>
              <a:rPr lang="en-GB" sz="1400" kern="1600" dirty="0">
                <a:latin typeface="Tahoma" panose="020B0604030504040204" pitchFamily="34" charset="0"/>
                <a:cs typeface="Tahoma" panose="020B0604030504040204" pitchFamily="34" charset="0"/>
              </a:rPr>
              <a:t>a) Bidders are required to complete the mandatory Pricing Schedule (provided as Annexure F) indicating the price offered. Bids that do not contain a pricing schedule will be disqualified. All Prices must be quoted in South African Rand inclusive of VAT.</a:t>
            </a:r>
          </a:p>
          <a:p>
            <a:pPr marL="92075" lvl="2" algn="just">
              <a:lnSpc>
                <a:spcPct val="150000"/>
              </a:lnSpc>
              <a:spcBef>
                <a:spcPts val="300"/>
              </a:spcBef>
            </a:pPr>
            <a:endParaRPr lang="en-ZA" sz="1400" kern="1600" dirty="0">
              <a:latin typeface="Tahoma" panose="020B0604030504040204" pitchFamily="34" charset="0"/>
              <a:cs typeface="Tahoma" panose="020B0604030504040204" pitchFamily="34" charset="0"/>
            </a:endParaRPr>
          </a:p>
          <a:p>
            <a:pPr marL="92075" lvl="2" algn="just">
              <a:lnSpc>
                <a:spcPct val="150000"/>
              </a:lnSpc>
              <a:spcBef>
                <a:spcPts val="300"/>
              </a:spcBef>
            </a:pPr>
            <a:r>
              <a:rPr lang="en-GB" sz="1400" kern="1600" dirty="0">
                <a:latin typeface="Tahoma" panose="020B0604030504040204" pitchFamily="34" charset="0"/>
                <a:cs typeface="Tahoma" panose="020B0604030504040204" pitchFamily="34" charset="0"/>
              </a:rPr>
              <a:t>b) To facilitate like-for-like comparison bidders must submit pricing strictly in accordance with the pricing schedule (Annexure F) and not utilise a different format. Deviation from this pricing schedule will result in a bid being declared non-responsive.</a:t>
            </a:r>
          </a:p>
          <a:p>
            <a:pPr marL="92075" lvl="2" algn="just">
              <a:lnSpc>
                <a:spcPct val="150000"/>
              </a:lnSpc>
              <a:spcBef>
                <a:spcPts val="300"/>
              </a:spcBef>
            </a:pPr>
            <a:endParaRPr lang="en-ZA" sz="1400" kern="1600" dirty="0">
              <a:latin typeface="Tahoma" panose="020B0604030504040204" pitchFamily="34" charset="0"/>
              <a:cs typeface="Tahoma" panose="020B0604030504040204" pitchFamily="34" charset="0"/>
            </a:endParaRPr>
          </a:p>
          <a:p>
            <a:pPr marL="92075" lvl="2" algn="just">
              <a:lnSpc>
                <a:spcPct val="150000"/>
              </a:lnSpc>
              <a:spcBef>
                <a:spcPts val="300"/>
              </a:spcBef>
            </a:pPr>
            <a:r>
              <a:rPr lang="en-GB" sz="1400" kern="1600" dirty="0">
                <a:latin typeface="Tahoma" panose="020B0604030504040204" pitchFamily="34" charset="0"/>
                <a:cs typeface="Tahoma" panose="020B0604030504040204" pitchFamily="34" charset="0"/>
              </a:rPr>
              <a:t>c) Prices quoted must be all </a:t>
            </a:r>
            <a:r>
              <a:rPr lang="en-GB" sz="1400" kern="1600">
                <a:latin typeface="Tahoma" panose="020B0604030504040204" pitchFamily="34" charset="0"/>
                <a:cs typeface="Tahoma" panose="020B0604030504040204" pitchFamily="34" charset="0"/>
              </a:rPr>
              <a:t>inclusive of all </a:t>
            </a:r>
            <a:r>
              <a:rPr lang="en-GB" sz="1400" kern="1600" dirty="0">
                <a:latin typeface="Tahoma" panose="020B0604030504040204" pitchFamily="34" charset="0"/>
                <a:cs typeface="Tahoma" panose="020B0604030504040204" pitchFamily="34" charset="0"/>
              </a:rPr>
              <a:t>applicable taxes, direct and indirect related costs must be included in the prices and be firm for the duration of the contract. </a:t>
            </a:r>
            <a:endParaRPr lang="en-ZA" sz="1400" kern="1600" dirty="0">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21998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6057" y="544730"/>
            <a:ext cx="9711158" cy="741741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rPr>
              <a:t>TENDER </a:t>
            </a:r>
            <a:r>
              <a:rPr lang="en-US" sz="3600" b="1" dirty="0">
                <a:solidFill>
                  <a:prstClr val="white"/>
                </a:solidFill>
                <a:effectLst>
                  <a:outerShdw blurRad="38100" dist="38100" dir="2700000" algn="tl">
                    <a:srgbClr val="000000">
                      <a:alpha val="43137"/>
                    </a:srgbClr>
                  </a:outerShdw>
                </a:effectLst>
                <a:latin typeface="Tahoma"/>
              </a:rPr>
              <a:t>SUBMISSION</a:t>
            </a: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742950" marR="0" lvl="0" indent="-742950" algn="l" defTabSz="457200" rtl="0" eaLnBrk="1" fontAlgn="auto" latinLnBrk="0" hangingPunct="1">
              <a:lnSpc>
                <a:spcPct val="100000"/>
              </a:lnSpc>
              <a:spcBef>
                <a:spcPts val="0"/>
              </a:spcBef>
              <a:spcAft>
                <a:spcPts val="0"/>
              </a:spcAft>
              <a:buClrTx/>
              <a:buSzTx/>
              <a:buFontTx/>
              <a:buAutoNum type="arabicPeriod" startAt="5"/>
              <a:tabLst/>
              <a:defRPr/>
            </a:pPr>
            <a:endParaRPr kumimoji="0" 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ahoma"/>
              <a:ea typeface="+mn-ea"/>
              <a:cs typeface="+mn-cs"/>
            </a:endParaRPr>
          </a:p>
        </p:txBody>
      </p:sp>
    </p:spTree>
    <p:extLst>
      <p:ext uri="{BB962C8B-B14F-4D97-AF65-F5344CB8AC3E}">
        <p14:creationId xmlns:p14="http://schemas.microsoft.com/office/powerpoint/2010/main" val="1612909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20ED8-6C95-4D51-A2FD-DBC6E335422F}"/>
              </a:ext>
            </a:extLst>
          </p:cNvPr>
          <p:cNvSpPr>
            <a:spLocks noGrp="1"/>
          </p:cNvSpPr>
          <p:nvPr>
            <p:ph type="title"/>
          </p:nvPr>
        </p:nvSpPr>
        <p:spPr/>
        <p:txBody>
          <a:bodyPr/>
          <a:lstStyle/>
          <a:p>
            <a:r>
              <a:rPr lang="en-GB" dirty="0">
                <a:solidFill>
                  <a:schemeClr val="tx1"/>
                </a:solidFill>
              </a:rPr>
              <a:t>6. TENDER SUBMISSION</a:t>
            </a:r>
          </a:p>
        </p:txBody>
      </p:sp>
      <p:sp>
        <p:nvSpPr>
          <p:cNvPr id="3" name="Rectangle 2"/>
          <p:cNvSpPr/>
          <p:nvPr/>
        </p:nvSpPr>
        <p:spPr>
          <a:xfrm>
            <a:off x="508000" y="1197515"/>
            <a:ext cx="11240304" cy="8113824"/>
          </a:xfrm>
          <a:prstGeom prst="rect">
            <a:avLst/>
          </a:prstGeom>
        </p:spPr>
        <p:txBody>
          <a:bodyPr wrap="square">
            <a:spAutoFit/>
          </a:bodyPr>
          <a:lstStyle/>
          <a:p>
            <a:pPr lvl="0" algn="just">
              <a:lnSpc>
                <a:spcPct val="150000"/>
              </a:lnSpc>
              <a:spcBef>
                <a:spcPts val="600"/>
              </a:spcBef>
            </a:pPr>
            <a:r>
              <a:rPr lang="en-GB" sz="1600" b="1" dirty="0">
                <a:solidFill>
                  <a:srgbClr val="000000"/>
                </a:solidFill>
                <a:latin typeface="Tahoma" panose="020B0604030504040204" pitchFamily="34" charset="0"/>
                <a:ea typeface="Tahoma" panose="020B0604030504040204" pitchFamily="34" charset="0"/>
                <a:cs typeface="Tahoma" panose="020B0604030504040204" pitchFamily="34" charset="0"/>
              </a:rPr>
              <a:t>Closing date: 07 June 2023</a:t>
            </a:r>
          </a:p>
          <a:p>
            <a:pPr lvl="0" algn="just">
              <a:lnSpc>
                <a:spcPct val="150000"/>
              </a:lnSpc>
              <a:spcBef>
                <a:spcPts val="600"/>
              </a:spcBef>
            </a:pPr>
            <a:r>
              <a:rPr lang="en-GB" sz="1600" b="1" dirty="0">
                <a:solidFill>
                  <a:srgbClr val="000000"/>
                </a:solidFill>
                <a:latin typeface="Tahoma" panose="020B0604030504040204" pitchFamily="34" charset="0"/>
                <a:ea typeface="Tahoma" panose="020B0604030504040204" pitchFamily="34" charset="0"/>
                <a:cs typeface="Tahoma" panose="020B0604030504040204" pitchFamily="34" charset="0"/>
              </a:rPr>
              <a:t>Time: 12:00PM </a:t>
            </a:r>
          </a:p>
          <a:p>
            <a:pPr lvl="0" algn="just">
              <a:lnSpc>
                <a:spcPct val="150000"/>
              </a:lnSpc>
              <a:spcBef>
                <a:spcPts val="600"/>
              </a:spcBef>
            </a:pPr>
            <a:r>
              <a:rPr lang="en-GB" sz="1600" b="1" dirty="0">
                <a:solidFill>
                  <a:srgbClr val="000000"/>
                </a:solidFill>
                <a:latin typeface="Tahoma" panose="020B0604030504040204" pitchFamily="34" charset="0"/>
                <a:ea typeface="Tahoma" panose="020B0604030504040204" pitchFamily="34" charset="0"/>
                <a:cs typeface="Tahoma" panose="020B0604030504040204" pitchFamily="34" charset="0"/>
              </a:rPr>
              <a:t>Proposal submission</a:t>
            </a:r>
            <a:endParaRPr lang="en-GB" sz="11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gn="just">
              <a:lnSpc>
                <a:spcPct val="150000"/>
              </a:lnSpc>
              <a:spcBef>
                <a:spcPts val="600"/>
              </a:spcBef>
            </a:pPr>
            <a:r>
              <a:rPr lang="en-US" sz="1100" dirty="0"/>
              <a:t>Transnet has implemented a new electronic tender submission system, the e-Tender Submission Portal, in line with the overall Transnet digitalization strategy where suppliers can view advertised tenders, register their information, log their intent to respond to bids and upload their bid proposals/responses on to the system. </a:t>
            </a:r>
          </a:p>
          <a:p>
            <a:pPr algn="just">
              <a:lnSpc>
                <a:spcPct val="150000"/>
              </a:lnSpc>
              <a:spcBef>
                <a:spcPts val="600"/>
              </a:spcBef>
            </a:pPr>
            <a:r>
              <a:rPr lang="en-US" sz="1100" dirty="0"/>
              <a:t>a) The Transnet e-Tender Submission Portal can be accessed as follows:</a:t>
            </a:r>
          </a:p>
          <a:p>
            <a:pPr marL="0" marR="0" lvl="0" indent="0" algn="just" defTabSz="457200" rtl="0" eaLnBrk="1" fontAlgn="auto" latinLnBrk="0" hangingPunct="1">
              <a:lnSpc>
                <a:spcPct val="150000"/>
              </a:lnSpc>
              <a:spcBef>
                <a:spcPts val="600"/>
              </a:spcBef>
              <a:spcAft>
                <a:spcPts val="0"/>
              </a:spcAft>
              <a:buClrTx/>
              <a:buSzTx/>
              <a:buFontTx/>
              <a:buNone/>
              <a:tabLst/>
              <a:defRPr/>
            </a:pPr>
            <a:r>
              <a:rPr lang="en-US" sz="1100" dirty="0"/>
              <a:t> ▪ Log on to the Transnet e-Tenders management platform website/ Portal (</a:t>
            </a:r>
            <a:r>
              <a:rPr lang="en-US" sz="1100" dirty="0">
                <a:hlinkClick r:id="rId2"/>
              </a:rPr>
              <a:t>https://transnetetenders.azurewebsites.net</a:t>
            </a:r>
            <a:r>
              <a:rPr lang="en-US" sz="1100" dirty="0"/>
              <a:t>) </a:t>
            </a:r>
            <a:r>
              <a:rPr kumimoji="0" lang="en-US" sz="1100" b="0" i="0" u="none" strike="noStrike" kern="1200" cap="none" spc="0" normalizeH="0" baseline="0" noProof="0" dirty="0">
                <a:ln>
                  <a:noFill/>
                </a:ln>
                <a:solidFill>
                  <a:srgbClr val="000000"/>
                </a:solidFill>
                <a:effectLst/>
                <a:uLnTx/>
                <a:uFillTx/>
                <a:latin typeface="Tahoma"/>
                <a:ea typeface="+mn-ea"/>
                <a:cs typeface="+mn-cs"/>
              </a:rPr>
              <a:t>Please use Google Chrome to access Transnet link/site); </a:t>
            </a:r>
            <a:endParaRPr lang="en-US" sz="1100" dirty="0"/>
          </a:p>
          <a:p>
            <a:pPr algn="just">
              <a:lnSpc>
                <a:spcPct val="150000"/>
              </a:lnSpc>
              <a:spcBef>
                <a:spcPts val="600"/>
              </a:spcBef>
            </a:pPr>
            <a:r>
              <a:rPr lang="en-US" sz="1100" dirty="0"/>
              <a:t>▪ Click on “ADVERTISED TENDERS” to view advertised tenders;</a:t>
            </a:r>
          </a:p>
          <a:p>
            <a:pPr algn="just">
              <a:lnSpc>
                <a:spcPct val="150000"/>
              </a:lnSpc>
              <a:spcBef>
                <a:spcPts val="600"/>
              </a:spcBef>
            </a:pPr>
            <a:r>
              <a:rPr lang="en-US" sz="1100" dirty="0"/>
              <a:t> ▪ Click on “SIGN IN/REGISTER – for bidder to register their information (must fill in all mandatory information);</a:t>
            </a:r>
          </a:p>
          <a:p>
            <a:pPr algn="just">
              <a:lnSpc>
                <a:spcPct val="150000"/>
              </a:lnSpc>
              <a:spcBef>
                <a:spcPts val="600"/>
              </a:spcBef>
            </a:pPr>
            <a:r>
              <a:rPr lang="en-US" sz="1100" dirty="0"/>
              <a:t> ▪ Click on “SIGN IN/REGISTER” - to sign in if already registered; </a:t>
            </a:r>
          </a:p>
          <a:p>
            <a:pPr algn="just">
              <a:lnSpc>
                <a:spcPct val="150000"/>
              </a:lnSpc>
              <a:spcBef>
                <a:spcPts val="600"/>
              </a:spcBef>
            </a:pPr>
            <a:r>
              <a:rPr lang="en-US" sz="1100" dirty="0"/>
              <a:t>▪ Toggle (click to switch) the “Log an Intent” button to submit a bid; </a:t>
            </a:r>
          </a:p>
          <a:p>
            <a:pPr algn="just">
              <a:lnSpc>
                <a:spcPct val="150000"/>
              </a:lnSpc>
              <a:spcBef>
                <a:spcPts val="600"/>
              </a:spcBef>
            </a:pPr>
            <a:r>
              <a:rPr lang="en-US" sz="1100" dirty="0"/>
              <a:t>▪ Submit bid documents by uploading them into the system against each tender selected. </a:t>
            </a:r>
          </a:p>
          <a:p>
            <a:pPr algn="just">
              <a:lnSpc>
                <a:spcPct val="150000"/>
              </a:lnSpc>
              <a:spcBef>
                <a:spcPts val="600"/>
              </a:spcBef>
            </a:pPr>
            <a:r>
              <a:rPr lang="en-US" sz="1100" dirty="0"/>
              <a:t>▪ No late submissions will be accepted. The bidder guide can be found on the Transnet Portal </a:t>
            </a:r>
            <a:r>
              <a:rPr lang="en-US" sz="1100" dirty="0">
                <a:hlinkClick r:id="rId2"/>
              </a:rPr>
              <a:t>https://transnetetenders.azurewebsites.net</a:t>
            </a:r>
            <a:endParaRPr lang="en-US" sz="1100" dirty="0"/>
          </a:p>
          <a:p>
            <a:pPr algn="just">
              <a:lnSpc>
                <a:spcPct val="150000"/>
              </a:lnSpc>
              <a:spcBef>
                <a:spcPts val="600"/>
              </a:spcBef>
            </a:pPr>
            <a:r>
              <a:rPr lang="en-US" sz="1100" dirty="0"/>
              <a:t>b) The bid submission should be for the baskets bidding for, either all or any of the five (5) baskets. TNPA will appoint a qualifying Supplier per basket for the provision of uniform items.</a:t>
            </a:r>
            <a:endParaRPr lang="en-GB" sz="11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gn="just">
              <a:lnSpc>
                <a:spcPct val="150000"/>
              </a:lnSpc>
              <a:spcBef>
                <a:spcPts val="600"/>
              </a:spcBef>
            </a:pPr>
            <a:endParaRPr lang="en-GB" sz="11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gn="just">
              <a:lnSpc>
                <a:spcPct val="150000"/>
              </a:lnSpc>
              <a:spcBef>
                <a:spcPts val="600"/>
              </a:spcBef>
            </a:pPr>
            <a:endParaRPr lang="en-GB" sz="11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gn="just">
              <a:lnSpc>
                <a:spcPct val="150000"/>
              </a:lnSpc>
              <a:spcBef>
                <a:spcPts val="600"/>
              </a:spcBef>
            </a:pPr>
            <a:endParaRPr lang="en-GB" sz="11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gn="just">
              <a:lnSpc>
                <a:spcPct val="150000"/>
              </a:lnSpc>
              <a:spcBef>
                <a:spcPts val="600"/>
              </a:spcBef>
            </a:pPr>
            <a:endParaRPr lang="en-GB" sz="11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gn="just">
              <a:lnSpc>
                <a:spcPct val="150000"/>
              </a:lnSpc>
              <a:spcBef>
                <a:spcPts val="600"/>
              </a:spcBef>
            </a:pPr>
            <a:endParaRPr lang="en-GB" sz="11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gn="just">
              <a:lnSpc>
                <a:spcPct val="150000"/>
              </a:lnSpc>
              <a:spcBef>
                <a:spcPts val="600"/>
              </a:spcBef>
            </a:pPr>
            <a:endParaRPr lang="en-GB" sz="11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gn="just">
              <a:lnSpc>
                <a:spcPct val="150000"/>
              </a:lnSpc>
              <a:spcBef>
                <a:spcPts val="600"/>
              </a:spcBef>
            </a:pPr>
            <a:endParaRPr lang="en-GB" sz="11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gn="just">
              <a:lnSpc>
                <a:spcPct val="150000"/>
              </a:lnSpc>
              <a:spcBef>
                <a:spcPts val="600"/>
              </a:spcBef>
            </a:pPr>
            <a:endParaRPr lang="en-GB" sz="11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gn="just">
              <a:lnSpc>
                <a:spcPct val="150000"/>
              </a:lnSpc>
              <a:spcBef>
                <a:spcPts val="600"/>
              </a:spcBef>
            </a:pPr>
            <a:endParaRPr lang="en-GB" sz="1100"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54311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11995-44A9-4A08-82ED-B061B0E16837}"/>
              </a:ext>
            </a:extLst>
          </p:cNvPr>
          <p:cNvSpPr>
            <a:spLocks noGrp="1"/>
          </p:cNvSpPr>
          <p:nvPr>
            <p:ph type="ctrTitle"/>
          </p:nvPr>
        </p:nvSpPr>
        <p:spPr>
          <a:xfrm>
            <a:off x="589940" y="356990"/>
            <a:ext cx="10412597" cy="661832"/>
          </a:xfrm>
        </p:spPr>
        <p:txBody>
          <a:bodyPr/>
          <a:lstStyle/>
          <a:p>
            <a:r>
              <a:rPr lang="en-US" dirty="0">
                <a:solidFill>
                  <a:schemeClr val="tx1"/>
                </a:solidFill>
              </a:rPr>
              <a:t>7. QUESTIONS AND ANSWERS</a:t>
            </a:r>
          </a:p>
        </p:txBody>
      </p:sp>
      <p:sp>
        <p:nvSpPr>
          <p:cNvPr id="5" name="object 11">
            <a:extLst>
              <a:ext uri="{FF2B5EF4-FFF2-40B4-BE49-F238E27FC236}">
                <a16:creationId xmlns:a16="http://schemas.microsoft.com/office/drawing/2014/main" id="{C41FF81B-6565-46EC-B35A-7400E2F2D663}"/>
              </a:ext>
            </a:extLst>
          </p:cNvPr>
          <p:cNvSpPr/>
          <p:nvPr/>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sp>
        <p:nvSpPr>
          <p:cNvPr id="6" name="Footer Placeholder 4">
            <a:extLst>
              <a:ext uri="{FF2B5EF4-FFF2-40B4-BE49-F238E27FC236}">
                <a16:creationId xmlns:a16="http://schemas.microsoft.com/office/drawing/2014/main" id="{0ED6E2A0-B3BE-4356-917D-B11DF1522DAA}"/>
              </a:ext>
            </a:extLst>
          </p:cNvPr>
          <p:cNvSpPr txBox="1">
            <a:spLocks/>
          </p:cNvSpPr>
          <p:nvPr/>
        </p:nvSpPr>
        <p:spPr>
          <a:xfrm>
            <a:off x="1140840" y="6506210"/>
            <a:ext cx="7157904" cy="26035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spcAft>
                <a:spcPts val="600"/>
              </a:spcAft>
            </a:pPr>
            <a:endParaRPr lang="en-GB" sz="800" dirty="0">
              <a:solidFill>
                <a:schemeClr val="tx1">
                  <a:lumMod val="65000"/>
                  <a:lumOff val="35000"/>
                </a:schemeClr>
              </a:solidFill>
              <a:latin typeface="+mj-lt"/>
            </a:endParaRPr>
          </a:p>
        </p:txBody>
      </p:sp>
      <p:pic>
        <p:nvPicPr>
          <p:cNvPr id="7" name="Picture 45" descr="https://www.bvkz.nl/wp-content/uploads/2015/05/question-and-answer-qa-sign-and-3d-character-as-symbol-for-support_GyzjKEPO.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87426" y="1523272"/>
            <a:ext cx="9224673" cy="4908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7295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1E6E2647-351D-BE49-BC4B-698A8004223D}"/>
              </a:ext>
            </a:extLst>
          </p:cNvPr>
          <p:cNvSpPr txBox="1"/>
          <p:nvPr/>
        </p:nvSpPr>
        <p:spPr>
          <a:xfrm>
            <a:off x="4525701" y="2966013"/>
            <a:ext cx="4514127" cy="684885"/>
          </a:xfrm>
          <a:prstGeom prst="rect">
            <a:avLst/>
          </a:prstGeom>
        </p:spPr>
        <p:txBody>
          <a:bodyPr vert="horz" wrap="square" lIns="0" tIns="7701" rIns="0" bIns="0" rtlCol="0">
            <a:spAutoFit/>
          </a:bodyPr>
          <a:lstStyle/>
          <a:p>
            <a:pPr marL="7701">
              <a:spcBef>
                <a:spcPts val="61"/>
              </a:spcBef>
            </a:pPr>
            <a:r>
              <a:rPr sz="4400" b="1" dirty="0">
                <a:solidFill>
                  <a:srgbClr val="E62F21"/>
                </a:solidFill>
                <a:latin typeface="Tahoma" panose="020B0604030504040204" pitchFamily="34" charset="0"/>
                <a:cs typeface="Tahoma" panose="020B0604030504040204" pitchFamily="34" charset="0"/>
              </a:rPr>
              <a:t>THANK</a:t>
            </a:r>
            <a:r>
              <a:rPr sz="4400" b="1" spc="-88" dirty="0">
                <a:solidFill>
                  <a:srgbClr val="E62F21"/>
                </a:solidFill>
                <a:latin typeface="Tahoma" panose="020B0604030504040204" pitchFamily="34" charset="0"/>
                <a:cs typeface="Tahoma" panose="020B0604030504040204" pitchFamily="34" charset="0"/>
              </a:rPr>
              <a:t> </a:t>
            </a:r>
            <a:r>
              <a:rPr sz="4400" b="1" spc="-52" dirty="0">
                <a:solidFill>
                  <a:srgbClr val="E62F21"/>
                </a:solidFill>
                <a:latin typeface="Tahoma" panose="020B0604030504040204" pitchFamily="34" charset="0"/>
                <a:cs typeface="Tahoma" panose="020B0604030504040204" pitchFamily="34" charset="0"/>
              </a:rPr>
              <a:t>YOU</a:t>
            </a:r>
            <a:endParaRPr sz="4400" b="1" dirty="0">
              <a:solidFill>
                <a:srgbClr val="E62F21"/>
              </a:solidFill>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025957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PLATE MASTER">
  <a:themeElements>
    <a:clrScheme name="Transnet">
      <a:dk1>
        <a:srgbClr val="000000"/>
      </a:dk1>
      <a:lt1>
        <a:sysClr val="window" lastClr="FFFFFF"/>
      </a:lt1>
      <a:dk2>
        <a:srgbClr val="69614E"/>
      </a:dk2>
      <a:lt2>
        <a:srgbClr val="C2BBAD"/>
      </a:lt2>
      <a:accent1>
        <a:srgbClr val="A1A250"/>
      </a:accent1>
      <a:accent2>
        <a:srgbClr val="6F90A7"/>
      </a:accent2>
      <a:accent3>
        <a:srgbClr val="84B5BD"/>
      </a:accent3>
      <a:accent4>
        <a:srgbClr val="C7B400"/>
      </a:accent4>
      <a:accent5>
        <a:srgbClr val="E42313"/>
      </a:accent5>
      <a:accent6>
        <a:srgbClr val="95C11F"/>
      </a:accent6>
      <a:hlink>
        <a:srgbClr val="00B0F0"/>
      </a:hlink>
      <a:folHlink>
        <a:srgbClr val="7030A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w="12700">
          <a:solidFill>
            <a:schemeClr val="tx1"/>
          </a:solidFill>
        </a:ln>
      </a:spPr>
      <a:bodyPr wrap="square" lIns="36000" tIns="36000" rIns="36000" bIns="36000" rtlCol="0" anchor="ctr"/>
      <a:lstStyle>
        <a:defPPr algn="ctr">
          <a:lnSpc>
            <a:spcPct val="110000"/>
          </a:lnSpc>
          <a:spcBef>
            <a:spcPts val="92"/>
          </a:spcBef>
          <a:spcAft>
            <a:spcPts val="92"/>
          </a:spcAft>
          <a:defRPr sz="923"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ransnet">
    <a:dk1>
      <a:srgbClr val="000000"/>
    </a:dk1>
    <a:lt1>
      <a:sysClr val="window" lastClr="FFFFFF"/>
    </a:lt1>
    <a:dk2>
      <a:srgbClr val="69614E"/>
    </a:dk2>
    <a:lt2>
      <a:srgbClr val="C2BBAD"/>
    </a:lt2>
    <a:accent1>
      <a:srgbClr val="A1A250"/>
    </a:accent1>
    <a:accent2>
      <a:srgbClr val="6F90A7"/>
    </a:accent2>
    <a:accent3>
      <a:srgbClr val="84B5BD"/>
    </a:accent3>
    <a:accent4>
      <a:srgbClr val="C7B400"/>
    </a:accent4>
    <a:accent5>
      <a:srgbClr val="E42313"/>
    </a:accent5>
    <a:accent6>
      <a:srgbClr val="95C11F"/>
    </a:accent6>
    <a:hlink>
      <a:srgbClr val="00B0F0"/>
    </a:hlink>
    <a:folHlink>
      <a:srgbClr val="7030A0"/>
    </a:folHlink>
  </a:clrScheme>
</a:themeOverride>
</file>

<file path=docProps/app.xml><?xml version="1.0" encoding="utf-8"?>
<Properties xmlns="http://schemas.openxmlformats.org/officeDocument/2006/extended-properties" xmlns:vt="http://schemas.openxmlformats.org/officeDocument/2006/docPropsVTypes">
  <Template/>
  <TotalTime>13751</TotalTime>
  <Words>2325</Words>
  <Application>Microsoft Office PowerPoint</Application>
  <PresentationFormat>Widescreen</PresentationFormat>
  <Paragraphs>334</Paragraphs>
  <Slides>22</Slides>
  <Notes>0</Notes>
  <HiddenSlides>0</HiddenSlides>
  <MMClips>0</MMClips>
  <ScaleCrop>false</ScaleCrop>
  <HeadingPairs>
    <vt:vector size="8" baseType="variant">
      <vt:variant>
        <vt:lpstr>Fonts Used</vt:lpstr>
      </vt:variant>
      <vt:variant>
        <vt:i4>9</vt:i4>
      </vt:variant>
      <vt:variant>
        <vt:lpstr>Theme</vt:lpstr>
      </vt:variant>
      <vt:variant>
        <vt:i4>5</vt:i4>
      </vt:variant>
      <vt:variant>
        <vt:lpstr>Embedded OLE Servers</vt:lpstr>
      </vt:variant>
      <vt:variant>
        <vt:i4>1</vt:i4>
      </vt:variant>
      <vt:variant>
        <vt:lpstr>Slide Titles</vt:lpstr>
      </vt:variant>
      <vt:variant>
        <vt:i4>22</vt:i4>
      </vt:variant>
    </vt:vector>
  </HeadingPairs>
  <TitlesOfParts>
    <vt:vector size="37" baseType="lpstr">
      <vt:lpstr>Arial</vt:lpstr>
      <vt:lpstr>Arial Unicode MS</vt:lpstr>
      <vt:lpstr>Calibri</vt:lpstr>
      <vt:lpstr>Cambria Math</vt:lpstr>
      <vt:lpstr>Symbol</vt:lpstr>
      <vt:lpstr>Tahoma</vt:lpstr>
      <vt:lpstr>Tahoma Regular</vt:lpstr>
      <vt:lpstr>Times New Roman</vt:lpstr>
      <vt:lpstr>Wingdings</vt:lpstr>
      <vt:lpstr>TEMPLATE MASTER</vt:lpstr>
      <vt:lpstr>Custom Design</vt:lpstr>
      <vt:lpstr>1_Custom Design</vt:lpstr>
      <vt:lpstr>2_Custom Design</vt:lpstr>
      <vt:lpstr>3_Custom Design</vt:lpstr>
      <vt:lpstr>think-cell Slide</vt:lpstr>
      <vt:lpstr>PowerPoint Presentation</vt:lpstr>
      <vt:lpstr>AGENDA</vt:lpstr>
      <vt:lpstr>1. WELCOME AND INTRODUCTION</vt:lpstr>
      <vt:lpstr>2. HOUSE/MEETING RULES</vt:lpstr>
      <vt:lpstr>PowerPoint Presentation</vt:lpstr>
      <vt:lpstr>3. BACKGROUND</vt:lpstr>
      <vt:lpstr>4. SCOPE OF REQUIREMENTS</vt:lpstr>
      <vt:lpstr>4. SCOPE OF REQUIREMENTS</vt:lpstr>
      <vt:lpstr>PowerPoint Presentation</vt:lpstr>
      <vt:lpstr>5. EVALUATION METHODOLOGY</vt:lpstr>
      <vt:lpstr>5.1 EVALUATION STEPS</vt:lpstr>
      <vt:lpstr>5.1 EVALUATION STEPS                            CONTINUED…</vt:lpstr>
      <vt:lpstr>5.1 EVALUATION STEPS                            CONTINUED...</vt:lpstr>
      <vt:lpstr>5.1 EVALUATION STEPS                            CONTINUED…</vt:lpstr>
      <vt:lpstr>5.1 EVALUATION STEPS                            CONTINUED...</vt:lpstr>
      <vt:lpstr>5.1 EVALUATION STEPS                            CONTINUED…</vt:lpstr>
      <vt:lpstr>5.1  EVALUATION STEPS                           CONTINUED...</vt:lpstr>
      <vt:lpstr>5.2  PRICING SCHEDULE </vt:lpstr>
      <vt:lpstr>PowerPoint Presentation</vt:lpstr>
      <vt:lpstr>6. TENDER SUBMISSION</vt:lpstr>
      <vt:lpstr>7. QUESTIONS AND ANSWERS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Strauss</dc:creator>
  <cp:lastModifiedBy>Unarine Sikhwari   Transnet NPA   Ngqura</cp:lastModifiedBy>
  <cp:revision>387</cp:revision>
  <cp:lastPrinted>2023-05-19T06:07:20Z</cp:lastPrinted>
  <dcterms:created xsi:type="dcterms:W3CDTF">2020-05-19T16:46:16Z</dcterms:created>
  <dcterms:modified xsi:type="dcterms:W3CDTF">2023-05-22T15:16:31Z</dcterms:modified>
</cp:coreProperties>
</file>