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3" r:id="rId1"/>
  </p:sldMasterIdLst>
  <p:notesMasterIdLst>
    <p:notesMasterId r:id="rId12"/>
  </p:notesMasterIdLst>
  <p:sldIdLst>
    <p:sldId id="258" r:id="rId2"/>
    <p:sldId id="2147479379" r:id="rId3"/>
    <p:sldId id="2147479378" r:id="rId4"/>
    <p:sldId id="2147479346" r:id="rId5"/>
    <p:sldId id="2147479375" r:id="rId6"/>
    <p:sldId id="2147479376" r:id="rId7"/>
    <p:sldId id="259" r:id="rId8"/>
    <p:sldId id="2147479372" r:id="rId9"/>
    <p:sldId id="2147479374" r:id="rId10"/>
    <p:sldId id="260" r:id="rId1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1pPr>
    <a:lvl2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2pPr>
    <a:lvl3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3pPr>
    <a:lvl4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4pPr>
    <a:lvl5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5pPr>
    <a:lvl6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6pPr>
    <a:lvl7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7pPr>
    <a:lvl8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8pPr>
    <a:lvl9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4A1E02-67F3-0F4C-503E-4E4BED0DD533}" name="Zanele Nsele" initials="ZN" userId="S::znsele@randwater.co.za::0bb1f44b-e76d-448a-9c45-36a5047a69e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13B5DD-0D59-41C1-B6EB-40021787DC70}" v="62" dt="2026-02-11T17:05:42.92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34"/>
        </a:fontRef>
        <a:srgbClr val="0000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CCF5"/>
          </a:solidFill>
        </a:fill>
      </a:tcStyle>
    </a:wholeTbl>
    <a:band2H>
      <a:tcTxStyle/>
      <a:tcStyle>
        <a:tcBdr/>
        <a:fill>
          <a:solidFill>
            <a:srgbClr val="E7E7F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34"/>
        </a:fontRef>
        <a:srgbClr val="0000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CEE"/>
          </a:solidFill>
        </a:fill>
      </a:tcStyle>
    </a:wholeTbl>
    <a:band2H>
      <a:tcTxStyle/>
      <a:tcStyle>
        <a:tcBdr/>
        <a:fill>
          <a:solidFill>
            <a:srgbClr val="E9FD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34"/>
        </a:fontRef>
        <a:srgbClr val="0000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D1CF"/>
          </a:solidFill>
        </a:fill>
      </a:tcStyle>
    </a:wholeTbl>
    <a:band2H>
      <a:tcTxStyle/>
      <a:tcStyle>
        <a:tcBdr/>
        <a:fill>
          <a:solidFill>
            <a:srgbClr val="FFE9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34"/>
        </a:fontRef>
        <a:srgbClr val="00003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7"/>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34"/>
        </a:fontRef>
        <a:srgbClr val="000034"/>
      </a:tcTxStyle>
      <a:tcStyle>
        <a:tcBdr>
          <a:left>
            <a:ln w="12700" cap="flat">
              <a:noFill/>
              <a:miter lim="400000"/>
            </a:ln>
          </a:left>
          <a:right>
            <a:ln w="12700" cap="flat">
              <a:noFill/>
              <a:miter lim="400000"/>
            </a:ln>
          </a:right>
          <a:top>
            <a:ln w="50800" cap="flat">
              <a:solidFill>
                <a:srgbClr val="000034"/>
              </a:solidFill>
              <a:prstDash val="solid"/>
              <a:round/>
            </a:ln>
          </a:top>
          <a:bottom>
            <a:ln w="25400" cap="flat">
              <a:solidFill>
                <a:srgbClr val="000034"/>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34"/>
              </a:solidFill>
              <a:prstDash val="solid"/>
              <a:round/>
            </a:ln>
          </a:top>
          <a:bottom>
            <a:ln w="25400" cap="flat">
              <a:solidFill>
                <a:srgbClr val="00003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34"/>
        </a:fontRef>
        <a:srgbClr val="0000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C"/>
          </a:solidFill>
        </a:fill>
      </a:tcStyle>
    </a:wholeTbl>
    <a:band2H>
      <a:tcTxStyle/>
      <a:tcStyle>
        <a:tcBdr/>
        <a:fill>
          <a:solidFill>
            <a:srgbClr val="E6E6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34"/>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34"/>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34"/>
          </a:solidFill>
        </a:fill>
      </a:tcStyle>
    </a:firstRow>
  </a:tblStyle>
  <a:tblStyle styleId="{2708684C-4D16-4618-839F-0558EEFCDFE6}" styleName="">
    <a:tblBg/>
    <a:wholeTbl>
      <a:tcTxStyle b="off" i="off">
        <a:fontRef idx="major">
          <a:srgbClr val="000034"/>
        </a:fontRef>
        <a:srgbClr val="000034"/>
      </a:tcTxStyle>
      <a:tcStyle>
        <a:tcBdr>
          <a:left>
            <a:ln w="12700" cap="flat">
              <a:solidFill>
                <a:srgbClr val="000034"/>
              </a:solidFill>
              <a:prstDash val="solid"/>
              <a:round/>
            </a:ln>
          </a:left>
          <a:right>
            <a:ln w="12700" cap="flat">
              <a:solidFill>
                <a:srgbClr val="000034"/>
              </a:solidFill>
              <a:prstDash val="solid"/>
              <a:round/>
            </a:ln>
          </a:right>
          <a:top>
            <a:ln w="12700" cap="flat">
              <a:solidFill>
                <a:srgbClr val="000034"/>
              </a:solidFill>
              <a:prstDash val="solid"/>
              <a:round/>
            </a:ln>
          </a:top>
          <a:bottom>
            <a:ln w="12700" cap="flat">
              <a:solidFill>
                <a:srgbClr val="000034"/>
              </a:solidFill>
              <a:prstDash val="solid"/>
              <a:round/>
            </a:ln>
          </a:bottom>
          <a:insideH>
            <a:ln w="12700" cap="flat">
              <a:solidFill>
                <a:srgbClr val="000034"/>
              </a:solidFill>
              <a:prstDash val="solid"/>
              <a:round/>
            </a:ln>
          </a:insideH>
          <a:insideV>
            <a:ln w="12700" cap="flat">
              <a:solidFill>
                <a:srgbClr val="000034"/>
              </a:solidFill>
              <a:prstDash val="solid"/>
              <a:round/>
            </a:ln>
          </a:insideV>
        </a:tcBdr>
        <a:fill>
          <a:solidFill>
            <a:srgbClr val="000034">
              <a:alpha val="20000"/>
            </a:srgbClr>
          </a:solidFill>
        </a:fill>
      </a:tcStyle>
    </a:wholeTbl>
    <a:band2H>
      <a:tcTxStyle/>
      <a:tcStyle>
        <a:tcBdr/>
        <a:fill>
          <a:solidFill>
            <a:srgbClr val="FFFFFF"/>
          </a:solidFill>
        </a:fill>
      </a:tcStyle>
    </a:band2H>
    <a:firstCol>
      <a:tcTxStyle b="on" i="off">
        <a:fontRef idx="major">
          <a:srgbClr val="000034"/>
        </a:fontRef>
        <a:srgbClr val="000034"/>
      </a:tcTxStyle>
      <a:tcStyle>
        <a:tcBdr>
          <a:left>
            <a:ln w="12700" cap="flat">
              <a:solidFill>
                <a:srgbClr val="000034"/>
              </a:solidFill>
              <a:prstDash val="solid"/>
              <a:round/>
            </a:ln>
          </a:left>
          <a:right>
            <a:ln w="12700" cap="flat">
              <a:solidFill>
                <a:srgbClr val="000034"/>
              </a:solidFill>
              <a:prstDash val="solid"/>
              <a:round/>
            </a:ln>
          </a:right>
          <a:top>
            <a:ln w="12700" cap="flat">
              <a:solidFill>
                <a:srgbClr val="000034"/>
              </a:solidFill>
              <a:prstDash val="solid"/>
              <a:round/>
            </a:ln>
          </a:top>
          <a:bottom>
            <a:ln w="12700" cap="flat">
              <a:solidFill>
                <a:srgbClr val="000034"/>
              </a:solidFill>
              <a:prstDash val="solid"/>
              <a:round/>
            </a:ln>
          </a:bottom>
          <a:insideH>
            <a:ln w="12700" cap="flat">
              <a:solidFill>
                <a:srgbClr val="000034"/>
              </a:solidFill>
              <a:prstDash val="solid"/>
              <a:round/>
            </a:ln>
          </a:insideH>
          <a:insideV>
            <a:ln w="12700" cap="flat">
              <a:solidFill>
                <a:srgbClr val="000034"/>
              </a:solidFill>
              <a:prstDash val="solid"/>
              <a:round/>
            </a:ln>
          </a:insideV>
        </a:tcBdr>
        <a:fill>
          <a:solidFill>
            <a:srgbClr val="000034">
              <a:alpha val="20000"/>
            </a:srgbClr>
          </a:solidFill>
        </a:fill>
      </a:tcStyle>
    </a:firstCol>
    <a:lastRow>
      <a:tcTxStyle b="on" i="off">
        <a:fontRef idx="major">
          <a:srgbClr val="000034"/>
        </a:fontRef>
        <a:srgbClr val="000034"/>
      </a:tcTxStyle>
      <a:tcStyle>
        <a:tcBdr>
          <a:left>
            <a:ln w="12700" cap="flat">
              <a:solidFill>
                <a:srgbClr val="000034"/>
              </a:solidFill>
              <a:prstDash val="solid"/>
              <a:round/>
            </a:ln>
          </a:left>
          <a:right>
            <a:ln w="12700" cap="flat">
              <a:solidFill>
                <a:srgbClr val="000034"/>
              </a:solidFill>
              <a:prstDash val="solid"/>
              <a:round/>
            </a:ln>
          </a:right>
          <a:top>
            <a:ln w="50800" cap="flat">
              <a:solidFill>
                <a:srgbClr val="000034"/>
              </a:solidFill>
              <a:prstDash val="solid"/>
              <a:round/>
            </a:ln>
          </a:top>
          <a:bottom>
            <a:ln w="12700" cap="flat">
              <a:solidFill>
                <a:srgbClr val="000034"/>
              </a:solidFill>
              <a:prstDash val="solid"/>
              <a:round/>
            </a:ln>
          </a:bottom>
          <a:insideH>
            <a:ln w="12700" cap="flat">
              <a:solidFill>
                <a:srgbClr val="000034"/>
              </a:solidFill>
              <a:prstDash val="solid"/>
              <a:round/>
            </a:ln>
          </a:insideH>
          <a:insideV>
            <a:ln w="12700" cap="flat">
              <a:solidFill>
                <a:srgbClr val="000034"/>
              </a:solidFill>
              <a:prstDash val="solid"/>
              <a:round/>
            </a:ln>
          </a:insideV>
        </a:tcBdr>
        <a:fill>
          <a:noFill/>
        </a:fill>
      </a:tcStyle>
    </a:lastRow>
    <a:firstRow>
      <a:tcTxStyle b="on" i="off">
        <a:fontRef idx="major">
          <a:srgbClr val="000034"/>
        </a:fontRef>
        <a:srgbClr val="000034"/>
      </a:tcTxStyle>
      <a:tcStyle>
        <a:tcBdr>
          <a:left>
            <a:ln w="12700" cap="flat">
              <a:solidFill>
                <a:srgbClr val="000034"/>
              </a:solidFill>
              <a:prstDash val="solid"/>
              <a:round/>
            </a:ln>
          </a:left>
          <a:right>
            <a:ln w="12700" cap="flat">
              <a:solidFill>
                <a:srgbClr val="000034"/>
              </a:solidFill>
              <a:prstDash val="solid"/>
              <a:round/>
            </a:ln>
          </a:right>
          <a:top>
            <a:ln w="12700" cap="flat">
              <a:solidFill>
                <a:srgbClr val="000034"/>
              </a:solidFill>
              <a:prstDash val="solid"/>
              <a:round/>
            </a:ln>
          </a:top>
          <a:bottom>
            <a:ln w="25400" cap="flat">
              <a:solidFill>
                <a:srgbClr val="000034"/>
              </a:solidFill>
              <a:prstDash val="solid"/>
              <a:round/>
            </a:ln>
          </a:bottom>
          <a:insideH>
            <a:ln w="12700" cap="flat">
              <a:solidFill>
                <a:srgbClr val="000034"/>
              </a:solidFill>
              <a:prstDash val="solid"/>
              <a:round/>
            </a:ln>
          </a:insideH>
          <a:insideV>
            <a:ln w="12700" cap="flat">
              <a:solidFill>
                <a:srgbClr val="000034"/>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99" autoAdjust="0"/>
    <p:restoredTop sz="88686" autoAdjust="0"/>
  </p:normalViewPr>
  <p:slideViewPr>
    <p:cSldViewPr snapToGrid="0">
      <p:cViewPr varScale="1">
        <p:scale>
          <a:sx n="23" d="100"/>
          <a:sy n="23" d="100"/>
        </p:scale>
        <p:origin x="912" y="53"/>
      </p:cViewPr>
      <p:guideLst/>
    </p:cSldViewPr>
  </p:slideViewPr>
  <p:notesTextViewPr>
    <p:cViewPr>
      <p:scale>
        <a:sx n="1" d="1"/>
        <a:sy n="1" d="1"/>
      </p:scale>
      <p:origin x="0" y="0"/>
    </p:cViewPr>
  </p:notesTextViewPr>
  <p:notesViewPr>
    <p:cSldViewPr snapToGrid="0">
      <p:cViewPr varScale="1">
        <p:scale>
          <a:sx n="56" d="100"/>
          <a:sy n="56" d="100"/>
        </p:scale>
        <p:origin x="2588"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4" Type="http://schemas.openxmlformats.org/officeDocument/2006/relationships/image" Target="../media/image22.svg"/></Relationships>
</file>

<file path=ppt/diagrams/_rels/data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hyperlink" Target="https://teams.microsoft.com/meet/38590994032429?p=5IR1tz6tdAZdE4DOnK" TargetMode="Externa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4" Type="http://schemas.openxmlformats.org/officeDocument/2006/relationships/image" Target="../media/image22.svg"/></Relationships>
</file>

<file path=ppt/diagrams/_rels/drawing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hyperlink" Target="https://teams.microsoft.com/meet/38590994032429?p=5IR1tz6tdAZdE4DOnK" TargetMode="External"/><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11" Type="http://schemas.openxmlformats.org/officeDocument/2006/relationships/image" Target="../media/image32.svg"/><Relationship Id="rId5" Type="http://schemas.openxmlformats.org/officeDocument/2006/relationships/image" Target="../media/image27.png"/><Relationship Id="rId10" Type="http://schemas.openxmlformats.org/officeDocument/2006/relationships/image" Target="../media/image31.png"/><Relationship Id="rId4" Type="http://schemas.openxmlformats.org/officeDocument/2006/relationships/image" Target="../media/image26.svg"/><Relationship Id="rId9"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A0C4E8-1AF9-456C-9C06-8B9C6A160DB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8F10F28-6A6E-4F93-9B67-2CE3509D2C91}">
      <dgm:prSet custT="1"/>
      <dgm:spPr/>
      <dgm:t>
        <a:bodyPr/>
        <a:lstStyle/>
        <a:p>
          <a:r>
            <a:rPr lang="en-GB" sz="3400" dirty="0"/>
            <a:t>Rand Water to seek to gather the information on various energy solutions available in the market</a:t>
          </a:r>
          <a:r>
            <a:rPr lang="en-GB" sz="2500" dirty="0"/>
            <a:t>.</a:t>
          </a:r>
          <a:endParaRPr lang="en-US" sz="2500" dirty="0"/>
        </a:p>
      </dgm:t>
    </dgm:pt>
    <dgm:pt modelId="{CB00751B-016D-418F-8328-0DCFCF41279D}" type="parTrans" cxnId="{224F9EBB-17D0-46A1-9804-262A0AF49F82}">
      <dgm:prSet/>
      <dgm:spPr/>
      <dgm:t>
        <a:bodyPr/>
        <a:lstStyle/>
        <a:p>
          <a:endParaRPr lang="en-US"/>
        </a:p>
      </dgm:t>
    </dgm:pt>
    <dgm:pt modelId="{EA19F280-9809-4F24-8A23-5744A3A58F84}" type="sibTrans" cxnId="{224F9EBB-17D0-46A1-9804-262A0AF49F82}">
      <dgm:prSet/>
      <dgm:spPr/>
      <dgm:t>
        <a:bodyPr/>
        <a:lstStyle/>
        <a:p>
          <a:endParaRPr lang="en-US"/>
        </a:p>
      </dgm:t>
    </dgm:pt>
    <dgm:pt modelId="{37CCB878-817C-47A6-9A50-0410851C4374}">
      <dgm:prSet custT="1"/>
      <dgm:spPr/>
      <dgm:t>
        <a:bodyPr/>
        <a:lstStyle/>
        <a:p>
          <a:r>
            <a:rPr lang="en-GB" sz="3400" dirty="0"/>
            <a:t>The ultimate goal is to optimise the Rand Water’s energy bill and improve pumping reliability</a:t>
          </a:r>
          <a:r>
            <a:rPr lang="en-GB" sz="2500" dirty="0"/>
            <a:t>.</a:t>
          </a:r>
          <a:endParaRPr lang="en-US" sz="2500" dirty="0"/>
        </a:p>
      </dgm:t>
    </dgm:pt>
    <dgm:pt modelId="{57CF094A-722C-41A7-8E73-D572D502AC4C}" type="parTrans" cxnId="{BB84E22F-C232-437D-BAD9-3B70B3BA775E}">
      <dgm:prSet/>
      <dgm:spPr/>
      <dgm:t>
        <a:bodyPr/>
        <a:lstStyle/>
        <a:p>
          <a:endParaRPr lang="en-US"/>
        </a:p>
      </dgm:t>
    </dgm:pt>
    <dgm:pt modelId="{0E4CCE31-F8D9-4E65-B2A4-72BFEDA86E89}" type="sibTrans" cxnId="{BB84E22F-C232-437D-BAD9-3B70B3BA775E}">
      <dgm:prSet/>
      <dgm:spPr/>
      <dgm:t>
        <a:bodyPr/>
        <a:lstStyle/>
        <a:p>
          <a:endParaRPr lang="en-US"/>
        </a:p>
      </dgm:t>
    </dgm:pt>
    <dgm:pt modelId="{AAC95657-5E1C-4173-8C7D-CC44F28F44ED}">
      <dgm:prSet custT="1"/>
      <dgm:spPr/>
      <dgm:t>
        <a:bodyPr/>
        <a:lstStyle/>
        <a:p>
          <a:r>
            <a:rPr lang="en-GB" sz="3400" dirty="0"/>
            <a:t>The long term envisage solution is to source Independent Power Producers (IPPs) to Supply Energy direct to the Rand Water meter without using National Grid</a:t>
          </a:r>
          <a:r>
            <a:rPr lang="en-GB" sz="2500" dirty="0"/>
            <a:t>.</a:t>
          </a:r>
          <a:endParaRPr lang="en-US" sz="2500" dirty="0"/>
        </a:p>
      </dgm:t>
    </dgm:pt>
    <dgm:pt modelId="{02479773-AF6A-4B89-9C98-088794BA7960}" type="parTrans" cxnId="{52DF15D7-4947-41AE-9FDA-8F84C68DBCD7}">
      <dgm:prSet/>
      <dgm:spPr/>
      <dgm:t>
        <a:bodyPr/>
        <a:lstStyle/>
        <a:p>
          <a:endParaRPr lang="en-US"/>
        </a:p>
      </dgm:t>
    </dgm:pt>
    <dgm:pt modelId="{F0860343-6CD9-4498-93B8-EDB2A063168A}" type="sibTrans" cxnId="{52DF15D7-4947-41AE-9FDA-8F84C68DBCD7}">
      <dgm:prSet/>
      <dgm:spPr/>
      <dgm:t>
        <a:bodyPr/>
        <a:lstStyle/>
        <a:p>
          <a:endParaRPr lang="en-US"/>
        </a:p>
      </dgm:t>
    </dgm:pt>
    <dgm:pt modelId="{8BC988C1-6C9C-48A0-93BD-5CDC927F4CD9}" type="pres">
      <dgm:prSet presAssocID="{FEA0C4E8-1AF9-456C-9C06-8B9C6A160DB8}" presName="root" presStyleCnt="0">
        <dgm:presLayoutVars>
          <dgm:dir/>
          <dgm:resizeHandles val="exact"/>
        </dgm:presLayoutVars>
      </dgm:prSet>
      <dgm:spPr/>
    </dgm:pt>
    <dgm:pt modelId="{A415D7A4-5C75-4189-B71D-611E5CB0FF2D}" type="pres">
      <dgm:prSet presAssocID="{88F10F28-6A6E-4F93-9B67-2CE3509D2C91}" presName="compNode" presStyleCnt="0"/>
      <dgm:spPr/>
    </dgm:pt>
    <dgm:pt modelId="{7929D258-D955-42D2-A366-D59883FE6B6A}" type="pres">
      <dgm:prSet presAssocID="{88F10F28-6A6E-4F93-9B67-2CE3509D2C91}" presName="bgRect" presStyleLbl="bgShp" presStyleIdx="0" presStyleCnt="3"/>
      <dgm:spPr/>
    </dgm:pt>
    <dgm:pt modelId="{5B433387-A54D-4240-9A06-A6ABC3F26047}" type="pres">
      <dgm:prSet presAssocID="{88F10F28-6A6E-4F93-9B67-2CE3509D2C9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indmill"/>
        </a:ext>
      </dgm:extLst>
    </dgm:pt>
    <dgm:pt modelId="{63BD77E8-9353-4667-B76B-6E2BD91CE29C}" type="pres">
      <dgm:prSet presAssocID="{88F10F28-6A6E-4F93-9B67-2CE3509D2C91}" presName="spaceRect" presStyleCnt="0"/>
      <dgm:spPr/>
    </dgm:pt>
    <dgm:pt modelId="{20166074-F4B9-4A0F-BBE1-31CC52D84285}" type="pres">
      <dgm:prSet presAssocID="{88F10F28-6A6E-4F93-9B67-2CE3509D2C91}" presName="parTx" presStyleLbl="revTx" presStyleIdx="0" presStyleCnt="3">
        <dgm:presLayoutVars>
          <dgm:chMax val="0"/>
          <dgm:chPref val="0"/>
        </dgm:presLayoutVars>
      </dgm:prSet>
      <dgm:spPr/>
    </dgm:pt>
    <dgm:pt modelId="{CECBEB82-3AF2-4264-949C-D48034789CD3}" type="pres">
      <dgm:prSet presAssocID="{EA19F280-9809-4F24-8A23-5744A3A58F84}" presName="sibTrans" presStyleCnt="0"/>
      <dgm:spPr/>
    </dgm:pt>
    <dgm:pt modelId="{D099EB6F-A204-4D55-8477-B88EA614AD87}" type="pres">
      <dgm:prSet presAssocID="{37CCB878-817C-47A6-9A50-0410851C4374}" presName="compNode" presStyleCnt="0"/>
      <dgm:spPr/>
    </dgm:pt>
    <dgm:pt modelId="{ED0A22B0-5990-4F50-A69F-47E5D3B61B0B}" type="pres">
      <dgm:prSet presAssocID="{37CCB878-817C-47A6-9A50-0410851C4374}" presName="bgRect" presStyleLbl="bgShp" presStyleIdx="1" presStyleCnt="3"/>
      <dgm:spPr/>
    </dgm:pt>
    <dgm:pt modelId="{7204DDDE-EA77-4DAC-BEED-9BE4466D73A0}" type="pres">
      <dgm:prSet presAssocID="{37CCB878-817C-47A6-9A50-0410851C437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A3371916-EF2F-460C-B0AA-ACF2587EF4B5}" type="pres">
      <dgm:prSet presAssocID="{37CCB878-817C-47A6-9A50-0410851C4374}" presName="spaceRect" presStyleCnt="0"/>
      <dgm:spPr/>
    </dgm:pt>
    <dgm:pt modelId="{C45B3787-7E75-4671-9453-31121976C4B7}" type="pres">
      <dgm:prSet presAssocID="{37CCB878-817C-47A6-9A50-0410851C4374}" presName="parTx" presStyleLbl="revTx" presStyleIdx="1" presStyleCnt="3">
        <dgm:presLayoutVars>
          <dgm:chMax val="0"/>
          <dgm:chPref val="0"/>
        </dgm:presLayoutVars>
      </dgm:prSet>
      <dgm:spPr/>
    </dgm:pt>
    <dgm:pt modelId="{15843DE7-E156-4DF1-8DCD-1A5D8B0FE091}" type="pres">
      <dgm:prSet presAssocID="{0E4CCE31-F8D9-4E65-B2A4-72BFEDA86E89}" presName="sibTrans" presStyleCnt="0"/>
      <dgm:spPr/>
    </dgm:pt>
    <dgm:pt modelId="{053DFA5C-F2C8-4E8D-914D-4E8897CB48B2}" type="pres">
      <dgm:prSet presAssocID="{AAC95657-5E1C-4173-8C7D-CC44F28F44ED}" presName="compNode" presStyleCnt="0"/>
      <dgm:spPr/>
    </dgm:pt>
    <dgm:pt modelId="{306E4683-45DD-4638-9BCF-577AA451ACC0}" type="pres">
      <dgm:prSet presAssocID="{AAC95657-5E1C-4173-8C7D-CC44F28F44ED}" presName="bgRect" presStyleLbl="bgShp" presStyleIdx="2" presStyleCnt="3"/>
      <dgm:spPr/>
    </dgm:pt>
    <dgm:pt modelId="{22F2D0EC-8B81-4764-8805-B0F739669F4B}" type="pres">
      <dgm:prSet presAssocID="{AAC95657-5E1C-4173-8C7D-CC44F28F44E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ocessor"/>
        </a:ext>
      </dgm:extLst>
    </dgm:pt>
    <dgm:pt modelId="{42B9E1F8-66AF-4480-B938-5F0B2234B074}" type="pres">
      <dgm:prSet presAssocID="{AAC95657-5E1C-4173-8C7D-CC44F28F44ED}" presName="spaceRect" presStyleCnt="0"/>
      <dgm:spPr/>
    </dgm:pt>
    <dgm:pt modelId="{E3878137-679A-4F75-806C-D03A67A15E94}" type="pres">
      <dgm:prSet presAssocID="{AAC95657-5E1C-4173-8C7D-CC44F28F44ED}" presName="parTx" presStyleLbl="revTx" presStyleIdx="2" presStyleCnt="3">
        <dgm:presLayoutVars>
          <dgm:chMax val="0"/>
          <dgm:chPref val="0"/>
        </dgm:presLayoutVars>
      </dgm:prSet>
      <dgm:spPr/>
    </dgm:pt>
  </dgm:ptLst>
  <dgm:cxnLst>
    <dgm:cxn modelId="{1D2FAB26-593B-45D2-8A16-04CA799F796B}" type="presOf" srcId="{FEA0C4E8-1AF9-456C-9C06-8B9C6A160DB8}" destId="{8BC988C1-6C9C-48A0-93BD-5CDC927F4CD9}" srcOrd="0" destOrd="0" presId="urn:microsoft.com/office/officeart/2018/2/layout/IconVerticalSolidList"/>
    <dgm:cxn modelId="{BB84E22F-C232-437D-BAD9-3B70B3BA775E}" srcId="{FEA0C4E8-1AF9-456C-9C06-8B9C6A160DB8}" destId="{37CCB878-817C-47A6-9A50-0410851C4374}" srcOrd="1" destOrd="0" parTransId="{57CF094A-722C-41A7-8E73-D572D502AC4C}" sibTransId="{0E4CCE31-F8D9-4E65-B2A4-72BFEDA86E89}"/>
    <dgm:cxn modelId="{A4F26D70-B875-4D6C-A4D2-3EF2B9F2A40E}" type="presOf" srcId="{88F10F28-6A6E-4F93-9B67-2CE3509D2C91}" destId="{20166074-F4B9-4A0F-BBE1-31CC52D84285}" srcOrd="0" destOrd="0" presId="urn:microsoft.com/office/officeart/2018/2/layout/IconVerticalSolidList"/>
    <dgm:cxn modelId="{224F9EBB-17D0-46A1-9804-262A0AF49F82}" srcId="{FEA0C4E8-1AF9-456C-9C06-8B9C6A160DB8}" destId="{88F10F28-6A6E-4F93-9B67-2CE3509D2C91}" srcOrd="0" destOrd="0" parTransId="{CB00751B-016D-418F-8328-0DCFCF41279D}" sibTransId="{EA19F280-9809-4F24-8A23-5744A3A58F84}"/>
    <dgm:cxn modelId="{5A973DBE-11E8-4743-8D8B-33F4962CE804}" type="presOf" srcId="{AAC95657-5E1C-4173-8C7D-CC44F28F44ED}" destId="{E3878137-679A-4F75-806C-D03A67A15E94}" srcOrd="0" destOrd="0" presId="urn:microsoft.com/office/officeart/2018/2/layout/IconVerticalSolidList"/>
    <dgm:cxn modelId="{52DF15D7-4947-41AE-9FDA-8F84C68DBCD7}" srcId="{FEA0C4E8-1AF9-456C-9C06-8B9C6A160DB8}" destId="{AAC95657-5E1C-4173-8C7D-CC44F28F44ED}" srcOrd="2" destOrd="0" parTransId="{02479773-AF6A-4B89-9C98-088794BA7960}" sibTransId="{F0860343-6CD9-4498-93B8-EDB2A063168A}"/>
    <dgm:cxn modelId="{9CB18CFC-63D5-465C-9CAD-9598EA86A7EC}" type="presOf" srcId="{37CCB878-817C-47A6-9A50-0410851C4374}" destId="{C45B3787-7E75-4671-9453-31121976C4B7}" srcOrd="0" destOrd="0" presId="urn:microsoft.com/office/officeart/2018/2/layout/IconVerticalSolidList"/>
    <dgm:cxn modelId="{C34CB29B-71A5-46D0-BC81-BBB0A785B7AE}" type="presParOf" srcId="{8BC988C1-6C9C-48A0-93BD-5CDC927F4CD9}" destId="{A415D7A4-5C75-4189-B71D-611E5CB0FF2D}" srcOrd="0" destOrd="0" presId="urn:microsoft.com/office/officeart/2018/2/layout/IconVerticalSolidList"/>
    <dgm:cxn modelId="{9587030E-6C69-4FF8-A22A-36B27F1F1080}" type="presParOf" srcId="{A415D7A4-5C75-4189-B71D-611E5CB0FF2D}" destId="{7929D258-D955-42D2-A366-D59883FE6B6A}" srcOrd="0" destOrd="0" presId="urn:microsoft.com/office/officeart/2018/2/layout/IconVerticalSolidList"/>
    <dgm:cxn modelId="{E4C032B6-C95F-40D2-9152-BD74F273FF16}" type="presParOf" srcId="{A415D7A4-5C75-4189-B71D-611E5CB0FF2D}" destId="{5B433387-A54D-4240-9A06-A6ABC3F26047}" srcOrd="1" destOrd="0" presId="urn:microsoft.com/office/officeart/2018/2/layout/IconVerticalSolidList"/>
    <dgm:cxn modelId="{11928717-D622-42C9-964A-D057D3227D3D}" type="presParOf" srcId="{A415D7A4-5C75-4189-B71D-611E5CB0FF2D}" destId="{63BD77E8-9353-4667-B76B-6E2BD91CE29C}" srcOrd="2" destOrd="0" presId="urn:microsoft.com/office/officeart/2018/2/layout/IconVerticalSolidList"/>
    <dgm:cxn modelId="{0E516FE9-C214-49E4-ACBA-6C652F37F2D0}" type="presParOf" srcId="{A415D7A4-5C75-4189-B71D-611E5CB0FF2D}" destId="{20166074-F4B9-4A0F-BBE1-31CC52D84285}" srcOrd="3" destOrd="0" presId="urn:microsoft.com/office/officeart/2018/2/layout/IconVerticalSolidList"/>
    <dgm:cxn modelId="{D88DFF41-9EE9-4E09-B4DB-62D7E7B9FA82}" type="presParOf" srcId="{8BC988C1-6C9C-48A0-93BD-5CDC927F4CD9}" destId="{CECBEB82-3AF2-4264-949C-D48034789CD3}" srcOrd="1" destOrd="0" presId="urn:microsoft.com/office/officeart/2018/2/layout/IconVerticalSolidList"/>
    <dgm:cxn modelId="{C7C3E5BA-8FA1-4BE6-B8B9-91385863C03B}" type="presParOf" srcId="{8BC988C1-6C9C-48A0-93BD-5CDC927F4CD9}" destId="{D099EB6F-A204-4D55-8477-B88EA614AD87}" srcOrd="2" destOrd="0" presId="urn:microsoft.com/office/officeart/2018/2/layout/IconVerticalSolidList"/>
    <dgm:cxn modelId="{80B2AD09-7D35-41F9-878F-F74E9A90A3C6}" type="presParOf" srcId="{D099EB6F-A204-4D55-8477-B88EA614AD87}" destId="{ED0A22B0-5990-4F50-A69F-47E5D3B61B0B}" srcOrd="0" destOrd="0" presId="urn:microsoft.com/office/officeart/2018/2/layout/IconVerticalSolidList"/>
    <dgm:cxn modelId="{BC2A3EB1-E75F-4BAB-B1C1-5B7817AE99D9}" type="presParOf" srcId="{D099EB6F-A204-4D55-8477-B88EA614AD87}" destId="{7204DDDE-EA77-4DAC-BEED-9BE4466D73A0}" srcOrd="1" destOrd="0" presId="urn:microsoft.com/office/officeart/2018/2/layout/IconVerticalSolidList"/>
    <dgm:cxn modelId="{73D270AB-4955-445F-BAB2-04620E8408FE}" type="presParOf" srcId="{D099EB6F-A204-4D55-8477-B88EA614AD87}" destId="{A3371916-EF2F-460C-B0AA-ACF2587EF4B5}" srcOrd="2" destOrd="0" presId="urn:microsoft.com/office/officeart/2018/2/layout/IconVerticalSolidList"/>
    <dgm:cxn modelId="{3B0DB963-6E84-4603-B70D-A696074C91F9}" type="presParOf" srcId="{D099EB6F-A204-4D55-8477-B88EA614AD87}" destId="{C45B3787-7E75-4671-9453-31121976C4B7}" srcOrd="3" destOrd="0" presId="urn:microsoft.com/office/officeart/2018/2/layout/IconVerticalSolidList"/>
    <dgm:cxn modelId="{AFFFF496-3D20-45AB-9273-2544E854B07A}" type="presParOf" srcId="{8BC988C1-6C9C-48A0-93BD-5CDC927F4CD9}" destId="{15843DE7-E156-4DF1-8DCD-1A5D8B0FE091}" srcOrd="3" destOrd="0" presId="urn:microsoft.com/office/officeart/2018/2/layout/IconVerticalSolidList"/>
    <dgm:cxn modelId="{D6EB5794-9C7C-481C-A73E-A0002FB0E577}" type="presParOf" srcId="{8BC988C1-6C9C-48A0-93BD-5CDC927F4CD9}" destId="{053DFA5C-F2C8-4E8D-914D-4E8897CB48B2}" srcOrd="4" destOrd="0" presId="urn:microsoft.com/office/officeart/2018/2/layout/IconVerticalSolidList"/>
    <dgm:cxn modelId="{0FF2288C-C58F-4E21-B481-3C01E2E202EC}" type="presParOf" srcId="{053DFA5C-F2C8-4E8D-914D-4E8897CB48B2}" destId="{306E4683-45DD-4638-9BCF-577AA451ACC0}" srcOrd="0" destOrd="0" presId="urn:microsoft.com/office/officeart/2018/2/layout/IconVerticalSolidList"/>
    <dgm:cxn modelId="{AD27CEAE-5098-42FA-A507-ED41C209E75C}" type="presParOf" srcId="{053DFA5C-F2C8-4E8D-914D-4E8897CB48B2}" destId="{22F2D0EC-8B81-4764-8805-B0F739669F4B}" srcOrd="1" destOrd="0" presId="urn:microsoft.com/office/officeart/2018/2/layout/IconVerticalSolidList"/>
    <dgm:cxn modelId="{3F2504D2-4925-48ED-9862-F7D83F11847A}" type="presParOf" srcId="{053DFA5C-F2C8-4E8D-914D-4E8897CB48B2}" destId="{42B9E1F8-66AF-4480-B938-5F0B2234B074}" srcOrd="2" destOrd="0" presId="urn:microsoft.com/office/officeart/2018/2/layout/IconVerticalSolidList"/>
    <dgm:cxn modelId="{F0194BDF-7F9E-4E23-8EC2-7125B9DF1F3C}" type="presParOf" srcId="{053DFA5C-F2C8-4E8D-914D-4E8897CB48B2}" destId="{E3878137-679A-4F75-806C-D03A67A15E9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C46EFC-9890-4642-95DF-569415C8E43E}"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5C3DD4F-84CE-49ED-82AD-D21FFF90DB7B}">
      <dgm:prSet custT="1"/>
      <dgm:spPr/>
      <dgm:t>
        <a:bodyPr/>
        <a:lstStyle/>
        <a:p>
          <a:pPr algn="just"/>
          <a:r>
            <a:rPr lang="en-ZA" sz="4000" dirty="0"/>
            <a:t>Leveraging on the Public-Private Partnership model to secure dedicated energy supply, with potential for grid sales and long-term cost savings.</a:t>
          </a:r>
          <a:endParaRPr lang="en-US" sz="4000" dirty="0"/>
        </a:p>
      </dgm:t>
    </dgm:pt>
    <dgm:pt modelId="{B9721A34-BD9B-4CFD-966D-D2CD415ED489}" type="parTrans" cxnId="{E8AEE57B-678B-4DFF-B227-09AD5317A35B}">
      <dgm:prSet/>
      <dgm:spPr/>
      <dgm:t>
        <a:bodyPr/>
        <a:lstStyle/>
        <a:p>
          <a:endParaRPr lang="en-US"/>
        </a:p>
      </dgm:t>
    </dgm:pt>
    <dgm:pt modelId="{62D11C2F-3058-47D1-A0B0-AF00D9D15CE6}" type="sibTrans" cxnId="{E8AEE57B-678B-4DFF-B227-09AD5317A35B}">
      <dgm:prSet/>
      <dgm:spPr/>
      <dgm:t>
        <a:bodyPr/>
        <a:lstStyle/>
        <a:p>
          <a:endParaRPr lang="en-US"/>
        </a:p>
      </dgm:t>
    </dgm:pt>
    <dgm:pt modelId="{E773177A-9029-4825-8F31-B1A71E76811F}">
      <dgm:prSet custT="1"/>
      <dgm:spPr/>
      <dgm:t>
        <a:bodyPr/>
        <a:lstStyle/>
        <a:p>
          <a:pPr algn="just"/>
          <a:r>
            <a:rPr lang="en-US" sz="4000" kern="1200" dirty="0">
              <a:solidFill>
                <a:prstClr val="black">
                  <a:hueOff val="0"/>
                  <a:satOff val="0"/>
                  <a:lumOff val="0"/>
                  <a:alphaOff val="0"/>
                </a:prstClr>
              </a:solidFill>
              <a:latin typeface="Arial" panose="020B0604020202020204"/>
              <a:ea typeface="+mn-ea"/>
              <a:cs typeface="+mn-cs"/>
            </a:rPr>
            <a:t>Enter</a:t>
          </a:r>
          <a:r>
            <a:rPr lang="en-US" sz="2500" kern="1200" dirty="0"/>
            <a:t> </a:t>
          </a:r>
          <a:r>
            <a:rPr lang="en-US" sz="4000" kern="1200" dirty="0">
              <a:solidFill>
                <a:prstClr val="black">
                  <a:hueOff val="0"/>
                  <a:satOff val="0"/>
                  <a:lumOff val="0"/>
                  <a:alphaOff val="0"/>
                </a:prstClr>
              </a:solidFill>
              <a:latin typeface="Arial" panose="020B0604020202020204"/>
              <a:ea typeface="+mn-ea"/>
              <a:cs typeface="+mn-cs"/>
            </a:rPr>
            <a:t>into a long-term off-take agreements</a:t>
          </a:r>
          <a:r>
            <a:rPr lang="en-GB" sz="4000" kern="1200" dirty="0">
              <a:solidFill>
                <a:prstClr val="black">
                  <a:hueOff val="0"/>
                  <a:satOff val="0"/>
                  <a:lumOff val="0"/>
                  <a:alphaOff val="0"/>
                </a:prstClr>
              </a:solidFill>
              <a:latin typeface="Arial" panose="020B0604020202020204"/>
              <a:ea typeface="+mn-ea"/>
              <a:cs typeface="+mn-cs"/>
            </a:rPr>
            <a:t> of 15 to 25 years, targeting energy reliability and control.</a:t>
          </a:r>
          <a:endParaRPr lang="en-US" sz="4000" kern="1200" dirty="0">
            <a:solidFill>
              <a:prstClr val="black">
                <a:hueOff val="0"/>
                <a:satOff val="0"/>
                <a:lumOff val="0"/>
                <a:alphaOff val="0"/>
              </a:prstClr>
            </a:solidFill>
            <a:latin typeface="Arial" panose="020B0604020202020204"/>
            <a:ea typeface="+mn-ea"/>
            <a:cs typeface="+mn-cs"/>
          </a:endParaRPr>
        </a:p>
      </dgm:t>
    </dgm:pt>
    <dgm:pt modelId="{6C308177-AB4F-454E-BC73-AA7426D32600}" type="parTrans" cxnId="{0E0C8877-E338-4A0B-ADBC-FA95080A649B}">
      <dgm:prSet/>
      <dgm:spPr/>
      <dgm:t>
        <a:bodyPr/>
        <a:lstStyle/>
        <a:p>
          <a:endParaRPr lang="en-US"/>
        </a:p>
      </dgm:t>
    </dgm:pt>
    <dgm:pt modelId="{B0DE0F0A-5722-4BCF-8549-2C6F2F599C23}" type="sibTrans" cxnId="{0E0C8877-E338-4A0B-ADBC-FA95080A649B}">
      <dgm:prSet/>
      <dgm:spPr/>
      <dgm:t>
        <a:bodyPr/>
        <a:lstStyle/>
        <a:p>
          <a:endParaRPr lang="en-US"/>
        </a:p>
      </dgm:t>
    </dgm:pt>
    <dgm:pt modelId="{E89573C3-11E7-4DA3-B1B8-3D4C0E4EE69B}" type="pres">
      <dgm:prSet presAssocID="{A4C46EFC-9890-4642-95DF-569415C8E43E}" presName="root" presStyleCnt="0">
        <dgm:presLayoutVars>
          <dgm:dir/>
          <dgm:resizeHandles val="exact"/>
        </dgm:presLayoutVars>
      </dgm:prSet>
      <dgm:spPr/>
    </dgm:pt>
    <dgm:pt modelId="{6D6652F8-DB14-46A3-9EF7-7C72A789679A}" type="pres">
      <dgm:prSet presAssocID="{B5C3DD4F-84CE-49ED-82AD-D21FFF90DB7B}" presName="compNode" presStyleCnt="0"/>
      <dgm:spPr/>
    </dgm:pt>
    <dgm:pt modelId="{214455BA-2D31-4BCB-99FD-ED11DD70FB10}" type="pres">
      <dgm:prSet presAssocID="{B5C3DD4F-84CE-49ED-82AD-D21FFF90DB7B}" presName="bgRect" presStyleLbl="bgShp" presStyleIdx="0" presStyleCnt="2"/>
      <dgm:spPr>
        <a:solidFill>
          <a:schemeClr val="bg1">
            <a:lumMod val="85000"/>
          </a:schemeClr>
        </a:solidFill>
      </dgm:spPr>
    </dgm:pt>
    <dgm:pt modelId="{26C33DD4-8B21-4664-8504-6A8C7096A378}" type="pres">
      <dgm:prSet presAssocID="{B5C3DD4F-84CE-49ED-82AD-D21FFF90DB7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lectric Car"/>
        </a:ext>
      </dgm:extLst>
    </dgm:pt>
    <dgm:pt modelId="{0C9E05F4-E533-4EF5-AF45-33BA15330992}" type="pres">
      <dgm:prSet presAssocID="{B5C3DD4F-84CE-49ED-82AD-D21FFF90DB7B}" presName="spaceRect" presStyleCnt="0"/>
      <dgm:spPr/>
    </dgm:pt>
    <dgm:pt modelId="{99F62062-D96B-47AE-925D-60C59E915BEF}" type="pres">
      <dgm:prSet presAssocID="{B5C3DD4F-84CE-49ED-82AD-D21FFF90DB7B}" presName="parTx" presStyleLbl="revTx" presStyleIdx="0" presStyleCnt="2">
        <dgm:presLayoutVars>
          <dgm:chMax val="0"/>
          <dgm:chPref val="0"/>
        </dgm:presLayoutVars>
      </dgm:prSet>
      <dgm:spPr/>
    </dgm:pt>
    <dgm:pt modelId="{8313D1EB-048D-42B4-9E5F-8A0478DB461B}" type="pres">
      <dgm:prSet presAssocID="{62D11C2F-3058-47D1-A0B0-AF00D9D15CE6}" presName="sibTrans" presStyleCnt="0"/>
      <dgm:spPr/>
    </dgm:pt>
    <dgm:pt modelId="{57F4F0CD-EDBE-4C5D-9524-0CE1D111F4BF}" type="pres">
      <dgm:prSet presAssocID="{E773177A-9029-4825-8F31-B1A71E76811F}" presName="compNode" presStyleCnt="0"/>
      <dgm:spPr/>
    </dgm:pt>
    <dgm:pt modelId="{44AC0B50-1009-4F72-8CD8-7AD0EA7507D5}" type="pres">
      <dgm:prSet presAssocID="{E773177A-9029-4825-8F31-B1A71E76811F}" presName="bgRect" presStyleLbl="bgShp" presStyleIdx="1" presStyleCnt="2"/>
      <dgm:spPr>
        <a:solidFill>
          <a:schemeClr val="bg1">
            <a:lumMod val="85000"/>
          </a:schemeClr>
        </a:solidFill>
      </dgm:spPr>
    </dgm:pt>
    <dgm:pt modelId="{71701733-E538-48E6-A3CF-192C93C05113}" type="pres">
      <dgm:prSet presAssocID="{E773177A-9029-4825-8F31-B1A71E76811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indmill"/>
        </a:ext>
      </dgm:extLst>
    </dgm:pt>
    <dgm:pt modelId="{0241EACE-C6A7-40A0-B1C9-FDF37319D51C}" type="pres">
      <dgm:prSet presAssocID="{E773177A-9029-4825-8F31-B1A71E76811F}" presName="spaceRect" presStyleCnt="0"/>
      <dgm:spPr/>
    </dgm:pt>
    <dgm:pt modelId="{9DAE792F-3E18-4A92-AFFA-F978025ABB13}" type="pres">
      <dgm:prSet presAssocID="{E773177A-9029-4825-8F31-B1A71E76811F}" presName="parTx" presStyleLbl="revTx" presStyleIdx="1" presStyleCnt="2">
        <dgm:presLayoutVars>
          <dgm:chMax val="0"/>
          <dgm:chPref val="0"/>
        </dgm:presLayoutVars>
      </dgm:prSet>
      <dgm:spPr/>
    </dgm:pt>
  </dgm:ptLst>
  <dgm:cxnLst>
    <dgm:cxn modelId="{7E35972C-FC61-4D76-89C6-0D0127612620}" type="presOf" srcId="{B5C3DD4F-84CE-49ED-82AD-D21FFF90DB7B}" destId="{99F62062-D96B-47AE-925D-60C59E915BEF}" srcOrd="0" destOrd="0" presId="urn:microsoft.com/office/officeart/2018/2/layout/IconVerticalSolidList"/>
    <dgm:cxn modelId="{BD533270-0162-4799-8ECA-D084CBC23F54}" type="presOf" srcId="{A4C46EFC-9890-4642-95DF-569415C8E43E}" destId="{E89573C3-11E7-4DA3-B1B8-3D4C0E4EE69B}" srcOrd="0" destOrd="0" presId="urn:microsoft.com/office/officeart/2018/2/layout/IconVerticalSolidList"/>
    <dgm:cxn modelId="{0E0C8877-E338-4A0B-ADBC-FA95080A649B}" srcId="{A4C46EFC-9890-4642-95DF-569415C8E43E}" destId="{E773177A-9029-4825-8F31-B1A71E76811F}" srcOrd="1" destOrd="0" parTransId="{6C308177-AB4F-454E-BC73-AA7426D32600}" sibTransId="{B0DE0F0A-5722-4BCF-8549-2C6F2F599C23}"/>
    <dgm:cxn modelId="{E8AEE57B-678B-4DFF-B227-09AD5317A35B}" srcId="{A4C46EFC-9890-4642-95DF-569415C8E43E}" destId="{B5C3DD4F-84CE-49ED-82AD-D21FFF90DB7B}" srcOrd="0" destOrd="0" parTransId="{B9721A34-BD9B-4CFD-966D-D2CD415ED489}" sibTransId="{62D11C2F-3058-47D1-A0B0-AF00D9D15CE6}"/>
    <dgm:cxn modelId="{DC4D9BA7-E617-4C42-AD3B-E1434FF23F44}" type="presOf" srcId="{E773177A-9029-4825-8F31-B1A71E76811F}" destId="{9DAE792F-3E18-4A92-AFFA-F978025ABB13}" srcOrd="0" destOrd="0" presId="urn:microsoft.com/office/officeart/2018/2/layout/IconVerticalSolidList"/>
    <dgm:cxn modelId="{466EDBBE-B833-4EEB-9670-4F4D553493D8}" type="presParOf" srcId="{E89573C3-11E7-4DA3-B1B8-3D4C0E4EE69B}" destId="{6D6652F8-DB14-46A3-9EF7-7C72A789679A}" srcOrd="0" destOrd="0" presId="urn:microsoft.com/office/officeart/2018/2/layout/IconVerticalSolidList"/>
    <dgm:cxn modelId="{750BC1BF-3E63-4A73-AB01-A7A95AC35C86}" type="presParOf" srcId="{6D6652F8-DB14-46A3-9EF7-7C72A789679A}" destId="{214455BA-2D31-4BCB-99FD-ED11DD70FB10}" srcOrd="0" destOrd="0" presId="urn:microsoft.com/office/officeart/2018/2/layout/IconVerticalSolidList"/>
    <dgm:cxn modelId="{C2E1C818-EB20-4A9C-AF3D-94DADFD4C576}" type="presParOf" srcId="{6D6652F8-DB14-46A3-9EF7-7C72A789679A}" destId="{26C33DD4-8B21-4664-8504-6A8C7096A378}" srcOrd="1" destOrd="0" presId="urn:microsoft.com/office/officeart/2018/2/layout/IconVerticalSolidList"/>
    <dgm:cxn modelId="{1D7DF6B8-D49E-4CD6-9013-15A8B185098E}" type="presParOf" srcId="{6D6652F8-DB14-46A3-9EF7-7C72A789679A}" destId="{0C9E05F4-E533-4EF5-AF45-33BA15330992}" srcOrd="2" destOrd="0" presId="urn:microsoft.com/office/officeart/2018/2/layout/IconVerticalSolidList"/>
    <dgm:cxn modelId="{F24C5678-80F7-4B74-9684-78F8CB76BB72}" type="presParOf" srcId="{6D6652F8-DB14-46A3-9EF7-7C72A789679A}" destId="{99F62062-D96B-47AE-925D-60C59E915BEF}" srcOrd="3" destOrd="0" presId="urn:microsoft.com/office/officeart/2018/2/layout/IconVerticalSolidList"/>
    <dgm:cxn modelId="{E2539CD7-C9E9-44F0-8ADC-B3A5D98130EB}" type="presParOf" srcId="{E89573C3-11E7-4DA3-B1B8-3D4C0E4EE69B}" destId="{8313D1EB-048D-42B4-9E5F-8A0478DB461B}" srcOrd="1" destOrd="0" presId="urn:microsoft.com/office/officeart/2018/2/layout/IconVerticalSolidList"/>
    <dgm:cxn modelId="{4533196F-42D3-4477-ABA9-D5AA586E154E}" type="presParOf" srcId="{E89573C3-11E7-4DA3-B1B8-3D4C0E4EE69B}" destId="{57F4F0CD-EDBE-4C5D-9524-0CE1D111F4BF}" srcOrd="2" destOrd="0" presId="urn:microsoft.com/office/officeart/2018/2/layout/IconVerticalSolidList"/>
    <dgm:cxn modelId="{B2D671C6-0290-46B4-B7C1-282330E1282E}" type="presParOf" srcId="{57F4F0CD-EDBE-4C5D-9524-0CE1D111F4BF}" destId="{44AC0B50-1009-4F72-8CD8-7AD0EA7507D5}" srcOrd="0" destOrd="0" presId="urn:microsoft.com/office/officeart/2018/2/layout/IconVerticalSolidList"/>
    <dgm:cxn modelId="{672DFD1A-FB63-4B98-ACA7-C6F8C1A08AC1}" type="presParOf" srcId="{57F4F0CD-EDBE-4C5D-9524-0CE1D111F4BF}" destId="{71701733-E538-48E6-A3CF-192C93C05113}" srcOrd="1" destOrd="0" presId="urn:microsoft.com/office/officeart/2018/2/layout/IconVerticalSolidList"/>
    <dgm:cxn modelId="{2B3536A5-813D-4BEE-A976-95DC594C6632}" type="presParOf" srcId="{57F4F0CD-EDBE-4C5D-9524-0CE1D111F4BF}" destId="{0241EACE-C6A7-40A0-B1C9-FDF37319D51C}" srcOrd="2" destOrd="0" presId="urn:microsoft.com/office/officeart/2018/2/layout/IconVerticalSolidList"/>
    <dgm:cxn modelId="{05EB387D-4456-4FC4-B5F2-1432B9A932F7}" type="presParOf" srcId="{57F4F0CD-EDBE-4C5D-9524-0CE1D111F4BF}" destId="{9DAE792F-3E18-4A92-AFFA-F978025ABB1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AEA965-529E-4B2D-AC4D-1CD7DAF2E39C}" type="doc">
      <dgm:prSet loTypeId="urn:microsoft.com/office/officeart/2005/8/layout/process4" loCatId="process" qsTypeId="urn:microsoft.com/office/officeart/2005/8/quickstyle/simple2" qsCatId="simple" csTypeId="urn:microsoft.com/office/officeart/2005/8/colors/accent2_2" csCatId="accent2" phldr="1"/>
      <dgm:spPr/>
      <dgm:t>
        <a:bodyPr/>
        <a:lstStyle/>
        <a:p>
          <a:endParaRPr lang="en-US"/>
        </a:p>
      </dgm:t>
    </dgm:pt>
    <dgm:pt modelId="{70C17A75-D0BA-4426-94B4-761CE1A8D250}">
      <dgm:prSet>
        <dgm:style>
          <a:lnRef idx="1">
            <a:schemeClr val="accent5"/>
          </a:lnRef>
          <a:fillRef idx="2">
            <a:schemeClr val="accent5"/>
          </a:fillRef>
          <a:effectRef idx="1">
            <a:schemeClr val="accent5"/>
          </a:effectRef>
          <a:fontRef idx="minor">
            <a:schemeClr val="dk1"/>
          </a:fontRef>
        </dgm:style>
      </dgm:prSe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GB" b="1" dirty="0"/>
            <a:t>Battery Energy Storage System:</a:t>
          </a:r>
          <a:endParaRPr lang="en-US" dirty="0"/>
        </a:p>
      </dgm:t>
    </dgm:pt>
    <dgm:pt modelId="{1614C4A2-DCF0-4407-B233-F8E75A008B4E}" type="parTrans" cxnId="{771554A2-038F-41AA-87C3-41D24821F40A}">
      <dgm:prSet/>
      <dgm:spPr/>
      <dgm:t>
        <a:bodyPr/>
        <a:lstStyle/>
        <a:p>
          <a:endParaRPr lang="en-US"/>
        </a:p>
      </dgm:t>
    </dgm:pt>
    <dgm:pt modelId="{2D9E61FD-93E6-4F07-99A6-0D7901D844E9}" type="sibTrans" cxnId="{771554A2-038F-41AA-87C3-41D24821F40A}">
      <dgm:prSet/>
      <dgm:spPr/>
      <dgm:t>
        <a:bodyPr/>
        <a:lstStyle/>
        <a:p>
          <a:endParaRPr lang="en-US"/>
        </a:p>
      </dgm:t>
    </dgm:pt>
    <dgm:pt modelId="{FDF876D6-F07E-4311-86E9-8379D4B40B59}">
      <dgm:prSet custT="1"/>
      <dgm:spPr/>
      <dgm:t>
        <a:bodyPr/>
        <a:lstStyle/>
        <a:p>
          <a:r>
            <a:rPr lang="en-ZA" sz="5400" dirty="0"/>
            <a:t>Shifting Pumping Energy Demand from Peak to Off Peak.</a:t>
          </a:r>
          <a:endParaRPr lang="en-US" sz="5400" dirty="0"/>
        </a:p>
      </dgm:t>
    </dgm:pt>
    <dgm:pt modelId="{DA137539-5E0D-4333-A765-FF4393D5AEA3}" type="parTrans" cxnId="{E7DEAC8E-E2D1-4CCE-8B40-59BEBCFB9EBE}">
      <dgm:prSet/>
      <dgm:spPr/>
      <dgm:t>
        <a:bodyPr/>
        <a:lstStyle/>
        <a:p>
          <a:endParaRPr lang="en-US"/>
        </a:p>
      </dgm:t>
    </dgm:pt>
    <dgm:pt modelId="{59457D7F-3A14-4B70-A6B9-CAB315729C34}" type="sibTrans" cxnId="{E7DEAC8E-E2D1-4CCE-8B40-59BEBCFB9EBE}">
      <dgm:prSet/>
      <dgm:spPr/>
      <dgm:t>
        <a:bodyPr/>
        <a:lstStyle/>
        <a:p>
          <a:endParaRPr lang="en-US"/>
        </a:p>
      </dgm:t>
    </dgm:pt>
    <dgm:pt modelId="{0656C7C5-D519-4DA0-AEDA-7FE02D26876A}">
      <dgm:prSet custT="1"/>
      <dgm:spPr/>
      <dgm:t>
        <a:bodyPr/>
        <a:lstStyle/>
        <a:p>
          <a:r>
            <a:rPr lang="en-ZA" sz="5400" dirty="0"/>
            <a:t>Providing Temporary Backup for Power Failures.</a:t>
          </a:r>
          <a:endParaRPr lang="en-US" sz="5400" dirty="0"/>
        </a:p>
      </dgm:t>
    </dgm:pt>
    <dgm:pt modelId="{AE153C87-6672-411F-B6EE-DD30A8101213}" type="parTrans" cxnId="{B535A5BD-B3AD-487F-887C-B4FB009AD1A3}">
      <dgm:prSet/>
      <dgm:spPr/>
      <dgm:t>
        <a:bodyPr/>
        <a:lstStyle/>
        <a:p>
          <a:endParaRPr lang="en-US"/>
        </a:p>
      </dgm:t>
    </dgm:pt>
    <dgm:pt modelId="{63D5274E-98BE-46CA-8D42-648B8CF9A801}" type="sibTrans" cxnId="{B535A5BD-B3AD-487F-887C-B4FB009AD1A3}">
      <dgm:prSet/>
      <dgm:spPr/>
      <dgm:t>
        <a:bodyPr/>
        <a:lstStyle/>
        <a:p>
          <a:endParaRPr lang="en-US"/>
        </a:p>
      </dgm:t>
    </dgm:pt>
    <dgm:pt modelId="{E47730DE-939D-42DC-AD94-DCCF7213A00C}" type="pres">
      <dgm:prSet presAssocID="{E6AEA965-529E-4B2D-AC4D-1CD7DAF2E39C}" presName="Name0" presStyleCnt="0">
        <dgm:presLayoutVars>
          <dgm:dir/>
          <dgm:animLvl val="lvl"/>
          <dgm:resizeHandles val="exact"/>
        </dgm:presLayoutVars>
      </dgm:prSet>
      <dgm:spPr/>
    </dgm:pt>
    <dgm:pt modelId="{41D4A50E-23F6-424D-9927-65FCBD92DB7F}" type="pres">
      <dgm:prSet presAssocID="{70C17A75-D0BA-4426-94B4-761CE1A8D250}" presName="boxAndChildren" presStyleCnt="0"/>
      <dgm:spPr/>
    </dgm:pt>
    <dgm:pt modelId="{C2449749-C0BB-476F-9C48-6932F757663A}" type="pres">
      <dgm:prSet presAssocID="{70C17A75-D0BA-4426-94B4-761CE1A8D250}" presName="parentTextBox" presStyleLbl="node1" presStyleIdx="0" presStyleCnt="1"/>
      <dgm:spPr/>
    </dgm:pt>
    <dgm:pt modelId="{BA8ACFFC-053D-4CA6-9485-0F504C08DE10}" type="pres">
      <dgm:prSet presAssocID="{70C17A75-D0BA-4426-94B4-761CE1A8D250}" presName="entireBox" presStyleLbl="node1" presStyleIdx="0" presStyleCnt="1"/>
      <dgm:spPr/>
    </dgm:pt>
    <dgm:pt modelId="{513F29FF-E746-4F24-8D1A-BAA243F7B327}" type="pres">
      <dgm:prSet presAssocID="{70C17A75-D0BA-4426-94B4-761CE1A8D250}" presName="descendantBox" presStyleCnt="0"/>
      <dgm:spPr/>
    </dgm:pt>
    <dgm:pt modelId="{39E1B1D6-FEA0-4095-896C-73B391D58C0D}" type="pres">
      <dgm:prSet presAssocID="{FDF876D6-F07E-4311-86E9-8379D4B40B59}" presName="childTextBox" presStyleLbl="fgAccFollowNode1" presStyleIdx="0" presStyleCnt="2">
        <dgm:presLayoutVars>
          <dgm:bulletEnabled val="1"/>
        </dgm:presLayoutVars>
      </dgm:prSet>
      <dgm:spPr>
        <a:prstGeom prst="snip2SameRect">
          <a:avLst/>
        </a:prstGeom>
      </dgm:spPr>
    </dgm:pt>
    <dgm:pt modelId="{F8147281-647B-4D1C-B573-2E38D241255B}" type="pres">
      <dgm:prSet presAssocID="{0656C7C5-D519-4DA0-AEDA-7FE02D26876A}" presName="childTextBox" presStyleLbl="fgAccFollowNode1" presStyleIdx="1" presStyleCnt="2">
        <dgm:presLayoutVars>
          <dgm:bulletEnabled val="1"/>
        </dgm:presLayoutVars>
      </dgm:prSet>
      <dgm:spPr>
        <a:prstGeom prst="snip2SameRect">
          <a:avLst/>
        </a:prstGeom>
      </dgm:spPr>
    </dgm:pt>
  </dgm:ptLst>
  <dgm:cxnLst>
    <dgm:cxn modelId="{E8E96236-314F-446E-9552-B017BCA3FE1B}" type="presOf" srcId="{FDF876D6-F07E-4311-86E9-8379D4B40B59}" destId="{39E1B1D6-FEA0-4095-896C-73B391D58C0D}" srcOrd="0" destOrd="0" presId="urn:microsoft.com/office/officeart/2005/8/layout/process4"/>
    <dgm:cxn modelId="{1570EE39-9B49-47A6-BFC1-EE99B0BCAE38}" type="presOf" srcId="{E6AEA965-529E-4B2D-AC4D-1CD7DAF2E39C}" destId="{E47730DE-939D-42DC-AD94-DCCF7213A00C}" srcOrd="0" destOrd="0" presId="urn:microsoft.com/office/officeart/2005/8/layout/process4"/>
    <dgm:cxn modelId="{110B614C-EE02-4404-9EC6-8DA3689D8AA2}" type="presOf" srcId="{70C17A75-D0BA-4426-94B4-761CE1A8D250}" destId="{C2449749-C0BB-476F-9C48-6932F757663A}" srcOrd="0" destOrd="0" presId="urn:microsoft.com/office/officeart/2005/8/layout/process4"/>
    <dgm:cxn modelId="{F3D02275-B1D5-4781-BA48-AD064FAD052B}" type="presOf" srcId="{70C17A75-D0BA-4426-94B4-761CE1A8D250}" destId="{BA8ACFFC-053D-4CA6-9485-0F504C08DE10}" srcOrd="1" destOrd="0" presId="urn:microsoft.com/office/officeart/2005/8/layout/process4"/>
    <dgm:cxn modelId="{B0A06678-0412-421B-8177-721C66760643}" type="presOf" srcId="{0656C7C5-D519-4DA0-AEDA-7FE02D26876A}" destId="{F8147281-647B-4D1C-B573-2E38D241255B}" srcOrd="0" destOrd="0" presId="urn:microsoft.com/office/officeart/2005/8/layout/process4"/>
    <dgm:cxn modelId="{E7DEAC8E-E2D1-4CCE-8B40-59BEBCFB9EBE}" srcId="{70C17A75-D0BA-4426-94B4-761CE1A8D250}" destId="{FDF876D6-F07E-4311-86E9-8379D4B40B59}" srcOrd="0" destOrd="0" parTransId="{DA137539-5E0D-4333-A765-FF4393D5AEA3}" sibTransId="{59457D7F-3A14-4B70-A6B9-CAB315729C34}"/>
    <dgm:cxn modelId="{771554A2-038F-41AA-87C3-41D24821F40A}" srcId="{E6AEA965-529E-4B2D-AC4D-1CD7DAF2E39C}" destId="{70C17A75-D0BA-4426-94B4-761CE1A8D250}" srcOrd="0" destOrd="0" parTransId="{1614C4A2-DCF0-4407-B233-F8E75A008B4E}" sibTransId="{2D9E61FD-93E6-4F07-99A6-0D7901D844E9}"/>
    <dgm:cxn modelId="{B535A5BD-B3AD-487F-887C-B4FB009AD1A3}" srcId="{70C17A75-D0BA-4426-94B4-761CE1A8D250}" destId="{0656C7C5-D519-4DA0-AEDA-7FE02D26876A}" srcOrd="1" destOrd="0" parTransId="{AE153C87-6672-411F-B6EE-DD30A8101213}" sibTransId="{63D5274E-98BE-46CA-8D42-648B8CF9A801}"/>
    <dgm:cxn modelId="{927FC873-05CE-405B-8BE0-C9C12B32EA33}" type="presParOf" srcId="{E47730DE-939D-42DC-AD94-DCCF7213A00C}" destId="{41D4A50E-23F6-424D-9927-65FCBD92DB7F}" srcOrd="0" destOrd="0" presId="urn:microsoft.com/office/officeart/2005/8/layout/process4"/>
    <dgm:cxn modelId="{CF9311C2-ABBF-4CCD-8B55-1AF5A97D5B78}" type="presParOf" srcId="{41D4A50E-23F6-424D-9927-65FCBD92DB7F}" destId="{C2449749-C0BB-476F-9C48-6932F757663A}" srcOrd="0" destOrd="0" presId="urn:microsoft.com/office/officeart/2005/8/layout/process4"/>
    <dgm:cxn modelId="{F9B43273-7C4C-468A-AC81-EF2E6885D9FC}" type="presParOf" srcId="{41D4A50E-23F6-424D-9927-65FCBD92DB7F}" destId="{BA8ACFFC-053D-4CA6-9485-0F504C08DE10}" srcOrd="1" destOrd="0" presId="urn:microsoft.com/office/officeart/2005/8/layout/process4"/>
    <dgm:cxn modelId="{B3484990-D922-4B6D-9105-EB7B6C63BF6F}" type="presParOf" srcId="{41D4A50E-23F6-424D-9927-65FCBD92DB7F}" destId="{513F29FF-E746-4F24-8D1A-BAA243F7B327}" srcOrd="2" destOrd="0" presId="urn:microsoft.com/office/officeart/2005/8/layout/process4"/>
    <dgm:cxn modelId="{65780741-018C-42DF-998C-0EF74D0B446F}" type="presParOf" srcId="{513F29FF-E746-4F24-8D1A-BAA243F7B327}" destId="{39E1B1D6-FEA0-4095-896C-73B391D58C0D}" srcOrd="0" destOrd="0" presId="urn:microsoft.com/office/officeart/2005/8/layout/process4"/>
    <dgm:cxn modelId="{DB19DDC4-76BF-44F6-B213-1E09B061E032}" type="presParOf" srcId="{513F29FF-E746-4F24-8D1A-BAA243F7B327}" destId="{F8147281-647B-4D1C-B573-2E38D241255B}"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3755F3-1B76-4C04-B0EB-B698048DCA4F}" type="doc">
      <dgm:prSet loTypeId="urn:microsoft.com/office/officeart/2005/8/layout/process4" loCatId="process" qsTypeId="urn:microsoft.com/office/officeart/2005/8/quickstyle/simple2" qsCatId="simple" csTypeId="urn:microsoft.com/office/officeart/2005/8/colors/accent2_2" csCatId="accent2" phldr="1"/>
      <dgm:spPr/>
      <dgm:t>
        <a:bodyPr/>
        <a:lstStyle/>
        <a:p>
          <a:endParaRPr lang="en-US"/>
        </a:p>
      </dgm:t>
    </dgm:pt>
    <dgm:pt modelId="{F5B977DC-146A-4C47-8D48-0271B98156EC}">
      <dgm:prSet>
        <dgm:style>
          <a:lnRef idx="2">
            <a:schemeClr val="accent2"/>
          </a:lnRef>
          <a:fillRef idx="1">
            <a:schemeClr val="lt1"/>
          </a:fillRef>
          <a:effectRef idx="0">
            <a:schemeClr val="accent2"/>
          </a:effectRef>
          <a:fontRef idx="minor">
            <a:schemeClr val="dk1"/>
          </a:fontRef>
        </dgm:style>
      </dgm:prSe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GB" b="1"/>
            <a:t>Licenced Energy Traders</a:t>
          </a:r>
          <a:endParaRPr lang="en-US"/>
        </a:p>
      </dgm:t>
    </dgm:pt>
    <dgm:pt modelId="{F1D845E7-0684-4142-832F-63045A685607}" type="parTrans" cxnId="{B03E4F35-5363-411B-83EF-07E64EA7214C}">
      <dgm:prSet/>
      <dgm:spPr/>
      <dgm:t>
        <a:bodyPr/>
        <a:lstStyle/>
        <a:p>
          <a:endParaRPr lang="en-US"/>
        </a:p>
      </dgm:t>
    </dgm:pt>
    <dgm:pt modelId="{8D35E64B-81BC-4FDD-961E-D8845CED8833}" type="sibTrans" cxnId="{B03E4F35-5363-411B-83EF-07E64EA7214C}">
      <dgm:prSet/>
      <dgm:spPr/>
      <dgm:t>
        <a:bodyPr/>
        <a:lstStyle/>
        <a:p>
          <a:endParaRPr lang="en-US"/>
        </a:p>
      </dgm:t>
    </dgm:pt>
    <dgm:pt modelId="{E81FABAA-E1D2-4BF6-A9D4-4E0BEE42BEDC}">
      <dgm:prSet custT="1"/>
      <dgm:spPr/>
      <dgm:t>
        <a:bodyPr/>
        <a:lstStyle/>
        <a:p>
          <a:r>
            <a:rPr lang="en-GB" sz="5400" b="0" dirty="0"/>
            <a:t>Facilitated IPP Sourcing Model/ Wheeling.</a:t>
          </a:r>
          <a:endParaRPr lang="en-US" sz="5400" b="0" dirty="0"/>
        </a:p>
      </dgm:t>
    </dgm:pt>
    <dgm:pt modelId="{D481DAC1-4D47-4316-83A4-B86D842CA173}" type="parTrans" cxnId="{76C9AAC9-6355-4237-B084-3D1EBF80046B}">
      <dgm:prSet/>
      <dgm:spPr/>
      <dgm:t>
        <a:bodyPr/>
        <a:lstStyle/>
        <a:p>
          <a:endParaRPr lang="en-US"/>
        </a:p>
      </dgm:t>
    </dgm:pt>
    <dgm:pt modelId="{5073982C-9F7F-4D26-A09D-74A260596C56}" type="sibTrans" cxnId="{76C9AAC9-6355-4237-B084-3D1EBF80046B}">
      <dgm:prSet/>
      <dgm:spPr/>
      <dgm:t>
        <a:bodyPr/>
        <a:lstStyle/>
        <a:p>
          <a:endParaRPr lang="en-US"/>
        </a:p>
      </dgm:t>
    </dgm:pt>
    <dgm:pt modelId="{E1A881AE-9953-4565-87D6-B47C27FDAE0E}">
      <dgm:prSet custT="1"/>
      <dgm:spPr/>
      <dgm:t>
        <a:bodyPr/>
        <a:lstStyle/>
        <a:p>
          <a:pPr marL="0" lvl="0" indent="0" algn="just" defTabSz="2400300">
            <a:lnSpc>
              <a:spcPct val="90000"/>
            </a:lnSpc>
            <a:spcBef>
              <a:spcPct val="0"/>
            </a:spcBef>
            <a:spcAft>
              <a:spcPct val="35000"/>
            </a:spcAft>
            <a:buNone/>
          </a:pPr>
          <a:r>
            <a:rPr lang="en-GB" sz="5400" kern="1200" dirty="0">
              <a:solidFill>
                <a:prstClr val="black">
                  <a:hueOff val="0"/>
                  <a:satOff val="0"/>
                  <a:lumOff val="0"/>
                  <a:alphaOff val="0"/>
                </a:prstClr>
              </a:solidFill>
              <a:latin typeface="Arial" panose="020B0604020202020204"/>
              <a:ea typeface="+mn-ea"/>
              <a:cs typeface="+mn-cs"/>
            </a:rPr>
            <a:t>Trader-Led Concession and Asset Transfer Model for Long-Term Electricity Supply.</a:t>
          </a:r>
          <a:endParaRPr lang="en-US" sz="5400" kern="1200" dirty="0">
            <a:solidFill>
              <a:prstClr val="black">
                <a:hueOff val="0"/>
                <a:satOff val="0"/>
                <a:lumOff val="0"/>
                <a:alphaOff val="0"/>
              </a:prstClr>
            </a:solidFill>
            <a:latin typeface="Arial" panose="020B0604020202020204"/>
            <a:ea typeface="+mn-ea"/>
            <a:cs typeface="+mn-cs"/>
          </a:endParaRPr>
        </a:p>
      </dgm:t>
    </dgm:pt>
    <dgm:pt modelId="{EA7510D3-0737-4037-8826-085A6D0EC914}" type="parTrans" cxnId="{0356208A-BC92-49DF-A81F-2CF84DB60C14}">
      <dgm:prSet/>
      <dgm:spPr/>
      <dgm:t>
        <a:bodyPr/>
        <a:lstStyle/>
        <a:p>
          <a:endParaRPr lang="en-US"/>
        </a:p>
      </dgm:t>
    </dgm:pt>
    <dgm:pt modelId="{EADE5279-F80C-4186-A677-85F9CFA8861E}" type="sibTrans" cxnId="{0356208A-BC92-49DF-A81F-2CF84DB60C14}">
      <dgm:prSet/>
      <dgm:spPr/>
      <dgm:t>
        <a:bodyPr/>
        <a:lstStyle/>
        <a:p>
          <a:endParaRPr lang="en-US"/>
        </a:p>
      </dgm:t>
    </dgm:pt>
    <dgm:pt modelId="{65392EFF-6DA8-4106-89ED-A56CAB4AA150}" type="pres">
      <dgm:prSet presAssocID="{D43755F3-1B76-4C04-B0EB-B698048DCA4F}" presName="Name0" presStyleCnt="0">
        <dgm:presLayoutVars>
          <dgm:dir/>
          <dgm:animLvl val="lvl"/>
          <dgm:resizeHandles val="exact"/>
        </dgm:presLayoutVars>
      </dgm:prSet>
      <dgm:spPr/>
    </dgm:pt>
    <dgm:pt modelId="{DA27D5CB-C54E-4903-A64B-E559EEBE8994}" type="pres">
      <dgm:prSet presAssocID="{F5B977DC-146A-4C47-8D48-0271B98156EC}" presName="boxAndChildren" presStyleCnt="0"/>
      <dgm:spPr/>
    </dgm:pt>
    <dgm:pt modelId="{ECB5D1DC-266C-45F4-9188-DD42A48453C7}" type="pres">
      <dgm:prSet presAssocID="{F5B977DC-146A-4C47-8D48-0271B98156EC}" presName="parentTextBox" presStyleLbl="node1" presStyleIdx="0" presStyleCnt="1"/>
      <dgm:spPr/>
    </dgm:pt>
    <dgm:pt modelId="{BE8D1097-C625-4A20-B5CB-127B309A63F9}" type="pres">
      <dgm:prSet presAssocID="{F5B977DC-146A-4C47-8D48-0271B98156EC}" presName="entireBox" presStyleLbl="node1" presStyleIdx="0" presStyleCnt="1"/>
      <dgm:spPr/>
    </dgm:pt>
    <dgm:pt modelId="{223804B0-D20B-470F-9381-477E30C430F4}" type="pres">
      <dgm:prSet presAssocID="{F5B977DC-146A-4C47-8D48-0271B98156EC}" presName="descendantBox" presStyleCnt="0"/>
      <dgm:spPr/>
    </dgm:pt>
    <dgm:pt modelId="{6AAC0FEF-0BC6-4240-8A27-CC665B45EE97}" type="pres">
      <dgm:prSet presAssocID="{E81FABAA-E1D2-4BF6-A9D4-4E0BEE42BEDC}" presName="childTextBox" presStyleLbl="fgAccFollowNode1" presStyleIdx="0" presStyleCnt="2">
        <dgm:presLayoutVars>
          <dgm:bulletEnabled val="1"/>
        </dgm:presLayoutVars>
      </dgm:prSet>
      <dgm:spPr>
        <a:prstGeom prst="round2SameRect">
          <a:avLst/>
        </a:prstGeom>
      </dgm:spPr>
    </dgm:pt>
    <dgm:pt modelId="{0A14F06F-867B-47FD-BA1C-DF24B2E2105E}" type="pres">
      <dgm:prSet presAssocID="{E1A881AE-9953-4565-87D6-B47C27FDAE0E}" presName="childTextBox" presStyleLbl="fgAccFollowNode1" presStyleIdx="1" presStyleCnt="2">
        <dgm:presLayoutVars>
          <dgm:bulletEnabled val="1"/>
        </dgm:presLayoutVars>
      </dgm:prSet>
      <dgm:spPr>
        <a:prstGeom prst="round2SameRect">
          <a:avLst/>
        </a:prstGeom>
      </dgm:spPr>
    </dgm:pt>
  </dgm:ptLst>
  <dgm:cxnLst>
    <dgm:cxn modelId="{CF9F6829-D9F8-4FFE-84B3-E039FFAC7400}" type="presOf" srcId="{F5B977DC-146A-4C47-8D48-0271B98156EC}" destId="{BE8D1097-C625-4A20-B5CB-127B309A63F9}" srcOrd="1" destOrd="0" presId="urn:microsoft.com/office/officeart/2005/8/layout/process4"/>
    <dgm:cxn modelId="{B03E4F35-5363-411B-83EF-07E64EA7214C}" srcId="{D43755F3-1B76-4C04-B0EB-B698048DCA4F}" destId="{F5B977DC-146A-4C47-8D48-0271B98156EC}" srcOrd="0" destOrd="0" parTransId="{F1D845E7-0684-4142-832F-63045A685607}" sibTransId="{8D35E64B-81BC-4FDD-961E-D8845CED8833}"/>
    <dgm:cxn modelId="{E3CB686A-1E10-4E67-A697-D2FDF45570DE}" type="presOf" srcId="{E81FABAA-E1D2-4BF6-A9D4-4E0BEE42BEDC}" destId="{6AAC0FEF-0BC6-4240-8A27-CC665B45EE97}" srcOrd="0" destOrd="0" presId="urn:microsoft.com/office/officeart/2005/8/layout/process4"/>
    <dgm:cxn modelId="{123D517F-4055-401D-A904-1532E7DBF106}" type="presOf" srcId="{F5B977DC-146A-4C47-8D48-0271B98156EC}" destId="{ECB5D1DC-266C-45F4-9188-DD42A48453C7}" srcOrd="0" destOrd="0" presId="urn:microsoft.com/office/officeart/2005/8/layout/process4"/>
    <dgm:cxn modelId="{0356208A-BC92-49DF-A81F-2CF84DB60C14}" srcId="{F5B977DC-146A-4C47-8D48-0271B98156EC}" destId="{E1A881AE-9953-4565-87D6-B47C27FDAE0E}" srcOrd="1" destOrd="0" parTransId="{EA7510D3-0737-4037-8826-085A6D0EC914}" sibTransId="{EADE5279-F80C-4186-A677-85F9CFA8861E}"/>
    <dgm:cxn modelId="{61053AA5-EA38-4FBA-9618-E078ABD1E2E5}" type="presOf" srcId="{D43755F3-1B76-4C04-B0EB-B698048DCA4F}" destId="{65392EFF-6DA8-4106-89ED-A56CAB4AA150}" srcOrd="0" destOrd="0" presId="urn:microsoft.com/office/officeart/2005/8/layout/process4"/>
    <dgm:cxn modelId="{76C9AAC9-6355-4237-B084-3D1EBF80046B}" srcId="{F5B977DC-146A-4C47-8D48-0271B98156EC}" destId="{E81FABAA-E1D2-4BF6-A9D4-4E0BEE42BEDC}" srcOrd="0" destOrd="0" parTransId="{D481DAC1-4D47-4316-83A4-B86D842CA173}" sibTransId="{5073982C-9F7F-4D26-A09D-74A260596C56}"/>
    <dgm:cxn modelId="{D37CBDF9-C95A-4DBB-95BA-7F107E06B8C4}" type="presOf" srcId="{E1A881AE-9953-4565-87D6-B47C27FDAE0E}" destId="{0A14F06F-867B-47FD-BA1C-DF24B2E2105E}" srcOrd="0" destOrd="0" presId="urn:microsoft.com/office/officeart/2005/8/layout/process4"/>
    <dgm:cxn modelId="{6F6DCABE-C887-463D-884E-243321664E57}" type="presParOf" srcId="{65392EFF-6DA8-4106-89ED-A56CAB4AA150}" destId="{DA27D5CB-C54E-4903-A64B-E559EEBE8994}" srcOrd="0" destOrd="0" presId="urn:microsoft.com/office/officeart/2005/8/layout/process4"/>
    <dgm:cxn modelId="{A43C07A8-831D-43CF-BD07-655CFBBA9637}" type="presParOf" srcId="{DA27D5CB-C54E-4903-A64B-E559EEBE8994}" destId="{ECB5D1DC-266C-45F4-9188-DD42A48453C7}" srcOrd="0" destOrd="0" presId="urn:microsoft.com/office/officeart/2005/8/layout/process4"/>
    <dgm:cxn modelId="{9CDB25CC-A7D0-4925-B140-50BEAE08416A}" type="presParOf" srcId="{DA27D5CB-C54E-4903-A64B-E559EEBE8994}" destId="{BE8D1097-C625-4A20-B5CB-127B309A63F9}" srcOrd="1" destOrd="0" presId="urn:microsoft.com/office/officeart/2005/8/layout/process4"/>
    <dgm:cxn modelId="{D837003E-3B25-4E41-ABB3-2B53DA13E84B}" type="presParOf" srcId="{DA27D5CB-C54E-4903-A64B-E559EEBE8994}" destId="{223804B0-D20B-470F-9381-477E30C430F4}" srcOrd="2" destOrd="0" presId="urn:microsoft.com/office/officeart/2005/8/layout/process4"/>
    <dgm:cxn modelId="{6FEEAF2A-0D65-4C4C-ABB8-C3C8F9731CBA}" type="presParOf" srcId="{223804B0-D20B-470F-9381-477E30C430F4}" destId="{6AAC0FEF-0BC6-4240-8A27-CC665B45EE97}" srcOrd="0" destOrd="0" presId="urn:microsoft.com/office/officeart/2005/8/layout/process4"/>
    <dgm:cxn modelId="{4D1C5766-423F-4B93-9002-4E2AF6A53DC4}" type="presParOf" srcId="{223804B0-D20B-470F-9381-477E30C430F4}" destId="{0A14F06F-867B-47FD-BA1C-DF24B2E2105E}"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1A7058E-5EAB-4109-8285-CF9A313B75CD}" type="doc">
      <dgm:prSet loTypeId="urn:microsoft.com/office/officeart/2016/7/layout/BasicTimeline" loCatId="process" qsTypeId="urn:microsoft.com/office/officeart/2005/8/quickstyle/simple4" qsCatId="simple" csTypeId="urn:microsoft.com/office/officeart/2005/8/colors/accent1_2" csCatId="accent1" phldr="1"/>
      <dgm:spPr/>
      <dgm:t>
        <a:bodyPr/>
        <a:lstStyle/>
        <a:p>
          <a:endParaRPr lang="en-US"/>
        </a:p>
      </dgm:t>
    </dgm:pt>
    <dgm:pt modelId="{3F9149D1-0BD4-4A1E-97F7-D205CA085A2D}">
      <dgm:prSet custT="1"/>
      <dgm:spPr/>
      <dgm:t>
        <a:bodyPr/>
        <a:lstStyle/>
        <a:p>
          <a:pPr>
            <a:defRPr b="1"/>
          </a:pPr>
          <a:r>
            <a:rPr lang="en-US" sz="2400" dirty="0"/>
            <a:t>16 Feb. 2026 @ 11:30 am</a:t>
          </a:r>
        </a:p>
      </dgm:t>
    </dgm:pt>
    <dgm:pt modelId="{974FDA4F-B860-4E96-B90E-476D42359C14}" type="parTrans" cxnId="{0274CF18-FE62-4EB0-B7F0-57014B958C3C}">
      <dgm:prSet/>
      <dgm:spPr/>
      <dgm:t>
        <a:bodyPr/>
        <a:lstStyle/>
        <a:p>
          <a:endParaRPr lang="en-US" sz="2400"/>
        </a:p>
      </dgm:t>
    </dgm:pt>
    <dgm:pt modelId="{A26BBAF7-803B-45B7-98E4-ACD1BE5D1576}" type="sibTrans" cxnId="{0274CF18-FE62-4EB0-B7F0-57014B958C3C}">
      <dgm:prSet/>
      <dgm:spPr/>
      <dgm:t>
        <a:bodyPr/>
        <a:lstStyle/>
        <a:p>
          <a:endParaRPr lang="en-US" sz="2400"/>
        </a:p>
      </dgm:t>
    </dgm:pt>
    <dgm:pt modelId="{4EA55489-C1C3-458A-8B07-73D46619FA51}">
      <dgm:prSet custT="1"/>
      <dgm:spPr>
        <a:solidFill>
          <a:schemeClr val="accent2">
            <a:alpha val="90000"/>
          </a:schemeClr>
        </a:solidFill>
      </dgm:spPr>
      <dgm:t>
        <a:bodyPr/>
        <a:lstStyle/>
        <a:p>
          <a:pPr algn="ctr"/>
          <a:r>
            <a:rPr lang="en-US" sz="2400" b="1" dirty="0"/>
            <a:t>Zuikerbosch – Water Treatment</a:t>
          </a:r>
        </a:p>
      </dgm:t>
    </dgm:pt>
    <dgm:pt modelId="{E76BABBF-D03C-4D6B-A460-4A81913783BF}" type="parTrans" cxnId="{61C08BB4-A314-4C86-95F2-6EE530B7E9D4}">
      <dgm:prSet/>
      <dgm:spPr/>
      <dgm:t>
        <a:bodyPr/>
        <a:lstStyle/>
        <a:p>
          <a:endParaRPr lang="en-US" sz="2400"/>
        </a:p>
      </dgm:t>
    </dgm:pt>
    <dgm:pt modelId="{0F0627E7-8449-4B37-B47D-E20018D6A48B}" type="sibTrans" cxnId="{61C08BB4-A314-4C86-95F2-6EE530B7E9D4}">
      <dgm:prSet/>
      <dgm:spPr/>
      <dgm:t>
        <a:bodyPr/>
        <a:lstStyle/>
        <a:p>
          <a:endParaRPr lang="en-US" sz="2400"/>
        </a:p>
      </dgm:t>
    </dgm:pt>
    <dgm:pt modelId="{40277CB4-CDF5-47FC-A741-45130B48D5AB}">
      <dgm:prSet custT="1"/>
      <dgm:spPr/>
      <dgm:t>
        <a:bodyPr/>
        <a:lstStyle/>
        <a:p>
          <a:pPr>
            <a:defRPr b="1"/>
          </a:pPr>
          <a:r>
            <a:rPr lang="en-US" sz="2400" dirty="0"/>
            <a:t>17 Feb. 2026 @ 11:30 am</a:t>
          </a:r>
        </a:p>
      </dgm:t>
    </dgm:pt>
    <dgm:pt modelId="{F633FBBE-A552-463E-B75B-7D93C2839E8F}" type="parTrans" cxnId="{079DB291-B3B8-4B76-8667-55793F3969C8}">
      <dgm:prSet/>
      <dgm:spPr/>
      <dgm:t>
        <a:bodyPr/>
        <a:lstStyle/>
        <a:p>
          <a:endParaRPr lang="en-US" sz="2400"/>
        </a:p>
      </dgm:t>
    </dgm:pt>
    <dgm:pt modelId="{DCE3EC04-9711-4EA2-B0AE-FE8B9A5B6F79}" type="sibTrans" cxnId="{079DB291-B3B8-4B76-8667-55793F3969C8}">
      <dgm:prSet/>
      <dgm:spPr/>
      <dgm:t>
        <a:bodyPr/>
        <a:lstStyle/>
        <a:p>
          <a:endParaRPr lang="en-US" sz="2400"/>
        </a:p>
      </dgm:t>
    </dgm:pt>
    <dgm:pt modelId="{96AB7C48-31E3-409F-924A-B6766A38B53C}">
      <dgm:prSet custT="1"/>
      <dgm:spPr>
        <a:solidFill>
          <a:schemeClr val="accent2">
            <a:alpha val="90000"/>
          </a:schemeClr>
        </a:solidFill>
      </dgm:spPr>
      <dgm:t>
        <a:bodyPr/>
        <a:lstStyle/>
        <a:p>
          <a:pPr algn="ctr"/>
          <a:r>
            <a:rPr lang="en-US" sz="2400" b="1" dirty="0" err="1"/>
            <a:t>Eikenhof</a:t>
          </a:r>
          <a:r>
            <a:rPr lang="en-US" sz="2400" b="1" dirty="0"/>
            <a:t> – Boosting Station</a:t>
          </a:r>
        </a:p>
      </dgm:t>
    </dgm:pt>
    <dgm:pt modelId="{4369F51E-6374-46C7-9C30-1A165C3DFFB3}" type="parTrans" cxnId="{413CD209-9255-49AC-B49B-132AE2D3692E}">
      <dgm:prSet/>
      <dgm:spPr/>
      <dgm:t>
        <a:bodyPr/>
        <a:lstStyle/>
        <a:p>
          <a:endParaRPr lang="en-US" sz="2400"/>
        </a:p>
      </dgm:t>
    </dgm:pt>
    <dgm:pt modelId="{ABE6D023-29C7-4397-9F54-44EB5A95B79A}" type="sibTrans" cxnId="{413CD209-9255-49AC-B49B-132AE2D3692E}">
      <dgm:prSet/>
      <dgm:spPr/>
      <dgm:t>
        <a:bodyPr/>
        <a:lstStyle/>
        <a:p>
          <a:endParaRPr lang="en-US" sz="2400"/>
        </a:p>
      </dgm:t>
    </dgm:pt>
    <dgm:pt modelId="{7FF849A7-F6B4-4B5F-9908-B924CA1381D0}" type="pres">
      <dgm:prSet presAssocID="{D1A7058E-5EAB-4109-8285-CF9A313B75CD}" presName="root" presStyleCnt="0">
        <dgm:presLayoutVars>
          <dgm:chMax/>
          <dgm:chPref/>
          <dgm:animLvl val="lvl"/>
        </dgm:presLayoutVars>
      </dgm:prSet>
      <dgm:spPr/>
    </dgm:pt>
    <dgm:pt modelId="{0BE9B67B-C0E6-49C7-9D1F-E4CDF7C1274C}" type="pres">
      <dgm:prSet presAssocID="{D1A7058E-5EAB-4109-8285-CF9A313B75CD}" presName="divider" presStyleLbl="fgAccFollowNode1" presStyleIdx="0" presStyleCnt="1"/>
      <dgm:spPr>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tailEnd type="triangle" w="lg" len="lg"/>
        </a:ln>
        <a:effectLst/>
      </dgm:spPr>
    </dgm:pt>
    <dgm:pt modelId="{4EBBA5FA-098C-41EF-85F1-670932CDBEA7}" type="pres">
      <dgm:prSet presAssocID="{D1A7058E-5EAB-4109-8285-CF9A313B75CD}" presName="nodes" presStyleCnt="0">
        <dgm:presLayoutVars>
          <dgm:chMax/>
          <dgm:chPref/>
          <dgm:animLvl val="lvl"/>
        </dgm:presLayoutVars>
      </dgm:prSet>
      <dgm:spPr/>
    </dgm:pt>
    <dgm:pt modelId="{A3C45ECC-66F7-4447-8A4C-5058E70E4F9B}" type="pres">
      <dgm:prSet presAssocID="{3F9149D1-0BD4-4A1E-97F7-D205CA085A2D}" presName="composite" presStyleCnt="0"/>
      <dgm:spPr/>
    </dgm:pt>
    <dgm:pt modelId="{A5608316-99C2-4BF5-9773-FA9F80C44FB1}" type="pres">
      <dgm:prSet presAssocID="{3F9149D1-0BD4-4A1E-97F7-D205CA085A2D}" presName="L1TextContainer" presStyleLbl="revTx" presStyleIdx="0" presStyleCnt="2">
        <dgm:presLayoutVars>
          <dgm:chMax val="1"/>
          <dgm:chPref val="1"/>
          <dgm:bulletEnabled val="1"/>
        </dgm:presLayoutVars>
      </dgm:prSet>
      <dgm:spPr/>
    </dgm:pt>
    <dgm:pt modelId="{942CAB23-BBEC-47F3-B8CC-E553D243109E}" type="pres">
      <dgm:prSet presAssocID="{3F9149D1-0BD4-4A1E-97F7-D205CA085A2D}" presName="L2TextContainerWrapper" presStyleCnt="0">
        <dgm:presLayoutVars>
          <dgm:chMax val="0"/>
          <dgm:chPref val="0"/>
          <dgm:bulletEnabled val="1"/>
        </dgm:presLayoutVars>
      </dgm:prSet>
      <dgm:spPr/>
    </dgm:pt>
    <dgm:pt modelId="{D4389D29-C241-4C03-8F9A-79DCC611380E}" type="pres">
      <dgm:prSet presAssocID="{3F9149D1-0BD4-4A1E-97F7-D205CA085A2D}" presName="L2TextContainer" presStyleLbl="bgAcc1" presStyleIdx="0" presStyleCnt="2"/>
      <dgm:spPr/>
    </dgm:pt>
    <dgm:pt modelId="{C64906D3-00D5-4700-9E0C-9C31D28ED296}" type="pres">
      <dgm:prSet presAssocID="{3F9149D1-0BD4-4A1E-97F7-D205CA085A2D}" presName="FlexibleEmptyPlaceHolder" presStyleCnt="0"/>
      <dgm:spPr/>
    </dgm:pt>
    <dgm:pt modelId="{CE2A6D83-F852-4462-AC09-8E6676702869}" type="pres">
      <dgm:prSet presAssocID="{3F9149D1-0BD4-4A1E-97F7-D205CA085A2D}" presName="ConnectLine" presStyleLbl="sibTrans1D1" presStyleIdx="0" presStyleCnt="2"/>
      <dgm:spPr>
        <a:noFill/>
        <a:ln w="9525" cap="flat" cmpd="sng" algn="ctr">
          <a:solidFill>
            <a:schemeClr val="accent1">
              <a:hueOff val="0"/>
              <a:satOff val="0"/>
              <a:lumOff val="0"/>
              <a:alphaOff val="0"/>
            </a:schemeClr>
          </a:solidFill>
          <a:prstDash val="dash"/>
        </a:ln>
        <a:effectLst/>
      </dgm:spPr>
    </dgm:pt>
    <dgm:pt modelId="{E5DA0D5E-9E6E-408B-BCFE-31EA44FD33C2}" type="pres">
      <dgm:prSet presAssocID="{3F9149D1-0BD4-4A1E-97F7-D205CA085A2D}" presName="ConnectorPoint" presStyleLbl="alignNode1" presStyleIdx="0" presStyleCnt="2"/>
      <dgm:spPr/>
    </dgm:pt>
    <dgm:pt modelId="{1B71DFD5-D0CC-4A38-A1F9-F5A2C819C2A6}" type="pres">
      <dgm:prSet presAssocID="{3F9149D1-0BD4-4A1E-97F7-D205CA085A2D}" presName="EmptyPlaceHolder" presStyleCnt="0"/>
      <dgm:spPr/>
    </dgm:pt>
    <dgm:pt modelId="{11C3F0D7-0825-4480-8480-A5A746721452}" type="pres">
      <dgm:prSet presAssocID="{A26BBAF7-803B-45B7-98E4-ACD1BE5D1576}" presName="spaceBetweenRectangles" presStyleCnt="0"/>
      <dgm:spPr/>
    </dgm:pt>
    <dgm:pt modelId="{2D186E5B-8BF9-43A4-9BF2-7CCBF6FF9E21}" type="pres">
      <dgm:prSet presAssocID="{40277CB4-CDF5-47FC-A741-45130B48D5AB}" presName="composite" presStyleCnt="0"/>
      <dgm:spPr/>
    </dgm:pt>
    <dgm:pt modelId="{CF1A1E50-1255-478D-AE75-4A8DDC571A34}" type="pres">
      <dgm:prSet presAssocID="{40277CB4-CDF5-47FC-A741-45130B48D5AB}" presName="L1TextContainer" presStyleLbl="revTx" presStyleIdx="1" presStyleCnt="2">
        <dgm:presLayoutVars>
          <dgm:chMax val="1"/>
          <dgm:chPref val="1"/>
          <dgm:bulletEnabled val="1"/>
        </dgm:presLayoutVars>
      </dgm:prSet>
      <dgm:spPr/>
    </dgm:pt>
    <dgm:pt modelId="{C48194A5-CBB5-4711-BDD3-736D82982CCA}" type="pres">
      <dgm:prSet presAssocID="{40277CB4-CDF5-47FC-A741-45130B48D5AB}" presName="L2TextContainerWrapper" presStyleCnt="0">
        <dgm:presLayoutVars>
          <dgm:chMax val="0"/>
          <dgm:chPref val="0"/>
          <dgm:bulletEnabled val="1"/>
        </dgm:presLayoutVars>
      </dgm:prSet>
      <dgm:spPr/>
    </dgm:pt>
    <dgm:pt modelId="{673D0CC6-7C2D-48A2-8E5C-05100751A68E}" type="pres">
      <dgm:prSet presAssocID="{40277CB4-CDF5-47FC-A741-45130B48D5AB}" presName="L2TextContainer" presStyleLbl="bgAcc1" presStyleIdx="1" presStyleCnt="2"/>
      <dgm:spPr/>
    </dgm:pt>
    <dgm:pt modelId="{D0608621-3646-421D-AE62-D23C0AB0F07B}" type="pres">
      <dgm:prSet presAssocID="{40277CB4-CDF5-47FC-A741-45130B48D5AB}" presName="FlexibleEmptyPlaceHolder" presStyleCnt="0"/>
      <dgm:spPr/>
    </dgm:pt>
    <dgm:pt modelId="{08F78567-F962-4BCD-8927-573E58DC9E48}" type="pres">
      <dgm:prSet presAssocID="{40277CB4-CDF5-47FC-A741-45130B48D5AB}" presName="ConnectLine" presStyleLbl="sibTrans1D1" presStyleIdx="1" presStyleCnt="2"/>
      <dgm:spPr>
        <a:noFill/>
        <a:ln w="9525" cap="flat" cmpd="sng" algn="ctr">
          <a:solidFill>
            <a:schemeClr val="accent1">
              <a:hueOff val="0"/>
              <a:satOff val="0"/>
              <a:lumOff val="0"/>
              <a:alphaOff val="0"/>
            </a:schemeClr>
          </a:solidFill>
          <a:prstDash val="dash"/>
        </a:ln>
        <a:effectLst/>
      </dgm:spPr>
    </dgm:pt>
    <dgm:pt modelId="{67410005-5830-4715-AD74-8FBB3A3E4233}" type="pres">
      <dgm:prSet presAssocID="{40277CB4-CDF5-47FC-A741-45130B48D5AB}" presName="ConnectorPoint" presStyleLbl="alignNode1" presStyleIdx="1" presStyleCnt="2"/>
      <dgm:spPr/>
    </dgm:pt>
    <dgm:pt modelId="{2A905B9F-02BB-41DF-81F5-A9A5B47154AA}" type="pres">
      <dgm:prSet presAssocID="{40277CB4-CDF5-47FC-A741-45130B48D5AB}" presName="EmptyPlaceHolder" presStyleCnt="0"/>
      <dgm:spPr/>
    </dgm:pt>
  </dgm:ptLst>
  <dgm:cxnLst>
    <dgm:cxn modelId="{413CD209-9255-49AC-B49B-132AE2D3692E}" srcId="{40277CB4-CDF5-47FC-A741-45130B48D5AB}" destId="{96AB7C48-31E3-409F-924A-B6766A38B53C}" srcOrd="0" destOrd="0" parTransId="{4369F51E-6374-46C7-9C30-1A165C3DFFB3}" sibTransId="{ABE6D023-29C7-4397-9F54-44EB5A95B79A}"/>
    <dgm:cxn modelId="{0274CF18-FE62-4EB0-B7F0-57014B958C3C}" srcId="{D1A7058E-5EAB-4109-8285-CF9A313B75CD}" destId="{3F9149D1-0BD4-4A1E-97F7-D205CA085A2D}" srcOrd="0" destOrd="0" parTransId="{974FDA4F-B860-4E96-B90E-476D42359C14}" sibTransId="{A26BBAF7-803B-45B7-98E4-ACD1BE5D1576}"/>
    <dgm:cxn modelId="{66CB5C23-D59B-499A-B671-F5EAD3EB3467}" type="presOf" srcId="{40277CB4-CDF5-47FC-A741-45130B48D5AB}" destId="{CF1A1E50-1255-478D-AE75-4A8DDC571A34}" srcOrd="0" destOrd="0" presId="urn:microsoft.com/office/officeart/2016/7/layout/BasicTimeline"/>
    <dgm:cxn modelId="{CD236E57-BFE5-44FC-A199-312F7C6A591D}" type="presOf" srcId="{96AB7C48-31E3-409F-924A-B6766A38B53C}" destId="{673D0CC6-7C2D-48A2-8E5C-05100751A68E}" srcOrd="0" destOrd="0" presId="urn:microsoft.com/office/officeart/2016/7/layout/BasicTimeline"/>
    <dgm:cxn modelId="{F74F0C90-CCCA-422A-B633-A96C729D9095}" type="presOf" srcId="{4EA55489-C1C3-458A-8B07-73D46619FA51}" destId="{D4389D29-C241-4C03-8F9A-79DCC611380E}" srcOrd="0" destOrd="0" presId="urn:microsoft.com/office/officeart/2016/7/layout/BasicTimeline"/>
    <dgm:cxn modelId="{079DB291-B3B8-4B76-8667-55793F3969C8}" srcId="{D1A7058E-5EAB-4109-8285-CF9A313B75CD}" destId="{40277CB4-CDF5-47FC-A741-45130B48D5AB}" srcOrd="1" destOrd="0" parTransId="{F633FBBE-A552-463E-B75B-7D93C2839E8F}" sibTransId="{DCE3EC04-9711-4EA2-B0AE-FE8B9A5B6F79}"/>
    <dgm:cxn modelId="{61C08BB4-A314-4C86-95F2-6EE530B7E9D4}" srcId="{3F9149D1-0BD4-4A1E-97F7-D205CA085A2D}" destId="{4EA55489-C1C3-458A-8B07-73D46619FA51}" srcOrd="0" destOrd="0" parTransId="{E76BABBF-D03C-4D6B-A460-4A81913783BF}" sibTransId="{0F0627E7-8449-4B37-B47D-E20018D6A48B}"/>
    <dgm:cxn modelId="{B54370C1-B40F-42C9-9FAC-4AB08D52CA2A}" type="presOf" srcId="{3F9149D1-0BD4-4A1E-97F7-D205CA085A2D}" destId="{A5608316-99C2-4BF5-9773-FA9F80C44FB1}" srcOrd="0" destOrd="0" presId="urn:microsoft.com/office/officeart/2016/7/layout/BasicTimeline"/>
    <dgm:cxn modelId="{7B2CFAE3-8FCE-4BDD-978D-A29722BF595C}" type="presOf" srcId="{D1A7058E-5EAB-4109-8285-CF9A313B75CD}" destId="{7FF849A7-F6B4-4B5F-9908-B924CA1381D0}" srcOrd="0" destOrd="0" presId="urn:microsoft.com/office/officeart/2016/7/layout/BasicTimeline"/>
    <dgm:cxn modelId="{3637DA63-D9BF-4E0C-8070-5A9F3D79652F}" type="presParOf" srcId="{7FF849A7-F6B4-4B5F-9908-B924CA1381D0}" destId="{0BE9B67B-C0E6-49C7-9D1F-E4CDF7C1274C}" srcOrd="0" destOrd="0" presId="urn:microsoft.com/office/officeart/2016/7/layout/BasicTimeline"/>
    <dgm:cxn modelId="{F1E98D90-A0E1-411C-86E2-83841B3ECDC9}" type="presParOf" srcId="{7FF849A7-F6B4-4B5F-9908-B924CA1381D0}" destId="{4EBBA5FA-098C-41EF-85F1-670932CDBEA7}" srcOrd="1" destOrd="0" presId="urn:microsoft.com/office/officeart/2016/7/layout/BasicTimeline"/>
    <dgm:cxn modelId="{DF9D3304-34A6-4FA2-BD56-8EE87F9B9EF3}" type="presParOf" srcId="{4EBBA5FA-098C-41EF-85F1-670932CDBEA7}" destId="{A3C45ECC-66F7-4447-8A4C-5058E70E4F9B}" srcOrd="0" destOrd="0" presId="urn:microsoft.com/office/officeart/2016/7/layout/BasicTimeline"/>
    <dgm:cxn modelId="{8869DBC0-28D8-472C-8D5C-DA0CC9FEC5C3}" type="presParOf" srcId="{A3C45ECC-66F7-4447-8A4C-5058E70E4F9B}" destId="{A5608316-99C2-4BF5-9773-FA9F80C44FB1}" srcOrd="0" destOrd="0" presId="urn:microsoft.com/office/officeart/2016/7/layout/BasicTimeline"/>
    <dgm:cxn modelId="{8FE9F7F6-FFB9-4E7C-B2DE-38C35C7B9699}" type="presParOf" srcId="{A3C45ECC-66F7-4447-8A4C-5058E70E4F9B}" destId="{942CAB23-BBEC-47F3-B8CC-E553D243109E}" srcOrd="1" destOrd="0" presId="urn:microsoft.com/office/officeart/2016/7/layout/BasicTimeline"/>
    <dgm:cxn modelId="{16F65F10-2D42-474A-99F4-3739AE52C161}" type="presParOf" srcId="{942CAB23-BBEC-47F3-B8CC-E553D243109E}" destId="{D4389D29-C241-4C03-8F9A-79DCC611380E}" srcOrd="0" destOrd="0" presId="urn:microsoft.com/office/officeart/2016/7/layout/BasicTimeline"/>
    <dgm:cxn modelId="{DEBCD79F-24D6-406D-B72F-1FD59F8BB504}" type="presParOf" srcId="{942CAB23-BBEC-47F3-B8CC-E553D243109E}" destId="{C64906D3-00D5-4700-9E0C-9C31D28ED296}" srcOrd="1" destOrd="0" presId="urn:microsoft.com/office/officeart/2016/7/layout/BasicTimeline"/>
    <dgm:cxn modelId="{8161CA4E-D838-4402-ABF6-90190251ED79}" type="presParOf" srcId="{A3C45ECC-66F7-4447-8A4C-5058E70E4F9B}" destId="{CE2A6D83-F852-4462-AC09-8E6676702869}" srcOrd="2" destOrd="0" presId="urn:microsoft.com/office/officeart/2016/7/layout/BasicTimeline"/>
    <dgm:cxn modelId="{00CC8874-9FA3-44A1-9CCA-1DC2C4C60404}" type="presParOf" srcId="{A3C45ECC-66F7-4447-8A4C-5058E70E4F9B}" destId="{E5DA0D5E-9E6E-408B-BCFE-31EA44FD33C2}" srcOrd="3" destOrd="0" presId="urn:microsoft.com/office/officeart/2016/7/layout/BasicTimeline"/>
    <dgm:cxn modelId="{FD8BF483-6817-4BB5-9D9F-D5E3061764D0}" type="presParOf" srcId="{A3C45ECC-66F7-4447-8A4C-5058E70E4F9B}" destId="{1B71DFD5-D0CC-4A38-A1F9-F5A2C819C2A6}" srcOrd="4" destOrd="0" presId="urn:microsoft.com/office/officeart/2016/7/layout/BasicTimeline"/>
    <dgm:cxn modelId="{F0B50E55-28BD-4C41-AD6F-2C76CE48D46A}" type="presParOf" srcId="{4EBBA5FA-098C-41EF-85F1-670932CDBEA7}" destId="{11C3F0D7-0825-4480-8480-A5A746721452}" srcOrd="1" destOrd="0" presId="urn:microsoft.com/office/officeart/2016/7/layout/BasicTimeline"/>
    <dgm:cxn modelId="{23FA3121-A481-40F7-B847-15C86752E688}" type="presParOf" srcId="{4EBBA5FA-098C-41EF-85F1-670932CDBEA7}" destId="{2D186E5B-8BF9-43A4-9BF2-7CCBF6FF9E21}" srcOrd="2" destOrd="0" presId="urn:microsoft.com/office/officeart/2016/7/layout/BasicTimeline"/>
    <dgm:cxn modelId="{75F2ED67-D389-47A5-9C57-99799247D9C4}" type="presParOf" srcId="{2D186E5B-8BF9-43A4-9BF2-7CCBF6FF9E21}" destId="{CF1A1E50-1255-478D-AE75-4A8DDC571A34}" srcOrd="0" destOrd="0" presId="urn:microsoft.com/office/officeart/2016/7/layout/BasicTimeline"/>
    <dgm:cxn modelId="{14288CDD-C201-44FD-9FC2-455E633E7B4A}" type="presParOf" srcId="{2D186E5B-8BF9-43A4-9BF2-7CCBF6FF9E21}" destId="{C48194A5-CBB5-4711-BDD3-736D82982CCA}" srcOrd="1" destOrd="0" presId="urn:microsoft.com/office/officeart/2016/7/layout/BasicTimeline"/>
    <dgm:cxn modelId="{D97DD97C-0DC1-499A-BD39-41200239E158}" type="presParOf" srcId="{C48194A5-CBB5-4711-BDD3-736D82982CCA}" destId="{673D0CC6-7C2D-48A2-8E5C-05100751A68E}" srcOrd="0" destOrd="0" presId="urn:microsoft.com/office/officeart/2016/7/layout/BasicTimeline"/>
    <dgm:cxn modelId="{CFCFFB8B-89FE-442A-A113-E047BBC32273}" type="presParOf" srcId="{C48194A5-CBB5-4711-BDD3-736D82982CCA}" destId="{D0608621-3646-421D-AE62-D23C0AB0F07B}" srcOrd="1" destOrd="0" presId="urn:microsoft.com/office/officeart/2016/7/layout/BasicTimeline"/>
    <dgm:cxn modelId="{AC03CB01-6BDC-4536-A085-045CA6A9B3FE}" type="presParOf" srcId="{2D186E5B-8BF9-43A4-9BF2-7CCBF6FF9E21}" destId="{08F78567-F962-4BCD-8927-573E58DC9E48}" srcOrd="2" destOrd="0" presId="urn:microsoft.com/office/officeart/2016/7/layout/BasicTimeline"/>
    <dgm:cxn modelId="{3809E089-5904-45AB-9EE6-02942678C301}" type="presParOf" srcId="{2D186E5B-8BF9-43A4-9BF2-7CCBF6FF9E21}" destId="{67410005-5830-4715-AD74-8FBB3A3E4233}" srcOrd="3" destOrd="0" presId="urn:microsoft.com/office/officeart/2016/7/layout/BasicTimeline"/>
    <dgm:cxn modelId="{68480D2A-0DA5-4B7A-86CA-786282DCEDC3}" type="presParOf" srcId="{2D186E5B-8BF9-43A4-9BF2-7CCBF6FF9E21}" destId="{2A905B9F-02BB-41DF-81F5-A9A5B47154AA}"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41D366C-389C-4581-8318-D999E8DCABF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C7FC6C5-4D07-4984-8E0A-D834F9640E71}">
      <dgm:prSet custT="1"/>
      <dgm:spPr/>
      <dgm:t>
        <a:bodyPr/>
        <a:lstStyle/>
        <a:p>
          <a:r>
            <a:rPr lang="en-GB" sz="3400" b="1" dirty="0"/>
            <a:t>Date and time</a:t>
          </a:r>
          <a:r>
            <a:rPr lang="en-GB" sz="3400" dirty="0"/>
            <a:t>: 19 February 2026 – 11:30 – 12:30</a:t>
          </a:r>
          <a:endParaRPr lang="en-US" sz="3400" dirty="0"/>
        </a:p>
      </dgm:t>
    </dgm:pt>
    <dgm:pt modelId="{385D053D-3D9F-4373-8EB0-892CD13A027D}" type="parTrans" cxnId="{226A656D-7434-4A04-962E-94233CBD3848}">
      <dgm:prSet/>
      <dgm:spPr/>
      <dgm:t>
        <a:bodyPr/>
        <a:lstStyle/>
        <a:p>
          <a:endParaRPr lang="en-US"/>
        </a:p>
      </dgm:t>
    </dgm:pt>
    <dgm:pt modelId="{6E622800-794C-4145-BC74-472D8D71B009}" type="sibTrans" cxnId="{226A656D-7434-4A04-962E-94233CBD3848}">
      <dgm:prSet/>
      <dgm:spPr/>
      <dgm:t>
        <a:bodyPr/>
        <a:lstStyle/>
        <a:p>
          <a:endParaRPr lang="en-US"/>
        </a:p>
      </dgm:t>
    </dgm:pt>
    <dgm:pt modelId="{59A6B1F2-C80D-4F19-9067-79108EFAFA2A}">
      <dgm:prSet custT="1"/>
      <dgm:spPr/>
      <dgm:t>
        <a:bodyPr/>
        <a:lstStyle/>
        <a:p>
          <a:r>
            <a:rPr lang="en-GB" sz="3400" b="1" dirty="0"/>
            <a:t>Location</a:t>
          </a:r>
          <a:r>
            <a:rPr lang="en-GB" sz="3400" b="0" dirty="0"/>
            <a:t>- Microsoft Teams meeting</a:t>
          </a:r>
          <a:endParaRPr lang="en-US" sz="3400" b="0" dirty="0"/>
        </a:p>
      </dgm:t>
    </dgm:pt>
    <dgm:pt modelId="{DFD70B64-51D7-4EDB-B36E-23F17B9CBED7}" type="parTrans" cxnId="{0D3C766B-6459-48C2-BBF9-D6C20414500B}">
      <dgm:prSet/>
      <dgm:spPr/>
      <dgm:t>
        <a:bodyPr/>
        <a:lstStyle/>
        <a:p>
          <a:endParaRPr lang="en-US"/>
        </a:p>
      </dgm:t>
    </dgm:pt>
    <dgm:pt modelId="{01C4AF17-5D98-4751-BA33-DF1F533E26B5}" type="sibTrans" cxnId="{0D3C766B-6459-48C2-BBF9-D6C20414500B}">
      <dgm:prSet/>
      <dgm:spPr/>
      <dgm:t>
        <a:bodyPr/>
        <a:lstStyle/>
        <a:p>
          <a:endParaRPr lang="en-US"/>
        </a:p>
      </dgm:t>
    </dgm:pt>
    <dgm:pt modelId="{73BF38D7-DD20-425E-A6B8-7EC6F857C9AA}">
      <dgm:prSet custT="1"/>
      <dgm:spPr/>
      <dgm:t>
        <a:bodyPr/>
        <a:lstStyle/>
        <a:p>
          <a:r>
            <a:rPr lang="en-GB" sz="3200" b="1" dirty="0"/>
            <a:t>Meeting Link: </a:t>
          </a:r>
          <a:r>
            <a:rPr lang="en-GB" sz="3200" u="sng" dirty="0">
              <a:hlinkClick xmlns:r="http://schemas.openxmlformats.org/officeDocument/2006/relationships" r:id="rId1"/>
            </a:rPr>
            <a:t>https://teams.microsoft.com/meet/38590994032429?p=5IR1tz6tdAZdE4DOnK</a:t>
          </a:r>
          <a:endParaRPr lang="en-US" sz="3200" dirty="0"/>
        </a:p>
      </dgm:t>
    </dgm:pt>
    <dgm:pt modelId="{47EA54F6-5B6E-47B2-8AB2-99D599D893BF}" type="parTrans" cxnId="{28B5AA1F-3FA6-43BC-BB17-8909E886377E}">
      <dgm:prSet/>
      <dgm:spPr/>
      <dgm:t>
        <a:bodyPr/>
        <a:lstStyle/>
        <a:p>
          <a:endParaRPr lang="en-US"/>
        </a:p>
      </dgm:t>
    </dgm:pt>
    <dgm:pt modelId="{C0130587-0502-47A6-871A-284D34FA946F}" type="sibTrans" cxnId="{28B5AA1F-3FA6-43BC-BB17-8909E886377E}">
      <dgm:prSet/>
      <dgm:spPr/>
      <dgm:t>
        <a:bodyPr/>
        <a:lstStyle/>
        <a:p>
          <a:endParaRPr lang="en-US"/>
        </a:p>
      </dgm:t>
    </dgm:pt>
    <dgm:pt modelId="{4B21415F-17F5-417E-85EB-228569D758E4}">
      <dgm:prSet custT="1"/>
      <dgm:spPr/>
      <dgm:t>
        <a:bodyPr/>
        <a:lstStyle/>
        <a:p>
          <a:r>
            <a:rPr lang="en-GB" sz="3400" b="1" dirty="0"/>
            <a:t>Meeting ID</a:t>
          </a:r>
          <a:r>
            <a:rPr lang="en-GB" sz="3400" dirty="0"/>
            <a:t>: 385 909 940 324 29</a:t>
          </a:r>
          <a:endParaRPr lang="en-US" sz="3400" dirty="0"/>
        </a:p>
      </dgm:t>
    </dgm:pt>
    <dgm:pt modelId="{25F77B10-AC3D-4AF1-BEF1-42C86501EA93}" type="parTrans" cxnId="{9CC75F75-4441-4D1E-927D-1D064C3DE6EE}">
      <dgm:prSet/>
      <dgm:spPr/>
      <dgm:t>
        <a:bodyPr/>
        <a:lstStyle/>
        <a:p>
          <a:endParaRPr lang="en-US"/>
        </a:p>
      </dgm:t>
    </dgm:pt>
    <dgm:pt modelId="{A1560E9B-A1A9-40E2-A44D-BD9416B312E9}" type="sibTrans" cxnId="{9CC75F75-4441-4D1E-927D-1D064C3DE6EE}">
      <dgm:prSet/>
      <dgm:spPr/>
      <dgm:t>
        <a:bodyPr/>
        <a:lstStyle/>
        <a:p>
          <a:endParaRPr lang="en-US"/>
        </a:p>
      </dgm:t>
    </dgm:pt>
    <dgm:pt modelId="{5AF9C11A-9B50-42EE-8FAB-87CBD200AA08}">
      <dgm:prSet custT="1"/>
      <dgm:spPr/>
      <dgm:t>
        <a:bodyPr/>
        <a:lstStyle/>
        <a:p>
          <a:r>
            <a:rPr lang="en-GB" sz="3400" b="1" dirty="0"/>
            <a:t>Passcode</a:t>
          </a:r>
          <a:r>
            <a:rPr lang="en-GB" sz="3400" dirty="0"/>
            <a:t>: Ly6XS3WV</a:t>
          </a:r>
          <a:endParaRPr lang="en-US" sz="3400" dirty="0"/>
        </a:p>
      </dgm:t>
    </dgm:pt>
    <dgm:pt modelId="{AAA1C54F-0C1F-454A-8E6A-CF971EB226CA}" type="parTrans" cxnId="{243BE731-32A3-41CA-A526-261FA3F54F19}">
      <dgm:prSet/>
      <dgm:spPr/>
      <dgm:t>
        <a:bodyPr/>
        <a:lstStyle/>
        <a:p>
          <a:endParaRPr lang="en-US"/>
        </a:p>
      </dgm:t>
    </dgm:pt>
    <dgm:pt modelId="{631DCBD9-0240-4EE6-8208-3B18DCC49A0A}" type="sibTrans" cxnId="{243BE731-32A3-41CA-A526-261FA3F54F19}">
      <dgm:prSet/>
      <dgm:spPr/>
      <dgm:t>
        <a:bodyPr/>
        <a:lstStyle/>
        <a:p>
          <a:endParaRPr lang="en-US"/>
        </a:p>
      </dgm:t>
    </dgm:pt>
    <dgm:pt modelId="{EDD37860-A971-4A07-B8D2-E6440A7D2060}" type="pres">
      <dgm:prSet presAssocID="{E41D366C-389C-4581-8318-D999E8DCABFC}" presName="root" presStyleCnt="0">
        <dgm:presLayoutVars>
          <dgm:dir/>
          <dgm:resizeHandles val="exact"/>
        </dgm:presLayoutVars>
      </dgm:prSet>
      <dgm:spPr/>
    </dgm:pt>
    <dgm:pt modelId="{9957F4B5-FEFC-47D6-A3A7-618B4B153048}" type="pres">
      <dgm:prSet presAssocID="{EC7FC6C5-4D07-4984-8E0A-D834F9640E71}" presName="compNode" presStyleCnt="0"/>
      <dgm:spPr/>
    </dgm:pt>
    <dgm:pt modelId="{0B710822-214C-43B4-A566-2457ED225FFB}" type="pres">
      <dgm:prSet presAssocID="{EC7FC6C5-4D07-4984-8E0A-D834F9640E71}" presName="bgRect" presStyleLbl="bgShp" presStyleIdx="0" presStyleCnt="5"/>
      <dgm:spPr/>
    </dgm:pt>
    <dgm:pt modelId="{E86CE5AB-7995-49FE-B75A-8998714DDF37}" type="pres">
      <dgm:prSet presAssocID="{EC7FC6C5-4D07-4984-8E0A-D834F9640E71}" presName="iconRect" presStyleLbl="node1" presStyleIdx="0" presStyleCnt="5"/>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sers"/>
        </a:ext>
      </dgm:extLst>
    </dgm:pt>
    <dgm:pt modelId="{5817C935-2324-4610-9D72-E7B4F762AD57}" type="pres">
      <dgm:prSet presAssocID="{EC7FC6C5-4D07-4984-8E0A-D834F9640E71}" presName="spaceRect" presStyleCnt="0"/>
      <dgm:spPr/>
    </dgm:pt>
    <dgm:pt modelId="{34FC7064-2414-4CFB-BFDE-39E40A86331F}" type="pres">
      <dgm:prSet presAssocID="{EC7FC6C5-4D07-4984-8E0A-D834F9640E71}" presName="parTx" presStyleLbl="revTx" presStyleIdx="0" presStyleCnt="5">
        <dgm:presLayoutVars>
          <dgm:chMax val="0"/>
          <dgm:chPref val="0"/>
        </dgm:presLayoutVars>
      </dgm:prSet>
      <dgm:spPr/>
    </dgm:pt>
    <dgm:pt modelId="{E94E010F-EE1F-451A-B4D6-628D737B9FF9}" type="pres">
      <dgm:prSet presAssocID="{6E622800-794C-4145-BC74-472D8D71B009}" presName="sibTrans" presStyleCnt="0"/>
      <dgm:spPr/>
    </dgm:pt>
    <dgm:pt modelId="{085D89E9-CA92-439E-A6B6-701BC49950CC}" type="pres">
      <dgm:prSet presAssocID="{59A6B1F2-C80D-4F19-9067-79108EFAFA2A}" presName="compNode" presStyleCnt="0"/>
      <dgm:spPr/>
    </dgm:pt>
    <dgm:pt modelId="{FF263B55-DABD-4847-839C-845F61C0EF8D}" type="pres">
      <dgm:prSet presAssocID="{59A6B1F2-C80D-4F19-9067-79108EFAFA2A}" presName="bgRect" presStyleLbl="bgShp" presStyleIdx="1" presStyleCnt="5"/>
      <dgm:spPr/>
    </dgm:pt>
    <dgm:pt modelId="{4A8BB925-7490-4457-8FD0-A77CCE2F3548}" type="pres">
      <dgm:prSet presAssocID="{59A6B1F2-C80D-4F19-9067-79108EFAFA2A}" presName="iconRect" presStyleLbl="node1" presStyleIdx="1" presStyleCnt="5"/>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Meeting"/>
        </a:ext>
      </dgm:extLst>
    </dgm:pt>
    <dgm:pt modelId="{D50248E1-40C9-42C0-AF26-654A1014AAD5}" type="pres">
      <dgm:prSet presAssocID="{59A6B1F2-C80D-4F19-9067-79108EFAFA2A}" presName="spaceRect" presStyleCnt="0"/>
      <dgm:spPr/>
    </dgm:pt>
    <dgm:pt modelId="{FF2A835B-3A7E-449A-B457-5F3CBA045902}" type="pres">
      <dgm:prSet presAssocID="{59A6B1F2-C80D-4F19-9067-79108EFAFA2A}" presName="parTx" presStyleLbl="revTx" presStyleIdx="1" presStyleCnt="5">
        <dgm:presLayoutVars>
          <dgm:chMax val="0"/>
          <dgm:chPref val="0"/>
        </dgm:presLayoutVars>
      </dgm:prSet>
      <dgm:spPr/>
    </dgm:pt>
    <dgm:pt modelId="{63976940-91C4-4018-AEC8-4CE74C24BBF7}" type="pres">
      <dgm:prSet presAssocID="{01C4AF17-5D98-4751-BA33-DF1F533E26B5}" presName="sibTrans" presStyleCnt="0"/>
      <dgm:spPr/>
    </dgm:pt>
    <dgm:pt modelId="{EE3D3095-FD30-4B93-BA86-9A38826B36D7}" type="pres">
      <dgm:prSet presAssocID="{73BF38D7-DD20-425E-A6B8-7EC6F857C9AA}" presName="compNode" presStyleCnt="0"/>
      <dgm:spPr/>
    </dgm:pt>
    <dgm:pt modelId="{3CCB7948-F216-44CF-9263-0C2A5012073F}" type="pres">
      <dgm:prSet presAssocID="{73BF38D7-DD20-425E-A6B8-7EC6F857C9AA}" presName="bgRect" presStyleLbl="bgShp" presStyleIdx="2" presStyleCnt="5"/>
      <dgm:spPr/>
    </dgm:pt>
    <dgm:pt modelId="{E9E8A2F6-9962-4053-AD9F-C183D26422A7}" type="pres">
      <dgm:prSet presAssocID="{73BF38D7-DD20-425E-A6B8-7EC6F857C9AA}" presName="iconRect" presStyleLbl="node1" presStyleIdx="2" presStyleCnt="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Protecting Hand"/>
        </a:ext>
      </dgm:extLst>
    </dgm:pt>
    <dgm:pt modelId="{02BEA726-7C34-42E3-BBD0-2E496F467F88}" type="pres">
      <dgm:prSet presAssocID="{73BF38D7-DD20-425E-A6B8-7EC6F857C9AA}" presName="spaceRect" presStyleCnt="0"/>
      <dgm:spPr/>
    </dgm:pt>
    <dgm:pt modelId="{67B7AC4D-1665-49FC-860C-861746F9C7C0}" type="pres">
      <dgm:prSet presAssocID="{73BF38D7-DD20-425E-A6B8-7EC6F857C9AA}" presName="parTx" presStyleLbl="revTx" presStyleIdx="2" presStyleCnt="5">
        <dgm:presLayoutVars>
          <dgm:chMax val="0"/>
          <dgm:chPref val="0"/>
        </dgm:presLayoutVars>
      </dgm:prSet>
      <dgm:spPr/>
    </dgm:pt>
    <dgm:pt modelId="{A21D5965-26BB-4662-B171-7446195D2E15}" type="pres">
      <dgm:prSet presAssocID="{C0130587-0502-47A6-871A-284D34FA946F}" presName="sibTrans" presStyleCnt="0"/>
      <dgm:spPr/>
    </dgm:pt>
    <dgm:pt modelId="{923BEBD3-FECD-4C4F-AE01-6521010FCFDB}" type="pres">
      <dgm:prSet presAssocID="{4B21415F-17F5-417E-85EB-228569D758E4}" presName="compNode" presStyleCnt="0"/>
      <dgm:spPr/>
    </dgm:pt>
    <dgm:pt modelId="{99110349-9047-49D7-8B14-E5CC7A473B63}" type="pres">
      <dgm:prSet presAssocID="{4B21415F-17F5-417E-85EB-228569D758E4}" presName="bgRect" presStyleLbl="bgShp" presStyleIdx="3" presStyleCnt="5"/>
      <dgm:spPr/>
    </dgm:pt>
    <dgm:pt modelId="{FB66E6C5-CD2B-42F8-BE24-13B9F11F795B}" type="pres">
      <dgm:prSet presAssocID="{4B21415F-17F5-417E-85EB-228569D758E4}" presName="iconRect" presStyleLbl="node1" presStyleIdx="3"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User"/>
        </a:ext>
      </dgm:extLst>
    </dgm:pt>
    <dgm:pt modelId="{10E34D41-AFF5-41A7-8B54-C8722E61FE17}" type="pres">
      <dgm:prSet presAssocID="{4B21415F-17F5-417E-85EB-228569D758E4}" presName="spaceRect" presStyleCnt="0"/>
      <dgm:spPr/>
    </dgm:pt>
    <dgm:pt modelId="{0C83A491-9075-4155-BEC3-F051C98EDED7}" type="pres">
      <dgm:prSet presAssocID="{4B21415F-17F5-417E-85EB-228569D758E4}" presName="parTx" presStyleLbl="revTx" presStyleIdx="3" presStyleCnt="5">
        <dgm:presLayoutVars>
          <dgm:chMax val="0"/>
          <dgm:chPref val="0"/>
        </dgm:presLayoutVars>
      </dgm:prSet>
      <dgm:spPr/>
    </dgm:pt>
    <dgm:pt modelId="{D68F0CD7-250B-4F4B-AB25-1A480086B258}" type="pres">
      <dgm:prSet presAssocID="{A1560E9B-A1A9-40E2-A44D-BD9416B312E9}" presName="sibTrans" presStyleCnt="0"/>
      <dgm:spPr/>
    </dgm:pt>
    <dgm:pt modelId="{2C30371A-04BB-4935-8388-5E17432A4DF4}" type="pres">
      <dgm:prSet presAssocID="{5AF9C11A-9B50-42EE-8FAB-87CBD200AA08}" presName="compNode" presStyleCnt="0"/>
      <dgm:spPr/>
    </dgm:pt>
    <dgm:pt modelId="{81970873-D1A0-4CFE-B032-CC9D52B9C843}" type="pres">
      <dgm:prSet presAssocID="{5AF9C11A-9B50-42EE-8FAB-87CBD200AA08}" presName="bgRect" presStyleLbl="bgShp" presStyleIdx="4" presStyleCnt="5"/>
      <dgm:spPr/>
    </dgm:pt>
    <dgm:pt modelId="{1B8750FB-A05A-486F-8CEA-623D56A02176}" type="pres">
      <dgm:prSet presAssocID="{5AF9C11A-9B50-42EE-8FAB-87CBD200AA08}" presName="iconRect" presStyleLbl="node1" presStyleIdx="4" presStyleCnt="5"/>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dgm:spPr>
      <dgm:extLst>
        <a:ext uri="{E40237B7-FDA0-4F09-8148-C483321AD2D9}">
          <dgm14:cNvPr xmlns:dgm14="http://schemas.microsoft.com/office/drawing/2010/diagram" id="0" name="" descr="Barcode"/>
        </a:ext>
      </dgm:extLst>
    </dgm:pt>
    <dgm:pt modelId="{E6CCE1D3-2E05-47B5-A8C4-15D47F841228}" type="pres">
      <dgm:prSet presAssocID="{5AF9C11A-9B50-42EE-8FAB-87CBD200AA08}" presName="spaceRect" presStyleCnt="0"/>
      <dgm:spPr/>
    </dgm:pt>
    <dgm:pt modelId="{6A4F2BE2-1FB8-4D36-8319-C9154F6F1CFF}" type="pres">
      <dgm:prSet presAssocID="{5AF9C11A-9B50-42EE-8FAB-87CBD200AA08}" presName="parTx" presStyleLbl="revTx" presStyleIdx="4" presStyleCnt="5">
        <dgm:presLayoutVars>
          <dgm:chMax val="0"/>
          <dgm:chPref val="0"/>
        </dgm:presLayoutVars>
      </dgm:prSet>
      <dgm:spPr/>
    </dgm:pt>
  </dgm:ptLst>
  <dgm:cxnLst>
    <dgm:cxn modelId="{FAC12F04-A311-440C-8E81-A8F20C6E5252}" type="presOf" srcId="{EC7FC6C5-4D07-4984-8E0A-D834F9640E71}" destId="{34FC7064-2414-4CFB-BFDE-39E40A86331F}" srcOrd="0" destOrd="0" presId="urn:microsoft.com/office/officeart/2018/2/layout/IconVerticalSolidList"/>
    <dgm:cxn modelId="{28B5AA1F-3FA6-43BC-BB17-8909E886377E}" srcId="{E41D366C-389C-4581-8318-D999E8DCABFC}" destId="{73BF38D7-DD20-425E-A6B8-7EC6F857C9AA}" srcOrd="2" destOrd="0" parTransId="{47EA54F6-5B6E-47B2-8AB2-99D599D893BF}" sibTransId="{C0130587-0502-47A6-871A-284D34FA946F}"/>
    <dgm:cxn modelId="{F1E36C27-AC69-4146-98D9-9FAC7195EDDC}" type="presOf" srcId="{73BF38D7-DD20-425E-A6B8-7EC6F857C9AA}" destId="{67B7AC4D-1665-49FC-860C-861746F9C7C0}" srcOrd="0" destOrd="0" presId="urn:microsoft.com/office/officeart/2018/2/layout/IconVerticalSolidList"/>
    <dgm:cxn modelId="{243BE731-32A3-41CA-A526-261FA3F54F19}" srcId="{E41D366C-389C-4581-8318-D999E8DCABFC}" destId="{5AF9C11A-9B50-42EE-8FAB-87CBD200AA08}" srcOrd="4" destOrd="0" parTransId="{AAA1C54F-0C1F-454A-8E6A-CF971EB226CA}" sibTransId="{631DCBD9-0240-4EE6-8208-3B18DCC49A0A}"/>
    <dgm:cxn modelId="{0D3C766B-6459-48C2-BBF9-D6C20414500B}" srcId="{E41D366C-389C-4581-8318-D999E8DCABFC}" destId="{59A6B1F2-C80D-4F19-9067-79108EFAFA2A}" srcOrd="1" destOrd="0" parTransId="{DFD70B64-51D7-4EDB-B36E-23F17B9CBED7}" sibTransId="{01C4AF17-5D98-4751-BA33-DF1F533E26B5}"/>
    <dgm:cxn modelId="{226A656D-7434-4A04-962E-94233CBD3848}" srcId="{E41D366C-389C-4581-8318-D999E8DCABFC}" destId="{EC7FC6C5-4D07-4984-8E0A-D834F9640E71}" srcOrd="0" destOrd="0" parTransId="{385D053D-3D9F-4373-8EB0-892CD13A027D}" sibTransId="{6E622800-794C-4145-BC74-472D8D71B009}"/>
    <dgm:cxn modelId="{C40BEA71-31BF-4A3F-A364-A990004EB9D5}" type="presOf" srcId="{59A6B1F2-C80D-4F19-9067-79108EFAFA2A}" destId="{FF2A835B-3A7E-449A-B457-5F3CBA045902}" srcOrd="0" destOrd="0" presId="urn:microsoft.com/office/officeart/2018/2/layout/IconVerticalSolidList"/>
    <dgm:cxn modelId="{9CC75F75-4441-4D1E-927D-1D064C3DE6EE}" srcId="{E41D366C-389C-4581-8318-D999E8DCABFC}" destId="{4B21415F-17F5-417E-85EB-228569D758E4}" srcOrd="3" destOrd="0" parTransId="{25F77B10-AC3D-4AF1-BEF1-42C86501EA93}" sibTransId="{A1560E9B-A1A9-40E2-A44D-BD9416B312E9}"/>
    <dgm:cxn modelId="{E78DD8C5-99DE-4B45-9D44-2C712C807D1E}" type="presOf" srcId="{E41D366C-389C-4581-8318-D999E8DCABFC}" destId="{EDD37860-A971-4A07-B8D2-E6440A7D2060}" srcOrd="0" destOrd="0" presId="urn:microsoft.com/office/officeart/2018/2/layout/IconVerticalSolidList"/>
    <dgm:cxn modelId="{BC88D1D2-7C33-4B22-ACFB-E6D33B1EE237}" type="presOf" srcId="{4B21415F-17F5-417E-85EB-228569D758E4}" destId="{0C83A491-9075-4155-BEC3-F051C98EDED7}" srcOrd="0" destOrd="0" presId="urn:microsoft.com/office/officeart/2018/2/layout/IconVerticalSolidList"/>
    <dgm:cxn modelId="{07B199E8-1459-4D48-994F-5217989AEB0F}" type="presOf" srcId="{5AF9C11A-9B50-42EE-8FAB-87CBD200AA08}" destId="{6A4F2BE2-1FB8-4D36-8319-C9154F6F1CFF}" srcOrd="0" destOrd="0" presId="urn:microsoft.com/office/officeart/2018/2/layout/IconVerticalSolidList"/>
    <dgm:cxn modelId="{B64C9ABD-FAF0-4CB8-9D69-D74665D8D6F2}" type="presParOf" srcId="{EDD37860-A971-4A07-B8D2-E6440A7D2060}" destId="{9957F4B5-FEFC-47D6-A3A7-618B4B153048}" srcOrd="0" destOrd="0" presId="urn:microsoft.com/office/officeart/2018/2/layout/IconVerticalSolidList"/>
    <dgm:cxn modelId="{4A84F5BC-E475-487A-90A4-9A23C77B58D6}" type="presParOf" srcId="{9957F4B5-FEFC-47D6-A3A7-618B4B153048}" destId="{0B710822-214C-43B4-A566-2457ED225FFB}" srcOrd="0" destOrd="0" presId="urn:microsoft.com/office/officeart/2018/2/layout/IconVerticalSolidList"/>
    <dgm:cxn modelId="{420241F7-093B-4C47-8B81-5108A2F31692}" type="presParOf" srcId="{9957F4B5-FEFC-47D6-A3A7-618B4B153048}" destId="{E86CE5AB-7995-49FE-B75A-8998714DDF37}" srcOrd="1" destOrd="0" presId="urn:microsoft.com/office/officeart/2018/2/layout/IconVerticalSolidList"/>
    <dgm:cxn modelId="{EE97DAC0-9029-4D0B-ADC6-07300C099747}" type="presParOf" srcId="{9957F4B5-FEFC-47D6-A3A7-618B4B153048}" destId="{5817C935-2324-4610-9D72-E7B4F762AD57}" srcOrd="2" destOrd="0" presId="urn:microsoft.com/office/officeart/2018/2/layout/IconVerticalSolidList"/>
    <dgm:cxn modelId="{B452792A-6925-4C52-A4AA-9B6824D3EB2A}" type="presParOf" srcId="{9957F4B5-FEFC-47D6-A3A7-618B4B153048}" destId="{34FC7064-2414-4CFB-BFDE-39E40A86331F}" srcOrd="3" destOrd="0" presId="urn:microsoft.com/office/officeart/2018/2/layout/IconVerticalSolidList"/>
    <dgm:cxn modelId="{0DA49D9B-8CFF-4014-B82B-3B3B82643B50}" type="presParOf" srcId="{EDD37860-A971-4A07-B8D2-E6440A7D2060}" destId="{E94E010F-EE1F-451A-B4D6-628D737B9FF9}" srcOrd="1" destOrd="0" presId="urn:microsoft.com/office/officeart/2018/2/layout/IconVerticalSolidList"/>
    <dgm:cxn modelId="{41FCFD1E-9466-43CC-9CAA-92B70A727089}" type="presParOf" srcId="{EDD37860-A971-4A07-B8D2-E6440A7D2060}" destId="{085D89E9-CA92-439E-A6B6-701BC49950CC}" srcOrd="2" destOrd="0" presId="urn:microsoft.com/office/officeart/2018/2/layout/IconVerticalSolidList"/>
    <dgm:cxn modelId="{52DDB838-CE3F-42DA-B202-EF52056D18E8}" type="presParOf" srcId="{085D89E9-CA92-439E-A6B6-701BC49950CC}" destId="{FF263B55-DABD-4847-839C-845F61C0EF8D}" srcOrd="0" destOrd="0" presId="urn:microsoft.com/office/officeart/2018/2/layout/IconVerticalSolidList"/>
    <dgm:cxn modelId="{F8373383-CA99-4414-B33A-A435E36AF6B6}" type="presParOf" srcId="{085D89E9-CA92-439E-A6B6-701BC49950CC}" destId="{4A8BB925-7490-4457-8FD0-A77CCE2F3548}" srcOrd="1" destOrd="0" presId="urn:microsoft.com/office/officeart/2018/2/layout/IconVerticalSolidList"/>
    <dgm:cxn modelId="{A98FD8FD-DB4E-446C-9B9F-EB65CA5A28C9}" type="presParOf" srcId="{085D89E9-CA92-439E-A6B6-701BC49950CC}" destId="{D50248E1-40C9-42C0-AF26-654A1014AAD5}" srcOrd="2" destOrd="0" presId="urn:microsoft.com/office/officeart/2018/2/layout/IconVerticalSolidList"/>
    <dgm:cxn modelId="{8388502B-045B-488E-A480-64F5AC840DD8}" type="presParOf" srcId="{085D89E9-CA92-439E-A6B6-701BC49950CC}" destId="{FF2A835B-3A7E-449A-B457-5F3CBA045902}" srcOrd="3" destOrd="0" presId="urn:microsoft.com/office/officeart/2018/2/layout/IconVerticalSolidList"/>
    <dgm:cxn modelId="{23465D18-9F49-4F36-AA11-49040F898BC9}" type="presParOf" srcId="{EDD37860-A971-4A07-B8D2-E6440A7D2060}" destId="{63976940-91C4-4018-AEC8-4CE74C24BBF7}" srcOrd="3" destOrd="0" presId="urn:microsoft.com/office/officeart/2018/2/layout/IconVerticalSolidList"/>
    <dgm:cxn modelId="{C2AB98DF-CC31-475B-BF9B-CD8D5C1189BC}" type="presParOf" srcId="{EDD37860-A971-4A07-B8D2-E6440A7D2060}" destId="{EE3D3095-FD30-4B93-BA86-9A38826B36D7}" srcOrd="4" destOrd="0" presId="urn:microsoft.com/office/officeart/2018/2/layout/IconVerticalSolidList"/>
    <dgm:cxn modelId="{46667E3F-F0EC-49E7-A73F-383B6E92AE82}" type="presParOf" srcId="{EE3D3095-FD30-4B93-BA86-9A38826B36D7}" destId="{3CCB7948-F216-44CF-9263-0C2A5012073F}" srcOrd="0" destOrd="0" presId="urn:microsoft.com/office/officeart/2018/2/layout/IconVerticalSolidList"/>
    <dgm:cxn modelId="{1A82F3AF-2825-4DB2-AD25-B8A16A664940}" type="presParOf" srcId="{EE3D3095-FD30-4B93-BA86-9A38826B36D7}" destId="{E9E8A2F6-9962-4053-AD9F-C183D26422A7}" srcOrd="1" destOrd="0" presId="urn:microsoft.com/office/officeart/2018/2/layout/IconVerticalSolidList"/>
    <dgm:cxn modelId="{62F52BA9-AA9C-4E2F-9D15-64440B10C35F}" type="presParOf" srcId="{EE3D3095-FD30-4B93-BA86-9A38826B36D7}" destId="{02BEA726-7C34-42E3-BBD0-2E496F467F88}" srcOrd="2" destOrd="0" presId="urn:microsoft.com/office/officeart/2018/2/layout/IconVerticalSolidList"/>
    <dgm:cxn modelId="{8BA2A145-FFCD-4398-8C20-1ACB63566E75}" type="presParOf" srcId="{EE3D3095-FD30-4B93-BA86-9A38826B36D7}" destId="{67B7AC4D-1665-49FC-860C-861746F9C7C0}" srcOrd="3" destOrd="0" presId="urn:microsoft.com/office/officeart/2018/2/layout/IconVerticalSolidList"/>
    <dgm:cxn modelId="{07BA0C17-A034-4501-BE6D-B2D940D0C230}" type="presParOf" srcId="{EDD37860-A971-4A07-B8D2-E6440A7D2060}" destId="{A21D5965-26BB-4662-B171-7446195D2E15}" srcOrd="5" destOrd="0" presId="urn:microsoft.com/office/officeart/2018/2/layout/IconVerticalSolidList"/>
    <dgm:cxn modelId="{A6DC1745-E634-4163-B1B8-99CA024E2117}" type="presParOf" srcId="{EDD37860-A971-4A07-B8D2-E6440A7D2060}" destId="{923BEBD3-FECD-4C4F-AE01-6521010FCFDB}" srcOrd="6" destOrd="0" presId="urn:microsoft.com/office/officeart/2018/2/layout/IconVerticalSolidList"/>
    <dgm:cxn modelId="{54976BB3-72AE-4455-A584-0CB5D46E21BB}" type="presParOf" srcId="{923BEBD3-FECD-4C4F-AE01-6521010FCFDB}" destId="{99110349-9047-49D7-8B14-E5CC7A473B63}" srcOrd="0" destOrd="0" presId="urn:microsoft.com/office/officeart/2018/2/layout/IconVerticalSolidList"/>
    <dgm:cxn modelId="{09073101-1DED-4367-A639-5F239816A294}" type="presParOf" srcId="{923BEBD3-FECD-4C4F-AE01-6521010FCFDB}" destId="{FB66E6C5-CD2B-42F8-BE24-13B9F11F795B}" srcOrd="1" destOrd="0" presId="urn:microsoft.com/office/officeart/2018/2/layout/IconVerticalSolidList"/>
    <dgm:cxn modelId="{EF5E261D-DF28-44F9-AF1B-295B504D51FF}" type="presParOf" srcId="{923BEBD3-FECD-4C4F-AE01-6521010FCFDB}" destId="{10E34D41-AFF5-41A7-8B54-C8722E61FE17}" srcOrd="2" destOrd="0" presId="urn:microsoft.com/office/officeart/2018/2/layout/IconVerticalSolidList"/>
    <dgm:cxn modelId="{83DFAF49-2536-4CE8-BBD2-515E3AB20412}" type="presParOf" srcId="{923BEBD3-FECD-4C4F-AE01-6521010FCFDB}" destId="{0C83A491-9075-4155-BEC3-F051C98EDED7}" srcOrd="3" destOrd="0" presId="urn:microsoft.com/office/officeart/2018/2/layout/IconVerticalSolidList"/>
    <dgm:cxn modelId="{6F92806D-6D63-4201-97B5-2D5690887E87}" type="presParOf" srcId="{EDD37860-A971-4A07-B8D2-E6440A7D2060}" destId="{D68F0CD7-250B-4F4B-AB25-1A480086B258}" srcOrd="7" destOrd="0" presId="urn:microsoft.com/office/officeart/2018/2/layout/IconVerticalSolidList"/>
    <dgm:cxn modelId="{BAB1EE38-566E-4545-B440-2FE4EF2F5D6F}" type="presParOf" srcId="{EDD37860-A971-4A07-B8D2-E6440A7D2060}" destId="{2C30371A-04BB-4935-8388-5E17432A4DF4}" srcOrd="8" destOrd="0" presId="urn:microsoft.com/office/officeart/2018/2/layout/IconVerticalSolidList"/>
    <dgm:cxn modelId="{9B114DEC-0A1C-4012-B3E3-7D4109AE8996}" type="presParOf" srcId="{2C30371A-04BB-4935-8388-5E17432A4DF4}" destId="{81970873-D1A0-4CFE-B032-CC9D52B9C843}" srcOrd="0" destOrd="0" presId="urn:microsoft.com/office/officeart/2018/2/layout/IconVerticalSolidList"/>
    <dgm:cxn modelId="{78E20919-AD80-4731-A0E0-5BE7E3728C13}" type="presParOf" srcId="{2C30371A-04BB-4935-8388-5E17432A4DF4}" destId="{1B8750FB-A05A-486F-8CEA-623D56A02176}" srcOrd="1" destOrd="0" presId="urn:microsoft.com/office/officeart/2018/2/layout/IconVerticalSolidList"/>
    <dgm:cxn modelId="{BF813E2B-0DC1-42C7-A247-2C3E8B819C91}" type="presParOf" srcId="{2C30371A-04BB-4935-8388-5E17432A4DF4}" destId="{E6CCE1D3-2E05-47B5-A8C4-15D47F841228}" srcOrd="2" destOrd="0" presId="urn:microsoft.com/office/officeart/2018/2/layout/IconVerticalSolidList"/>
    <dgm:cxn modelId="{DC83F261-7798-4C02-8CF3-85FEB9665B66}" type="presParOf" srcId="{2C30371A-04BB-4935-8388-5E17432A4DF4}" destId="{6A4F2BE2-1FB8-4D36-8319-C9154F6F1CF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9D258-D955-42D2-A366-D59883FE6B6A}">
      <dsp:nvSpPr>
        <dsp:cNvPr id="0" name=""/>
        <dsp:cNvSpPr/>
      </dsp:nvSpPr>
      <dsp:spPr>
        <a:xfrm>
          <a:off x="0" y="1119"/>
          <a:ext cx="21012912" cy="261932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433387-A54D-4240-9A06-A6ABC3F26047}">
      <dsp:nvSpPr>
        <dsp:cNvPr id="0" name=""/>
        <dsp:cNvSpPr/>
      </dsp:nvSpPr>
      <dsp:spPr>
        <a:xfrm>
          <a:off x="792347" y="590468"/>
          <a:ext cx="1440631" cy="14406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166074-F4B9-4A0F-BBE1-31CC52D84285}">
      <dsp:nvSpPr>
        <dsp:cNvPr id="0" name=""/>
        <dsp:cNvSpPr/>
      </dsp:nvSpPr>
      <dsp:spPr>
        <a:xfrm>
          <a:off x="3025325" y="1119"/>
          <a:ext cx="17987586" cy="2619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212" tIns="277212" rIns="277212" bIns="277212" numCol="1" spcCol="1270" anchor="ctr" anchorCtr="0">
          <a:noAutofit/>
        </a:bodyPr>
        <a:lstStyle/>
        <a:p>
          <a:pPr marL="0" lvl="0" indent="0" algn="l" defTabSz="1511300">
            <a:lnSpc>
              <a:spcPct val="90000"/>
            </a:lnSpc>
            <a:spcBef>
              <a:spcPct val="0"/>
            </a:spcBef>
            <a:spcAft>
              <a:spcPct val="35000"/>
            </a:spcAft>
            <a:buNone/>
          </a:pPr>
          <a:r>
            <a:rPr lang="en-GB" sz="3400" kern="1200" dirty="0"/>
            <a:t>Rand Water to seek to gather the information on various energy solutions available in the market</a:t>
          </a:r>
          <a:r>
            <a:rPr lang="en-GB" sz="2500" kern="1200" dirty="0"/>
            <a:t>.</a:t>
          </a:r>
          <a:endParaRPr lang="en-US" sz="2500" kern="1200" dirty="0"/>
        </a:p>
      </dsp:txBody>
      <dsp:txXfrm>
        <a:off x="3025325" y="1119"/>
        <a:ext cx="17987586" cy="2619329"/>
      </dsp:txXfrm>
    </dsp:sp>
    <dsp:sp modelId="{ED0A22B0-5990-4F50-A69F-47E5D3B61B0B}">
      <dsp:nvSpPr>
        <dsp:cNvPr id="0" name=""/>
        <dsp:cNvSpPr/>
      </dsp:nvSpPr>
      <dsp:spPr>
        <a:xfrm>
          <a:off x="0" y="3275281"/>
          <a:ext cx="21012912" cy="261932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04DDDE-EA77-4DAC-BEED-9BE4466D73A0}">
      <dsp:nvSpPr>
        <dsp:cNvPr id="0" name=""/>
        <dsp:cNvSpPr/>
      </dsp:nvSpPr>
      <dsp:spPr>
        <a:xfrm>
          <a:off x="792347" y="3864630"/>
          <a:ext cx="1440631" cy="14406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5B3787-7E75-4671-9453-31121976C4B7}">
      <dsp:nvSpPr>
        <dsp:cNvPr id="0" name=""/>
        <dsp:cNvSpPr/>
      </dsp:nvSpPr>
      <dsp:spPr>
        <a:xfrm>
          <a:off x="3025325" y="3275281"/>
          <a:ext cx="17987586" cy="2619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212" tIns="277212" rIns="277212" bIns="277212" numCol="1" spcCol="1270" anchor="ctr" anchorCtr="0">
          <a:noAutofit/>
        </a:bodyPr>
        <a:lstStyle/>
        <a:p>
          <a:pPr marL="0" lvl="0" indent="0" algn="l" defTabSz="1511300">
            <a:lnSpc>
              <a:spcPct val="90000"/>
            </a:lnSpc>
            <a:spcBef>
              <a:spcPct val="0"/>
            </a:spcBef>
            <a:spcAft>
              <a:spcPct val="35000"/>
            </a:spcAft>
            <a:buNone/>
          </a:pPr>
          <a:r>
            <a:rPr lang="en-GB" sz="3400" kern="1200" dirty="0"/>
            <a:t>The ultimate goal is to optimise the Rand Water’s energy bill and improve pumping reliability</a:t>
          </a:r>
          <a:r>
            <a:rPr lang="en-GB" sz="2500" kern="1200" dirty="0"/>
            <a:t>.</a:t>
          </a:r>
          <a:endParaRPr lang="en-US" sz="2500" kern="1200" dirty="0"/>
        </a:p>
      </dsp:txBody>
      <dsp:txXfrm>
        <a:off x="3025325" y="3275281"/>
        <a:ext cx="17987586" cy="2619329"/>
      </dsp:txXfrm>
    </dsp:sp>
    <dsp:sp modelId="{306E4683-45DD-4638-9BCF-577AA451ACC0}">
      <dsp:nvSpPr>
        <dsp:cNvPr id="0" name=""/>
        <dsp:cNvSpPr/>
      </dsp:nvSpPr>
      <dsp:spPr>
        <a:xfrm>
          <a:off x="0" y="6549443"/>
          <a:ext cx="21012912" cy="261932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F2D0EC-8B81-4764-8805-B0F739669F4B}">
      <dsp:nvSpPr>
        <dsp:cNvPr id="0" name=""/>
        <dsp:cNvSpPr/>
      </dsp:nvSpPr>
      <dsp:spPr>
        <a:xfrm>
          <a:off x="792347" y="7138792"/>
          <a:ext cx="1440631" cy="14406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3878137-679A-4F75-806C-D03A67A15E94}">
      <dsp:nvSpPr>
        <dsp:cNvPr id="0" name=""/>
        <dsp:cNvSpPr/>
      </dsp:nvSpPr>
      <dsp:spPr>
        <a:xfrm>
          <a:off x="3025325" y="6549443"/>
          <a:ext cx="17987586" cy="2619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212" tIns="277212" rIns="277212" bIns="277212" numCol="1" spcCol="1270" anchor="ctr" anchorCtr="0">
          <a:noAutofit/>
        </a:bodyPr>
        <a:lstStyle/>
        <a:p>
          <a:pPr marL="0" lvl="0" indent="0" algn="l" defTabSz="1511300">
            <a:lnSpc>
              <a:spcPct val="90000"/>
            </a:lnSpc>
            <a:spcBef>
              <a:spcPct val="0"/>
            </a:spcBef>
            <a:spcAft>
              <a:spcPct val="35000"/>
            </a:spcAft>
            <a:buNone/>
          </a:pPr>
          <a:r>
            <a:rPr lang="en-GB" sz="3400" kern="1200" dirty="0"/>
            <a:t>The long term envisage solution is to source Independent Power Producers (IPPs) to Supply Energy direct to the Rand Water meter without using National Grid</a:t>
          </a:r>
          <a:r>
            <a:rPr lang="en-GB" sz="2500" kern="1200" dirty="0"/>
            <a:t>.</a:t>
          </a:r>
          <a:endParaRPr lang="en-US" sz="2500" kern="1200" dirty="0"/>
        </a:p>
      </dsp:txBody>
      <dsp:txXfrm>
        <a:off x="3025325" y="6549443"/>
        <a:ext cx="17987586" cy="2619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4455BA-2D31-4BCB-99FD-ED11DD70FB10}">
      <dsp:nvSpPr>
        <dsp:cNvPr id="0" name=""/>
        <dsp:cNvSpPr/>
      </dsp:nvSpPr>
      <dsp:spPr>
        <a:xfrm>
          <a:off x="0" y="1627915"/>
          <a:ext cx="19317448" cy="3005382"/>
        </a:xfrm>
        <a:prstGeom prst="roundRect">
          <a:avLst>
            <a:gd name="adj" fmla="val 10000"/>
          </a:avLst>
        </a:prstGeom>
        <a:solidFill>
          <a:schemeClr val="bg1">
            <a:lumMod val="85000"/>
          </a:schemeClr>
        </a:solidFill>
        <a:ln>
          <a:noFill/>
        </a:ln>
        <a:effectLst/>
      </dsp:spPr>
      <dsp:style>
        <a:lnRef idx="0">
          <a:scrgbClr r="0" g="0" b="0"/>
        </a:lnRef>
        <a:fillRef idx="1">
          <a:scrgbClr r="0" g="0" b="0"/>
        </a:fillRef>
        <a:effectRef idx="0">
          <a:scrgbClr r="0" g="0" b="0"/>
        </a:effectRef>
        <a:fontRef idx="minor"/>
      </dsp:style>
    </dsp:sp>
    <dsp:sp modelId="{26C33DD4-8B21-4664-8504-6A8C7096A378}">
      <dsp:nvSpPr>
        <dsp:cNvPr id="0" name=""/>
        <dsp:cNvSpPr/>
      </dsp:nvSpPr>
      <dsp:spPr>
        <a:xfrm>
          <a:off x="909128" y="2304126"/>
          <a:ext cx="1652960" cy="16529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9F62062-D96B-47AE-925D-60C59E915BEF}">
      <dsp:nvSpPr>
        <dsp:cNvPr id="0" name=""/>
        <dsp:cNvSpPr/>
      </dsp:nvSpPr>
      <dsp:spPr>
        <a:xfrm>
          <a:off x="3471216" y="1627915"/>
          <a:ext cx="15846231" cy="3005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070" tIns="318070" rIns="318070" bIns="318070" numCol="1" spcCol="1270" anchor="ctr" anchorCtr="0">
          <a:noAutofit/>
        </a:bodyPr>
        <a:lstStyle/>
        <a:p>
          <a:pPr marL="0" lvl="0" indent="0" algn="just" defTabSz="1778000">
            <a:lnSpc>
              <a:spcPct val="90000"/>
            </a:lnSpc>
            <a:spcBef>
              <a:spcPct val="0"/>
            </a:spcBef>
            <a:spcAft>
              <a:spcPct val="35000"/>
            </a:spcAft>
            <a:buNone/>
          </a:pPr>
          <a:r>
            <a:rPr lang="en-ZA" sz="4000" kern="1200" dirty="0"/>
            <a:t>Leveraging on the Public-Private Partnership model to secure dedicated energy supply, with potential for grid sales and long-term cost savings.</a:t>
          </a:r>
          <a:endParaRPr lang="en-US" sz="4000" kern="1200" dirty="0"/>
        </a:p>
      </dsp:txBody>
      <dsp:txXfrm>
        <a:off x="3471216" y="1627915"/>
        <a:ext cx="15846231" cy="3005382"/>
      </dsp:txXfrm>
    </dsp:sp>
    <dsp:sp modelId="{44AC0B50-1009-4F72-8CD8-7AD0EA7507D5}">
      <dsp:nvSpPr>
        <dsp:cNvPr id="0" name=""/>
        <dsp:cNvSpPr/>
      </dsp:nvSpPr>
      <dsp:spPr>
        <a:xfrm>
          <a:off x="0" y="5384643"/>
          <a:ext cx="19317448" cy="3005382"/>
        </a:xfrm>
        <a:prstGeom prst="roundRect">
          <a:avLst>
            <a:gd name="adj" fmla="val 10000"/>
          </a:avLst>
        </a:prstGeom>
        <a:solidFill>
          <a:schemeClr val="bg1">
            <a:lumMod val="85000"/>
          </a:schemeClr>
        </a:solidFill>
        <a:ln>
          <a:noFill/>
        </a:ln>
        <a:effectLst/>
      </dsp:spPr>
      <dsp:style>
        <a:lnRef idx="0">
          <a:scrgbClr r="0" g="0" b="0"/>
        </a:lnRef>
        <a:fillRef idx="1">
          <a:scrgbClr r="0" g="0" b="0"/>
        </a:fillRef>
        <a:effectRef idx="0">
          <a:scrgbClr r="0" g="0" b="0"/>
        </a:effectRef>
        <a:fontRef idx="minor"/>
      </dsp:style>
    </dsp:sp>
    <dsp:sp modelId="{71701733-E538-48E6-A3CF-192C93C05113}">
      <dsp:nvSpPr>
        <dsp:cNvPr id="0" name=""/>
        <dsp:cNvSpPr/>
      </dsp:nvSpPr>
      <dsp:spPr>
        <a:xfrm>
          <a:off x="909128" y="6060854"/>
          <a:ext cx="1652960" cy="16529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DAE792F-3E18-4A92-AFFA-F978025ABB13}">
      <dsp:nvSpPr>
        <dsp:cNvPr id="0" name=""/>
        <dsp:cNvSpPr/>
      </dsp:nvSpPr>
      <dsp:spPr>
        <a:xfrm>
          <a:off x="3471216" y="5384643"/>
          <a:ext cx="15846231" cy="3005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070" tIns="318070" rIns="318070" bIns="318070" numCol="1" spcCol="1270" anchor="ctr" anchorCtr="0">
          <a:noAutofit/>
        </a:bodyPr>
        <a:lstStyle/>
        <a:p>
          <a:pPr marL="0" lvl="0" indent="0" algn="just" defTabSz="1778000">
            <a:lnSpc>
              <a:spcPct val="90000"/>
            </a:lnSpc>
            <a:spcBef>
              <a:spcPct val="0"/>
            </a:spcBef>
            <a:spcAft>
              <a:spcPct val="35000"/>
            </a:spcAft>
            <a:buNone/>
          </a:pPr>
          <a:r>
            <a:rPr lang="en-US" sz="4000" kern="1200" dirty="0">
              <a:solidFill>
                <a:prstClr val="black">
                  <a:hueOff val="0"/>
                  <a:satOff val="0"/>
                  <a:lumOff val="0"/>
                  <a:alphaOff val="0"/>
                </a:prstClr>
              </a:solidFill>
              <a:latin typeface="Arial" panose="020B0604020202020204"/>
              <a:ea typeface="+mn-ea"/>
              <a:cs typeface="+mn-cs"/>
            </a:rPr>
            <a:t>Enter</a:t>
          </a:r>
          <a:r>
            <a:rPr lang="en-US" sz="2500" kern="1200" dirty="0"/>
            <a:t> </a:t>
          </a:r>
          <a:r>
            <a:rPr lang="en-US" sz="4000" kern="1200" dirty="0">
              <a:solidFill>
                <a:prstClr val="black">
                  <a:hueOff val="0"/>
                  <a:satOff val="0"/>
                  <a:lumOff val="0"/>
                  <a:alphaOff val="0"/>
                </a:prstClr>
              </a:solidFill>
              <a:latin typeface="Arial" panose="020B0604020202020204"/>
              <a:ea typeface="+mn-ea"/>
              <a:cs typeface="+mn-cs"/>
            </a:rPr>
            <a:t>into a long-term off-take agreements</a:t>
          </a:r>
          <a:r>
            <a:rPr lang="en-GB" sz="4000" kern="1200" dirty="0">
              <a:solidFill>
                <a:prstClr val="black">
                  <a:hueOff val="0"/>
                  <a:satOff val="0"/>
                  <a:lumOff val="0"/>
                  <a:alphaOff val="0"/>
                </a:prstClr>
              </a:solidFill>
              <a:latin typeface="Arial" panose="020B0604020202020204"/>
              <a:ea typeface="+mn-ea"/>
              <a:cs typeface="+mn-cs"/>
            </a:rPr>
            <a:t> of 15 to 25 years, targeting energy reliability and control.</a:t>
          </a:r>
          <a:endParaRPr lang="en-US" sz="4000" kern="1200" dirty="0">
            <a:solidFill>
              <a:prstClr val="black">
                <a:hueOff val="0"/>
                <a:satOff val="0"/>
                <a:lumOff val="0"/>
                <a:alphaOff val="0"/>
              </a:prstClr>
            </a:solidFill>
            <a:latin typeface="Arial" panose="020B0604020202020204"/>
            <a:ea typeface="+mn-ea"/>
            <a:cs typeface="+mn-cs"/>
          </a:endParaRPr>
        </a:p>
      </dsp:txBody>
      <dsp:txXfrm>
        <a:off x="3471216" y="5384643"/>
        <a:ext cx="15846231" cy="30053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ACFFC-053D-4CA6-9485-0F504C08DE10}">
      <dsp:nvSpPr>
        <dsp:cNvPr id="0" name=""/>
        <dsp:cNvSpPr/>
      </dsp:nvSpPr>
      <dsp:spPr>
        <a:xfrm>
          <a:off x="0" y="0"/>
          <a:ext cx="19317448" cy="10017942"/>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1">
          <a:schemeClr val="accent5"/>
        </a:lnRef>
        <a:fillRef idx="2">
          <a:schemeClr val="accent5"/>
        </a:fillRef>
        <a:effectRef idx="1">
          <a:schemeClr val="accent5"/>
        </a:effectRef>
        <a:fontRef idx="minor">
          <a:schemeClr val="dk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en-GB" sz="6500" b="1" kern="1200" dirty="0"/>
            <a:t>Battery Energy Storage System:</a:t>
          </a:r>
          <a:endParaRPr lang="en-US" sz="6500" kern="1200" dirty="0"/>
        </a:p>
      </dsp:txBody>
      <dsp:txXfrm>
        <a:off x="0" y="0"/>
        <a:ext cx="19317448" cy="5409688"/>
      </dsp:txXfrm>
    </dsp:sp>
    <dsp:sp modelId="{39E1B1D6-FEA0-4095-896C-73B391D58C0D}">
      <dsp:nvSpPr>
        <dsp:cNvPr id="0" name=""/>
        <dsp:cNvSpPr/>
      </dsp:nvSpPr>
      <dsp:spPr>
        <a:xfrm>
          <a:off x="0" y="5209329"/>
          <a:ext cx="9658724" cy="4608253"/>
        </a:xfrm>
        <a:prstGeom prst="snip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4048" tIns="68580" rIns="384048" bIns="68580" numCol="1" spcCol="1270" anchor="ctr" anchorCtr="0">
          <a:noAutofit/>
        </a:bodyPr>
        <a:lstStyle/>
        <a:p>
          <a:pPr marL="0" lvl="0" indent="0" algn="ctr" defTabSz="2400300">
            <a:lnSpc>
              <a:spcPct val="90000"/>
            </a:lnSpc>
            <a:spcBef>
              <a:spcPct val="0"/>
            </a:spcBef>
            <a:spcAft>
              <a:spcPct val="35000"/>
            </a:spcAft>
            <a:buNone/>
          </a:pPr>
          <a:r>
            <a:rPr lang="en-ZA" sz="5400" kern="1200" dirty="0"/>
            <a:t>Shifting Pumping Energy Demand from Peak to Off Peak.</a:t>
          </a:r>
          <a:endParaRPr lang="en-US" sz="5400" kern="1200" dirty="0"/>
        </a:p>
      </dsp:txBody>
      <dsp:txXfrm>
        <a:off x="384029" y="5593358"/>
        <a:ext cx="8890666" cy="4224224"/>
      </dsp:txXfrm>
    </dsp:sp>
    <dsp:sp modelId="{F8147281-647B-4D1C-B573-2E38D241255B}">
      <dsp:nvSpPr>
        <dsp:cNvPr id="0" name=""/>
        <dsp:cNvSpPr/>
      </dsp:nvSpPr>
      <dsp:spPr>
        <a:xfrm>
          <a:off x="9658724" y="5209329"/>
          <a:ext cx="9658724" cy="4608253"/>
        </a:xfrm>
        <a:prstGeom prst="snip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4048" tIns="68580" rIns="384048" bIns="68580" numCol="1" spcCol="1270" anchor="ctr" anchorCtr="0">
          <a:noAutofit/>
        </a:bodyPr>
        <a:lstStyle/>
        <a:p>
          <a:pPr marL="0" lvl="0" indent="0" algn="ctr" defTabSz="2400300">
            <a:lnSpc>
              <a:spcPct val="90000"/>
            </a:lnSpc>
            <a:spcBef>
              <a:spcPct val="0"/>
            </a:spcBef>
            <a:spcAft>
              <a:spcPct val="35000"/>
            </a:spcAft>
            <a:buNone/>
          </a:pPr>
          <a:r>
            <a:rPr lang="en-ZA" sz="5400" kern="1200" dirty="0"/>
            <a:t>Providing Temporary Backup for Power Failures.</a:t>
          </a:r>
          <a:endParaRPr lang="en-US" sz="5400" kern="1200" dirty="0"/>
        </a:p>
      </dsp:txBody>
      <dsp:txXfrm>
        <a:off x="10042753" y="5593358"/>
        <a:ext cx="8890666" cy="42242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8D1097-C625-4A20-B5CB-127B309A63F9}">
      <dsp:nvSpPr>
        <dsp:cNvPr id="0" name=""/>
        <dsp:cNvSpPr/>
      </dsp:nvSpPr>
      <dsp:spPr>
        <a:xfrm>
          <a:off x="0" y="0"/>
          <a:ext cx="19317448" cy="10017942"/>
        </a:xfrm>
        <a:prstGeom prst="rect">
          <a:avLst/>
        </a:prstGeom>
        <a:solidFill>
          <a:schemeClr val="lt1"/>
        </a:solidFill>
        <a:ln w="25400"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hemeClr val="accent2"/>
        </a:lnRef>
        <a:fillRef idx="1">
          <a:schemeClr val="lt1"/>
        </a:fillRef>
        <a:effectRef idx="0">
          <a:schemeClr val="accent2"/>
        </a:effectRef>
        <a:fontRef idx="minor">
          <a:schemeClr val="dk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en-GB" sz="6500" b="1" kern="1200"/>
            <a:t>Licenced Energy Traders</a:t>
          </a:r>
          <a:endParaRPr lang="en-US" sz="6500" kern="1200"/>
        </a:p>
      </dsp:txBody>
      <dsp:txXfrm>
        <a:off x="0" y="0"/>
        <a:ext cx="19317448" cy="5409688"/>
      </dsp:txXfrm>
    </dsp:sp>
    <dsp:sp modelId="{6AAC0FEF-0BC6-4240-8A27-CC665B45EE97}">
      <dsp:nvSpPr>
        <dsp:cNvPr id="0" name=""/>
        <dsp:cNvSpPr/>
      </dsp:nvSpPr>
      <dsp:spPr>
        <a:xfrm>
          <a:off x="0" y="5209329"/>
          <a:ext cx="9658724" cy="4608253"/>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4048" tIns="68580" rIns="384048" bIns="68580" numCol="1" spcCol="1270" anchor="ctr" anchorCtr="0">
          <a:noAutofit/>
        </a:bodyPr>
        <a:lstStyle/>
        <a:p>
          <a:pPr marL="0" lvl="0" indent="0" algn="ctr" defTabSz="2400300">
            <a:lnSpc>
              <a:spcPct val="90000"/>
            </a:lnSpc>
            <a:spcBef>
              <a:spcPct val="0"/>
            </a:spcBef>
            <a:spcAft>
              <a:spcPct val="35000"/>
            </a:spcAft>
            <a:buNone/>
          </a:pPr>
          <a:r>
            <a:rPr lang="en-GB" sz="5400" b="0" kern="1200" dirty="0"/>
            <a:t>Facilitated IPP Sourcing Model/ Wheeling.</a:t>
          </a:r>
          <a:endParaRPr lang="en-US" sz="5400" b="0" kern="1200" dirty="0"/>
        </a:p>
      </dsp:txBody>
      <dsp:txXfrm>
        <a:off x="224956" y="5434285"/>
        <a:ext cx="9208812" cy="4383297"/>
      </dsp:txXfrm>
    </dsp:sp>
    <dsp:sp modelId="{0A14F06F-867B-47FD-BA1C-DF24B2E2105E}">
      <dsp:nvSpPr>
        <dsp:cNvPr id="0" name=""/>
        <dsp:cNvSpPr/>
      </dsp:nvSpPr>
      <dsp:spPr>
        <a:xfrm>
          <a:off x="9658724" y="5209329"/>
          <a:ext cx="9658724" cy="4608253"/>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4048" tIns="68580" rIns="384048" bIns="68580" numCol="1" spcCol="1270" anchor="ctr" anchorCtr="0">
          <a:noAutofit/>
        </a:bodyPr>
        <a:lstStyle/>
        <a:p>
          <a:pPr marL="0" lvl="0" indent="0" algn="just" defTabSz="2400300">
            <a:lnSpc>
              <a:spcPct val="90000"/>
            </a:lnSpc>
            <a:spcBef>
              <a:spcPct val="0"/>
            </a:spcBef>
            <a:spcAft>
              <a:spcPct val="35000"/>
            </a:spcAft>
            <a:buNone/>
          </a:pPr>
          <a:r>
            <a:rPr lang="en-GB" sz="5400" kern="1200" dirty="0">
              <a:solidFill>
                <a:prstClr val="black">
                  <a:hueOff val="0"/>
                  <a:satOff val="0"/>
                  <a:lumOff val="0"/>
                  <a:alphaOff val="0"/>
                </a:prstClr>
              </a:solidFill>
              <a:latin typeface="Arial" panose="020B0604020202020204"/>
              <a:ea typeface="+mn-ea"/>
              <a:cs typeface="+mn-cs"/>
            </a:rPr>
            <a:t>Trader-Led Concession and Asset Transfer Model for Long-Term Electricity Supply.</a:t>
          </a:r>
          <a:endParaRPr lang="en-US" sz="5400" kern="1200" dirty="0">
            <a:solidFill>
              <a:prstClr val="black">
                <a:hueOff val="0"/>
                <a:satOff val="0"/>
                <a:lumOff val="0"/>
                <a:alphaOff val="0"/>
              </a:prstClr>
            </a:solidFill>
            <a:latin typeface="Arial" panose="020B0604020202020204"/>
            <a:ea typeface="+mn-ea"/>
            <a:cs typeface="+mn-cs"/>
          </a:endParaRPr>
        </a:p>
      </dsp:txBody>
      <dsp:txXfrm>
        <a:off x="9883680" y="5434285"/>
        <a:ext cx="9208812" cy="43832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E9B67B-C0E6-49C7-9D1F-E4CDF7C1274C}">
      <dsp:nvSpPr>
        <dsp:cNvPr id="0" name=""/>
        <dsp:cNvSpPr/>
      </dsp:nvSpPr>
      <dsp:spPr>
        <a:xfrm>
          <a:off x="0" y="4582589"/>
          <a:ext cx="15290800" cy="0"/>
        </a:xfrm>
        <a:prstGeom prst="lin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tailEnd type="triangle" w="lg" len="lg"/>
        </a:ln>
        <a:effectLst/>
      </dsp:spPr>
      <dsp:style>
        <a:lnRef idx="1">
          <a:scrgbClr r="0" g="0" b="0"/>
        </a:lnRef>
        <a:fillRef idx="1">
          <a:scrgbClr r="0" g="0" b="0"/>
        </a:fillRef>
        <a:effectRef idx="0">
          <a:scrgbClr r="0" g="0" b="0"/>
        </a:effectRef>
        <a:fontRef idx="minor"/>
      </dsp:style>
    </dsp:sp>
    <dsp:sp modelId="{A5608316-99C2-4BF5-9773-FA9F80C44FB1}">
      <dsp:nvSpPr>
        <dsp:cNvPr id="0" name=""/>
        <dsp:cNvSpPr/>
      </dsp:nvSpPr>
      <dsp:spPr>
        <a:xfrm>
          <a:off x="425872" y="4921701"/>
          <a:ext cx="6228611" cy="103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066800">
            <a:lnSpc>
              <a:spcPct val="90000"/>
            </a:lnSpc>
            <a:spcBef>
              <a:spcPct val="0"/>
            </a:spcBef>
            <a:spcAft>
              <a:spcPct val="35000"/>
            </a:spcAft>
            <a:buNone/>
            <a:defRPr b="1"/>
          </a:pPr>
          <a:r>
            <a:rPr lang="en-US" sz="2400" kern="1200" dirty="0"/>
            <a:t>16 Feb. 2026 @ 11:30 am</a:t>
          </a:r>
        </a:p>
      </dsp:txBody>
      <dsp:txXfrm>
        <a:off x="425872" y="4921701"/>
        <a:ext cx="6228611" cy="1035665"/>
      </dsp:txXfrm>
    </dsp:sp>
    <dsp:sp modelId="{D4389D29-C241-4C03-8F9A-79DCC611380E}">
      <dsp:nvSpPr>
        <dsp:cNvPr id="0" name=""/>
        <dsp:cNvSpPr/>
      </dsp:nvSpPr>
      <dsp:spPr>
        <a:xfrm>
          <a:off x="1194" y="1278542"/>
          <a:ext cx="7077967" cy="1562663"/>
        </a:xfrm>
        <a:prstGeom prst="roundRect">
          <a:avLst/>
        </a:prstGeom>
        <a:solidFill>
          <a:schemeClr val="accent2">
            <a:alpha val="9000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3360" tIns="213360" rIns="213360" bIns="213360" numCol="1" spcCol="1270" anchor="ctr" anchorCtr="0">
          <a:noAutofit/>
        </a:bodyPr>
        <a:lstStyle/>
        <a:p>
          <a:pPr marL="0" lvl="0" indent="0" algn="ctr" defTabSz="1066800">
            <a:lnSpc>
              <a:spcPct val="90000"/>
            </a:lnSpc>
            <a:spcBef>
              <a:spcPct val="0"/>
            </a:spcBef>
            <a:spcAft>
              <a:spcPct val="35000"/>
            </a:spcAft>
            <a:buNone/>
          </a:pPr>
          <a:r>
            <a:rPr lang="en-US" sz="2400" b="1" kern="1200" dirty="0"/>
            <a:t>Zuikerbosch – Water Treatment</a:t>
          </a:r>
        </a:p>
      </dsp:txBody>
      <dsp:txXfrm>
        <a:off x="77477" y="1354825"/>
        <a:ext cx="6925401" cy="1410097"/>
      </dsp:txXfrm>
    </dsp:sp>
    <dsp:sp modelId="{CE2A6D83-F852-4462-AC09-8E6676702869}">
      <dsp:nvSpPr>
        <dsp:cNvPr id="0" name=""/>
        <dsp:cNvSpPr/>
      </dsp:nvSpPr>
      <dsp:spPr>
        <a:xfrm>
          <a:off x="3540178" y="2841205"/>
          <a:ext cx="0" cy="1741384"/>
        </a:xfrm>
        <a:prstGeom prst="line">
          <a:avLst/>
        </a:prstGeom>
        <a:noFill/>
        <a:ln w="9525"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CF1A1E50-1255-478D-AE75-4A8DDC571A34}">
      <dsp:nvSpPr>
        <dsp:cNvPr id="0" name=""/>
        <dsp:cNvSpPr/>
      </dsp:nvSpPr>
      <dsp:spPr>
        <a:xfrm>
          <a:off x="8636315" y="3207812"/>
          <a:ext cx="6228611" cy="103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066800">
            <a:lnSpc>
              <a:spcPct val="90000"/>
            </a:lnSpc>
            <a:spcBef>
              <a:spcPct val="0"/>
            </a:spcBef>
            <a:spcAft>
              <a:spcPct val="35000"/>
            </a:spcAft>
            <a:buNone/>
            <a:defRPr b="1"/>
          </a:pPr>
          <a:r>
            <a:rPr lang="en-US" sz="2400" kern="1200" dirty="0"/>
            <a:t>17 Feb. 2026 @ 11:30 am</a:t>
          </a:r>
        </a:p>
      </dsp:txBody>
      <dsp:txXfrm>
        <a:off x="8636315" y="3207812"/>
        <a:ext cx="6228611" cy="1035665"/>
      </dsp:txXfrm>
    </dsp:sp>
    <dsp:sp modelId="{E5DA0D5E-9E6E-408B-BCFE-31EA44FD33C2}">
      <dsp:nvSpPr>
        <dsp:cNvPr id="0" name=""/>
        <dsp:cNvSpPr/>
      </dsp:nvSpPr>
      <dsp:spPr>
        <a:xfrm>
          <a:off x="3471439" y="4513850"/>
          <a:ext cx="137477" cy="137477"/>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73D0CC6-7C2D-48A2-8E5C-05100751A68E}">
      <dsp:nvSpPr>
        <dsp:cNvPr id="0" name=""/>
        <dsp:cNvSpPr/>
      </dsp:nvSpPr>
      <dsp:spPr>
        <a:xfrm>
          <a:off x="8211637" y="6323973"/>
          <a:ext cx="7077967" cy="1562663"/>
        </a:xfrm>
        <a:prstGeom prst="roundRect">
          <a:avLst/>
        </a:prstGeom>
        <a:solidFill>
          <a:schemeClr val="accent2">
            <a:alpha val="9000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3360" tIns="213360" rIns="213360" bIns="213360" numCol="1" spcCol="1270" anchor="ctr" anchorCtr="0">
          <a:noAutofit/>
        </a:bodyPr>
        <a:lstStyle/>
        <a:p>
          <a:pPr marL="0" lvl="0" indent="0" algn="ctr" defTabSz="1066800">
            <a:lnSpc>
              <a:spcPct val="90000"/>
            </a:lnSpc>
            <a:spcBef>
              <a:spcPct val="0"/>
            </a:spcBef>
            <a:spcAft>
              <a:spcPct val="35000"/>
            </a:spcAft>
            <a:buNone/>
          </a:pPr>
          <a:r>
            <a:rPr lang="en-US" sz="2400" b="1" kern="1200" dirty="0" err="1"/>
            <a:t>Eikenhof</a:t>
          </a:r>
          <a:r>
            <a:rPr lang="en-US" sz="2400" b="1" kern="1200" dirty="0"/>
            <a:t> – Boosting Station</a:t>
          </a:r>
        </a:p>
      </dsp:txBody>
      <dsp:txXfrm>
        <a:off x="8287920" y="6400256"/>
        <a:ext cx="6925401" cy="1410097"/>
      </dsp:txXfrm>
    </dsp:sp>
    <dsp:sp modelId="{08F78567-F962-4BCD-8927-573E58DC9E48}">
      <dsp:nvSpPr>
        <dsp:cNvPr id="0" name=""/>
        <dsp:cNvSpPr/>
      </dsp:nvSpPr>
      <dsp:spPr>
        <a:xfrm>
          <a:off x="11750621" y="4582589"/>
          <a:ext cx="0" cy="1741384"/>
        </a:xfrm>
        <a:prstGeom prst="line">
          <a:avLst/>
        </a:prstGeom>
        <a:noFill/>
        <a:ln w="9525"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7410005-5830-4715-AD74-8FBB3A3E4233}">
      <dsp:nvSpPr>
        <dsp:cNvPr id="0" name=""/>
        <dsp:cNvSpPr/>
      </dsp:nvSpPr>
      <dsp:spPr>
        <a:xfrm>
          <a:off x="11681882" y="4513850"/>
          <a:ext cx="137477" cy="137477"/>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710822-214C-43B4-A566-2457ED225FFB}">
      <dsp:nvSpPr>
        <dsp:cNvPr id="0" name=""/>
        <dsp:cNvSpPr/>
      </dsp:nvSpPr>
      <dsp:spPr>
        <a:xfrm>
          <a:off x="0" y="7826"/>
          <a:ext cx="19317448" cy="166704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6CE5AB-7995-49FE-B75A-8998714DDF37}">
      <dsp:nvSpPr>
        <dsp:cNvPr id="0" name=""/>
        <dsp:cNvSpPr/>
      </dsp:nvSpPr>
      <dsp:spPr>
        <a:xfrm>
          <a:off x="504282" y="382912"/>
          <a:ext cx="916876" cy="91687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4FC7064-2414-4CFB-BFDE-39E40A86331F}">
      <dsp:nvSpPr>
        <dsp:cNvPr id="0" name=""/>
        <dsp:cNvSpPr/>
      </dsp:nvSpPr>
      <dsp:spPr>
        <a:xfrm>
          <a:off x="1925440" y="7826"/>
          <a:ext cx="17392007" cy="1667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429" tIns="176429" rIns="176429" bIns="176429" numCol="1" spcCol="1270" anchor="ctr" anchorCtr="0">
          <a:noAutofit/>
        </a:bodyPr>
        <a:lstStyle/>
        <a:p>
          <a:pPr marL="0" lvl="0" indent="0" algn="l" defTabSz="1511300">
            <a:lnSpc>
              <a:spcPct val="90000"/>
            </a:lnSpc>
            <a:spcBef>
              <a:spcPct val="0"/>
            </a:spcBef>
            <a:spcAft>
              <a:spcPct val="35000"/>
            </a:spcAft>
            <a:buNone/>
          </a:pPr>
          <a:r>
            <a:rPr lang="en-GB" sz="3400" b="1" kern="1200" dirty="0"/>
            <a:t>Date and time</a:t>
          </a:r>
          <a:r>
            <a:rPr lang="en-GB" sz="3400" kern="1200" dirty="0"/>
            <a:t>: 19 February 2026 – 11:30 – 12:30</a:t>
          </a:r>
          <a:endParaRPr lang="en-US" sz="3400" kern="1200" dirty="0"/>
        </a:p>
      </dsp:txBody>
      <dsp:txXfrm>
        <a:off x="1925440" y="7826"/>
        <a:ext cx="17392007" cy="1667048"/>
      </dsp:txXfrm>
    </dsp:sp>
    <dsp:sp modelId="{FF263B55-DABD-4847-839C-845F61C0EF8D}">
      <dsp:nvSpPr>
        <dsp:cNvPr id="0" name=""/>
        <dsp:cNvSpPr/>
      </dsp:nvSpPr>
      <dsp:spPr>
        <a:xfrm>
          <a:off x="0" y="2091636"/>
          <a:ext cx="19317448" cy="166704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8BB925-7490-4457-8FD0-A77CCE2F3548}">
      <dsp:nvSpPr>
        <dsp:cNvPr id="0" name=""/>
        <dsp:cNvSpPr/>
      </dsp:nvSpPr>
      <dsp:spPr>
        <a:xfrm>
          <a:off x="504282" y="2466722"/>
          <a:ext cx="916876" cy="91687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2A835B-3A7E-449A-B457-5F3CBA045902}">
      <dsp:nvSpPr>
        <dsp:cNvPr id="0" name=""/>
        <dsp:cNvSpPr/>
      </dsp:nvSpPr>
      <dsp:spPr>
        <a:xfrm>
          <a:off x="1925440" y="2091636"/>
          <a:ext cx="17392007" cy="1667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429" tIns="176429" rIns="176429" bIns="176429" numCol="1" spcCol="1270" anchor="ctr" anchorCtr="0">
          <a:noAutofit/>
        </a:bodyPr>
        <a:lstStyle/>
        <a:p>
          <a:pPr marL="0" lvl="0" indent="0" algn="l" defTabSz="1511300">
            <a:lnSpc>
              <a:spcPct val="90000"/>
            </a:lnSpc>
            <a:spcBef>
              <a:spcPct val="0"/>
            </a:spcBef>
            <a:spcAft>
              <a:spcPct val="35000"/>
            </a:spcAft>
            <a:buNone/>
          </a:pPr>
          <a:r>
            <a:rPr lang="en-GB" sz="3400" b="1" kern="1200" dirty="0"/>
            <a:t>Location</a:t>
          </a:r>
          <a:r>
            <a:rPr lang="en-GB" sz="3400" b="0" kern="1200" dirty="0"/>
            <a:t>- Microsoft Teams meeting</a:t>
          </a:r>
          <a:endParaRPr lang="en-US" sz="3400" b="0" kern="1200" dirty="0"/>
        </a:p>
      </dsp:txBody>
      <dsp:txXfrm>
        <a:off x="1925440" y="2091636"/>
        <a:ext cx="17392007" cy="1667048"/>
      </dsp:txXfrm>
    </dsp:sp>
    <dsp:sp modelId="{3CCB7948-F216-44CF-9263-0C2A5012073F}">
      <dsp:nvSpPr>
        <dsp:cNvPr id="0" name=""/>
        <dsp:cNvSpPr/>
      </dsp:nvSpPr>
      <dsp:spPr>
        <a:xfrm>
          <a:off x="0" y="4175446"/>
          <a:ext cx="19317448" cy="166704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E8A2F6-9962-4053-AD9F-C183D26422A7}">
      <dsp:nvSpPr>
        <dsp:cNvPr id="0" name=""/>
        <dsp:cNvSpPr/>
      </dsp:nvSpPr>
      <dsp:spPr>
        <a:xfrm>
          <a:off x="504282" y="4550532"/>
          <a:ext cx="916876" cy="91687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7B7AC4D-1665-49FC-860C-861746F9C7C0}">
      <dsp:nvSpPr>
        <dsp:cNvPr id="0" name=""/>
        <dsp:cNvSpPr/>
      </dsp:nvSpPr>
      <dsp:spPr>
        <a:xfrm>
          <a:off x="1925440" y="4175446"/>
          <a:ext cx="17392007" cy="1667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429" tIns="176429" rIns="176429" bIns="176429" numCol="1" spcCol="1270" anchor="ctr" anchorCtr="0">
          <a:noAutofit/>
        </a:bodyPr>
        <a:lstStyle/>
        <a:p>
          <a:pPr marL="0" lvl="0" indent="0" algn="l" defTabSz="1422400">
            <a:lnSpc>
              <a:spcPct val="90000"/>
            </a:lnSpc>
            <a:spcBef>
              <a:spcPct val="0"/>
            </a:spcBef>
            <a:spcAft>
              <a:spcPct val="35000"/>
            </a:spcAft>
            <a:buNone/>
          </a:pPr>
          <a:r>
            <a:rPr lang="en-GB" sz="3200" b="1" kern="1200" dirty="0"/>
            <a:t>Meeting Link: </a:t>
          </a:r>
          <a:r>
            <a:rPr lang="en-GB" sz="3200" u="sng" kern="1200" dirty="0">
              <a:hlinkClick xmlns:r="http://schemas.openxmlformats.org/officeDocument/2006/relationships" r:id="rId7"/>
            </a:rPr>
            <a:t>https://teams.microsoft.com/meet/38590994032429?p=5IR1tz6tdAZdE4DOnK</a:t>
          </a:r>
          <a:endParaRPr lang="en-US" sz="3200" kern="1200" dirty="0"/>
        </a:p>
      </dsp:txBody>
      <dsp:txXfrm>
        <a:off x="1925440" y="4175446"/>
        <a:ext cx="17392007" cy="1667048"/>
      </dsp:txXfrm>
    </dsp:sp>
    <dsp:sp modelId="{99110349-9047-49D7-8B14-E5CC7A473B63}">
      <dsp:nvSpPr>
        <dsp:cNvPr id="0" name=""/>
        <dsp:cNvSpPr/>
      </dsp:nvSpPr>
      <dsp:spPr>
        <a:xfrm>
          <a:off x="0" y="6259257"/>
          <a:ext cx="19317448" cy="166704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66E6C5-CD2B-42F8-BE24-13B9F11F795B}">
      <dsp:nvSpPr>
        <dsp:cNvPr id="0" name=""/>
        <dsp:cNvSpPr/>
      </dsp:nvSpPr>
      <dsp:spPr>
        <a:xfrm>
          <a:off x="504282" y="6634342"/>
          <a:ext cx="916876" cy="916876"/>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83A491-9075-4155-BEC3-F051C98EDED7}">
      <dsp:nvSpPr>
        <dsp:cNvPr id="0" name=""/>
        <dsp:cNvSpPr/>
      </dsp:nvSpPr>
      <dsp:spPr>
        <a:xfrm>
          <a:off x="1925440" y="6259257"/>
          <a:ext cx="17392007" cy="1667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429" tIns="176429" rIns="176429" bIns="176429" numCol="1" spcCol="1270" anchor="ctr" anchorCtr="0">
          <a:noAutofit/>
        </a:bodyPr>
        <a:lstStyle/>
        <a:p>
          <a:pPr marL="0" lvl="0" indent="0" algn="l" defTabSz="1511300">
            <a:lnSpc>
              <a:spcPct val="90000"/>
            </a:lnSpc>
            <a:spcBef>
              <a:spcPct val="0"/>
            </a:spcBef>
            <a:spcAft>
              <a:spcPct val="35000"/>
            </a:spcAft>
            <a:buNone/>
          </a:pPr>
          <a:r>
            <a:rPr lang="en-GB" sz="3400" b="1" kern="1200" dirty="0"/>
            <a:t>Meeting ID</a:t>
          </a:r>
          <a:r>
            <a:rPr lang="en-GB" sz="3400" kern="1200" dirty="0"/>
            <a:t>: 385 909 940 324 29</a:t>
          </a:r>
          <a:endParaRPr lang="en-US" sz="3400" kern="1200" dirty="0"/>
        </a:p>
      </dsp:txBody>
      <dsp:txXfrm>
        <a:off x="1925440" y="6259257"/>
        <a:ext cx="17392007" cy="1667048"/>
      </dsp:txXfrm>
    </dsp:sp>
    <dsp:sp modelId="{81970873-D1A0-4CFE-B032-CC9D52B9C843}">
      <dsp:nvSpPr>
        <dsp:cNvPr id="0" name=""/>
        <dsp:cNvSpPr/>
      </dsp:nvSpPr>
      <dsp:spPr>
        <a:xfrm>
          <a:off x="0" y="8343067"/>
          <a:ext cx="19317448" cy="166704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8750FB-A05A-486F-8CEA-623D56A02176}">
      <dsp:nvSpPr>
        <dsp:cNvPr id="0" name=""/>
        <dsp:cNvSpPr/>
      </dsp:nvSpPr>
      <dsp:spPr>
        <a:xfrm>
          <a:off x="504282" y="8718153"/>
          <a:ext cx="916876" cy="916876"/>
        </a:xfrm>
        <a:prstGeom prst="rect">
          <a:avLst/>
        </a:prstGeom>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A4F2BE2-1FB8-4D36-8319-C9154F6F1CFF}">
      <dsp:nvSpPr>
        <dsp:cNvPr id="0" name=""/>
        <dsp:cNvSpPr/>
      </dsp:nvSpPr>
      <dsp:spPr>
        <a:xfrm>
          <a:off x="1925440" y="8343067"/>
          <a:ext cx="17392007" cy="1667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429" tIns="176429" rIns="176429" bIns="176429" numCol="1" spcCol="1270" anchor="ctr" anchorCtr="0">
          <a:noAutofit/>
        </a:bodyPr>
        <a:lstStyle/>
        <a:p>
          <a:pPr marL="0" lvl="0" indent="0" algn="l" defTabSz="1511300">
            <a:lnSpc>
              <a:spcPct val="90000"/>
            </a:lnSpc>
            <a:spcBef>
              <a:spcPct val="0"/>
            </a:spcBef>
            <a:spcAft>
              <a:spcPct val="35000"/>
            </a:spcAft>
            <a:buNone/>
          </a:pPr>
          <a:r>
            <a:rPr lang="en-GB" sz="3400" b="1" kern="1200" dirty="0"/>
            <a:t>Passcode</a:t>
          </a:r>
          <a:r>
            <a:rPr lang="en-GB" sz="3400" kern="1200" dirty="0"/>
            <a:t>: Ly6XS3WV</a:t>
          </a:r>
          <a:endParaRPr lang="en-US" sz="3400" kern="1200" dirty="0"/>
        </a:p>
      </dsp:txBody>
      <dsp:txXfrm>
        <a:off x="1925440" y="8343067"/>
        <a:ext cx="17392007" cy="166704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6" name="Shape 96"/>
          <p:cNvSpPr>
            <a:spLocks noGrp="1" noRot="1" noChangeAspect="1"/>
          </p:cNvSpPr>
          <p:nvPr>
            <p:ph type="sldImg"/>
          </p:nvPr>
        </p:nvSpPr>
        <p:spPr>
          <a:xfrm>
            <a:off x="1143000" y="685800"/>
            <a:ext cx="4572000" cy="3429000"/>
          </a:xfrm>
          <a:prstGeom prst="rect">
            <a:avLst/>
          </a:prstGeom>
        </p:spPr>
        <p:txBody>
          <a:bodyPr/>
          <a:lstStyle/>
          <a:p>
            <a:endParaRPr/>
          </a:p>
        </p:txBody>
      </p:sp>
      <p:sp>
        <p:nvSpPr>
          <p:cNvPr id="97" name="Shape 9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2526106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3587465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1592225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4" name="Rand Water Powerpoint Template2.jpg" descr="Rand Water Powerpoint Template2.jpg">
            <a:extLst>
              <a:ext uri="{FF2B5EF4-FFF2-40B4-BE49-F238E27FC236}">
                <a16:creationId xmlns:a16="http://schemas.microsoft.com/office/drawing/2014/main" id="{6A6BEA40-4F18-E1EA-EF2B-B58527D4534E}"/>
              </a:ext>
            </a:extLst>
          </p:cNvPr>
          <p:cNvPicPr>
            <a:picLocks noChangeAspect="1"/>
          </p:cNvPicPr>
          <p:nvPr userDrawn="1"/>
        </p:nvPicPr>
        <p:blipFill>
          <a:blip r:embed="rId2"/>
          <a:stretch>
            <a:fillRect/>
          </a:stretch>
        </p:blipFill>
        <p:spPr>
          <a:xfrm>
            <a:off x="1" y="0"/>
            <a:ext cx="24400014" cy="13716000"/>
          </a:xfrm>
          <a:prstGeom prst="rect">
            <a:avLst/>
          </a:prstGeom>
          <a:ln w="12700">
            <a:miter lim="400000"/>
          </a:ln>
        </p:spPr>
      </p:pic>
      <p:sp>
        <p:nvSpPr>
          <p:cNvPr id="5" name="Title 1">
            <a:extLst>
              <a:ext uri="{FF2B5EF4-FFF2-40B4-BE49-F238E27FC236}">
                <a16:creationId xmlns:a16="http://schemas.microsoft.com/office/drawing/2014/main" id="{AD8DCA33-0132-E708-DD38-AAB416A6A721}"/>
              </a:ext>
            </a:extLst>
          </p:cNvPr>
          <p:cNvSpPr>
            <a:spLocks noGrp="1"/>
          </p:cNvSpPr>
          <p:nvPr>
            <p:ph type="ctrTitle" hasCustomPrompt="1"/>
          </p:nvPr>
        </p:nvSpPr>
        <p:spPr>
          <a:xfrm>
            <a:off x="11925300" y="7530351"/>
            <a:ext cx="11886832" cy="1394014"/>
          </a:xfrm>
        </p:spPr>
        <p:txBody>
          <a:bodyPr anchor="b">
            <a:noAutofit/>
          </a:bodyPr>
          <a:lstStyle>
            <a:lvl1pPr algn="r">
              <a:defRPr sz="6400" b="1">
                <a:solidFill>
                  <a:srgbClr val="002060"/>
                </a:solidFill>
              </a:defRPr>
            </a:lvl1pPr>
          </a:lstStyle>
          <a:p>
            <a:r>
              <a:rPr lang="en-GB" dirty="0"/>
              <a:t>Presentation Title</a:t>
            </a:r>
            <a:endParaRPr lang="en-US" dirty="0"/>
          </a:p>
        </p:txBody>
      </p:sp>
      <p:sp>
        <p:nvSpPr>
          <p:cNvPr id="7" name="Subtitle 2">
            <a:extLst>
              <a:ext uri="{FF2B5EF4-FFF2-40B4-BE49-F238E27FC236}">
                <a16:creationId xmlns:a16="http://schemas.microsoft.com/office/drawing/2014/main" id="{41FEEEBC-9DBC-AE32-2ACB-935E67E54FAE}"/>
              </a:ext>
            </a:extLst>
          </p:cNvPr>
          <p:cNvSpPr>
            <a:spLocks noGrp="1"/>
          </p:cNvSpPr>
          <p:nvPr>
            <p:ph type="subTitle" idx="1" hasCustomPrompt="1"/>
          </p:nvPr>
        </p:nvSpPr>
        <p:spPr>
          <a:xfrm>
            <a:off x="12058649" y="9229161"/>
            <a:ext cx="11753482" cy="1394014"/>
          </a:xfrm>
        </p:spPr>
        <p:txBody>
          <a:bodyPr/>
          <a:lstStyle>
            <a:lvl1pPr marL="0" indent="0" algn="r">
              <a:buNone/>
              <a:defRPr sz="4800" b="1">
                <a:solidFill>
                  <a:srgbClr val="0070C0"/>
                </a:solidFill>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GB" dirty="0"/>
              <a:t>Subtitle</a:t>
            </a:r>
            <a:endParaRPr lang="en-US" dirty="0"/>
          </a:p>
        </p:txBody>
      </p:sp>
      <p:pic>
        <p:nvPicPr>
          <p:cNvPr id="8" name="Image" descr="Image">
            <a:extLst>
              <a:ext uri="{FF2B5EF4-FFF2-40B4-BE49-F238E27FC236}">
                <a16:creationId xmlns:a16="http://schemas.microsoft.com/office/drawing/2014/main" id="{26BF8F39-2BE6-F226-E9AA-482E3C690C81}"/>
              </a:ext>
            </a:extLst>
          </p:cNvPr>
          <p:cNvPicPr>
            <a:picLocks noChangeAspect="1"/>
          </p:cNvPicPr>
          <p:nvPr userDrawn="1"/>
        </p:nvPicPr>
        <p:blipFill>
          <a:blip r:embed="rId3"/>
          <a:stretch>
            <a:fillRect/>
          </a:stretch>
        </p:blipFill>
        <p:spPr>
          <a:xfrm>
            <a:off x="16973550" y="636787"/>
            <a:ext cx="5839568" cy="1734374"/>
          </a:xfrm>
          <a:prstGeom prst="rect">
            <a:avLst/>
          </a:prstGeom>
          <a:ln w="12700">
            <a:miter lim="400000"/>
          </a:ln>
        </p:spPr>
      </p:pic>
      <p:pic>
        <p:nvPicPr>
          <p:cNvPr id="9" name="Image" descr="Image">
            <a:extLst>
              <a:ext uri="{FF2B5EF4-FFF2-40B4-BE49-F238E27FC236}">
                <a16:creationId xmlns:a16="http://schemas.microsoft.com/office/drawing/2014/main" id="{0532F605-6540-5761-FFDA-A4870DDDF9D5}"/>
              </a:ext>
            </a:extLst>
          </p:cNvPr>
          <p:cNvPicPr>
            <a:picLocks noChangeAspect="1"/>
          </p:cNvPicPr>
          <p:nvPr userDrawn="1"/>
        </p:nvPicPr>
        <p:blipFill>
          <a:blip r:embed="rId4"/>
          <a:stretch>
            <a:fillRect/>
          </a:stretch>
        </p:blipFill>
        <p:spPr>
          <a:xfrm>
            <a:off x="8648699" y="12787630"/>
            <a:ext cx="3409946" cy="727164"/>
          </a:xfrm>
          <a:prstGeom prst="rect">
            <a:avLst/>
          </a:prstGeom>
          <a:ln w="12700">
            <a:miter lim="400000"/>
          </a:ln>
        </p:spPr>
      </p:pic>
      <p:sp>
        <p:nvSpPr>
          <p:cNvPr id="10" name="Subtitle 2">
            <a:extLst>
              <a:ext uri="{FF2B5EF4-FFF2-40B4-BE49-F238E27FC236}">
                <a16:creationId xmlns:a16="http://schemas.microsoft.com/office/drawing/2014/main" id="{FB77165A-6719-991E-F0D3-379A5FD9587D}"/>
              </a:ext>
            </a:extLst>
          </p:cNvPr>
          <p:cNvSpPr txBox="1">
            <a:spLocks/>
          </p:cNvSpPr>
          <p:nvPr userDrawn="1"/>
        </p:nvSpPr>
        <p:spPr>
          <a:xfrm>
            <a:off x="12192001" y="11141089"/>
            <a:ext cx="11753482" cy="1394014"/>
          </a:xfrm>
          <a:prstGeom prst="rect">
            <a:avLst/>
          </a:prstGeom>
        </p:spPr>
        <p:txBody>
          <a:bodyPr vert="horz" lIns="182880" tIns="91440" rIns="182880" bIns="91440" rtlCol="0">
            <a:normAutofit/>
          </a:bodyPr>
          <a:lstStyle>
            <a:lvl1pPr marL="0" indent="0" algn="r"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4800" dirty="0">
              <a:solidFill>
                <a:srgbClr val="002060"/>
              </a:solidFill>
            </a:endParaRPr>
          </a:p>
        </p:txBody>
      </p:sp>
    </p:spTree>
    <p:extLst>
      <p:ext uri="{BB962C8B-B14F-4D97-AF65-F5344CB8AC3E}">
        <p14:creationId xmlns:p14="http://schemas.microsoft.com/office/powerpoint/2010/main" val="19793699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28CF96-BB93-FABD-002E-65A4C745AB44}"/>
              </a:ext>
            </a:extLst>
          </p:cNvPr>
          <p:cNvPicPr>
            <a:picLocks noChangeAspect="1"/>
          </p:cNvPicPr>
          <p:nvPr userDrawn="1"/>
        </p:nvPicPr>
        <p:blipFill>
          <a:blip r:embed="rId2"/>
          <a:stretch>
            <a:fillRect/>
          </a:stretch>
        </p:blipFill>
        <p:spPr>
          <a:xfrm>
            <a:off x="-21013" y="26324"/>
            <a:ext cx="24426026" cy="13716000"/>
          </a:xfrm>
          <a:prstGeom prst="rect">
            <a:avLst/>
          </a:prstGeom>
        </p:spPr>
      </p:pic>
      <p:sp>
        <p:nvSpPr>
          <p:cNvPr id="3" name="Title 8">
            <a:extLst>
              <a:ext uri="{FF2B5EF4-FFF2-40B4-BE49-F238E27FC236}">
                <a16:creationId xmlns:a16="http://schemas.microsoft.com/office/drawing/2014/main" id="{5DB1132D-5554-8B64-71DE-876B8172BD69}"/>
              </a:ext>
            </a:extLst>
          </p:cNvPr>
          <p:cNvSpPr>
            <a:spLocks noGrp="1"/>
          </p:cNvSpPr>
          <p:nvPr>
            <p:ph type="title" hasCustomPrompt="1"/>
          </p:nvPr>
        </p:nvSpPr>
        <p:spPr>
          <a:xfrm>
            <a:off x="478737" y="332814"/>
            <a:ext cx="16860358" cy="1227860"/>
          </a:xfrm>
        </p:spPr>
        <p:txBody>
          <a:bodyPr>
            <a:noAutofit/>
          </a:bodyPr>
          <a:lstStyle>
            <a:lvl1pPr>
              <a:defRPr sz="8000" b="1">
                <a:solidFill>
                  <a:srgbClr val="002060"/>
                </a:solidFill>
              </a:defRPr>
            </a:lvl1pPr>
          </a:lstStyle>
          <a:p>
            <a:r>
              <a:rPr lang="en-GB" dirty="0"/>
              <a:t>Image</a:t>
            </a:r>
            <a:endParaRPr lang="en-US" dirty="0"/>
          </a:p>
        </p:txBody>
      </p:sp>
      <p:sp>
        <p:nvSpPr>
          <p:cNvPr id="4" name="Content Placeholder 2">
            <a:extLst>
              <a:ext uri="{FF2B5EF4-FFF2-40B4-BE49-F238E27FC236}">
                <a16:creationId xmlns:a16="http://schemas.microsoft.com/office/drawing/2014/main" id="{056D0EB1-E8BF-9F34-E0DB-53AE1461FB89}"/>
              </a:ext>
            </a:extLst>
          </p:cNvPr>
          <p:cNvSpPr>
            <a:spLocks noGrp="1"/>
          </p:cNvSpPr>
          <p:nvPr>
            <p:ph sz="half" idx="1"/>
          </p:nvPr>
        </p:nvSpPr>
        <p:spPr>
          <a:xfrm>
            <a:off x="478736" y="2364139"/>
            <a:ext cx="19317448" cy="10017942"/>
          </a:xfrm>
        </p:spPr>
        <p:txBody>
          <a:bodyPr/>
          <a:lstStyle>
            <a:lvl1pPr marL="0" indent="0">
              <a:buNone/>
              <a:defRPr>
                <a:solidFill>
                  <a:srgbClr val="002060"/>
                </a:solidFill>
              </a:defRPr>
            </a:lvl1pPr>
          </a:lstStyle>
          <a:p>
            <a:pPr lvl="0"/>
            <a:r>
              <a:rPr lang="en-GB" dirty="0"/>
              <a:t>Click to edit Master text styles</a:t>
            </a:r>
          </a:p>
        </p:txBody>
      </p:sp>
      <p:sp>
        <p:nvSpPr>
          <p:cNvPr id="7" name="Slide Number Placeholder 5">
            <a:extLst>
              <a:ext uri="{FF2B5EF4-FFF2-40B4-BE49-F238E27FC236}">
                <a16:creationId xmlns:a16="http://schemas.microsoft.com/office/drawing/2014/main" id="{BFDFA59C-D91E-543A-7E61-72FB01E56783}"/>
              </a:ext>
            </a:extLst>
          </p:cNvPr>
          <p:cNvSpPr>
            <a:spLocks noGrp="1"/>
          </p:cNvSpPr>
          <p:nvPr>
            <p:ph type="sldNum" sz="quarter" idx="4"/>
          </p:nvPr>
        </p:nvSpPr>
        <p:spPr>
          <a:xfrm>
            <a:off x="478737" y="12960603"/>
            <a:ext cx="5950530" cy="730250"/>
          </a:xfrm>
          <a:prstGeom prst="rect">
            <a:avLst/>
          </a:prstGeom>
        </p:spPr>
        <p:txBody>
          <a:bodyPr vert="horz" lIns="91440" tIns="45720" rIns="91440" bIns="45720" rtlCol="0" anchor="ctr"/>
          <a:lstStyle>
            <a:lvl1pPr algn="l">
              <a:defRPr sz="2800" b="0">
                <a:solidFill>
                  <a:schemeClr val="tx1"/>
                </a:solidFill>
                <a:effectLst/>
              </a:defRPr>
            </a:lvl1pPr>
          </a:lstStyle>
          <a:p>
            <a:fld id="{9823398F-CDCC-1747-A342-AC569435ECF3}" type="slidenum">
              <a:rPr lang="en-US" smtClean="0"/>
              <a:pPr/>
              <a:t>‹#›</a:t>
            </a:fld>
            <a:endParaRPr lang="en-US" dirty="0"/>
          </a:p>
        </p:txBody>
      </p:sp>
    </p:spTree>
    <p:extLst>
      <p:ext uri="{BB962C8B-B14F-4D97-AF65-F5344CB8AC3E}">
        <p14:creationId xmlns:p14="http://schemas.microsoft.com/office/powerpoint/2010/main" val="1799166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018D9E6-3E99-A2EA-6CBD-64BDF233A08A}"/>
              </a:ext>
            </a:extLst>
          </p:cNvPr>
          <p:cNvPicPr>
            <a:picLocks noChangeAspect="1"/>
          </p:cNvPicPr>
          <p:nvPr userDrawn="1"/>
        </p:nvPicPr>
        <p:blipFill>
          <a:blip r:embed="rId2"/>
          <a:stretch>
            <a:fillRect/>
          </a:stretch>
        </p:blipFill>
        <p:spPr>
          <a:xfrm>
            <a:off x="-21013" y="83474"/>
            <a:ext cx="24426026" cy="13716000"/>
          </a:xfrm>
          <a:prstGeom prst="rect">
            <a:avLst/>
          </a:prstGeom>
        </p:spPr>
      </p:pic>
      <p:sp>
        <p:nvSpPr>
          <p:cNvPr id="3" name="Title 8">
            <a:extLst>
              <a:ext uri="{FF2B5EF4-FFF2-40B4-BE49-F238E27FC236}">
                <a16:creationId xmlns:a16="http://schemas.microsoft.com/office/drawing/2014/main" id="{1C53ED0A-8B86-256C-5D43-2F438F778C23}"/>
              </a:ext>
            </a:extLst>
          </p:cNvPr>
          <p:cNvSpPr>
            <a:spLocks noGrp="1"/>
          </p:cNvSpPr>
          <p:nvPr>
            <p:ph type="title" hasCustomPrompt="1"/>
          </p:nvPr>
        </p:nvSpPr>
        <p:spPr>
          <a:xfrm>
            <a:off x="478737" y="542060"/>
            <a:ext cx="16860358" cy="1227860"/>
          </a:xfrm>
        </p:spPr>
        <p:txBody>
          <a:bodyPr>
            <a:noAutofit/>
          </a:bodyPr>
          <a:lstStyle>
            <a:lvl1pPr>
              <a:defRPr sz="8000" b="1">
                <a:solidFill>
                  <a:srgbClr val="002060"/>
                </a:solidFill>
              </a:defRPr>
            </a:lvl1pPr>
          </a:lstStyle>
          <a:p>
            <a:r>
              <a:rPr lang="en-GB" dirty="0"/>
              <a:t>Image</a:t>
            </a:r>
            <a:endParaRPr lang="en-US" dirty="0"/>
          </a:p>
        </p:txBody>
      </p:sp>
      <p:sp>
        <p:nvSpPr>
          <p:cNvPr id="4" name="Content Placeholder 2">
            <a:extLst>
              <a:ext uri="{FF2B5EF4-FFF2-40B4-BE49-F238E27FC236}">
                <a16:creationId xmlns:a16="http://schemas.microsoft.com/office/drawing/2014/main" id="{E023CD9B-801E-0006-8675-0D4CA6E39F45}"/>
              </a:ext>
            </a:extLst>
          </p:cNvPr>
          <p:cNvSpPr>
            <a:spLocks noGrp="1"/>
          </p:cNvSpPr>
          <p:nvPr>
            <p:ph sz="half" idx="1"/>
          </p:nvPr>
        </p:nvSpPr>
        <p:spPr>
          <a:xfrm>
            <a:off x="478736" y="2364139"/>
            <a:ext cx="19317448" cy="10017942"/>
          </a:xfrm>
        </p:spPr>
        <p:txBody>
          <a:bodyPr/>
          <a:lstStyle>
            <a:lvl1pPr marL="0" indent="0">
              <a:buNone/>
              <a:defRPr>
                <a:solidFill>
                  <a:srgbClr val="002060"/>
                </a:solidFill>
              </a:defRPr>
            </a:lvl1pPr>
          </a:lstStyle>
          <a:p>
            <a:pPr lvl="0"/>
            <a:r>
              <a:rPr lang="en-GB" dirty="0"/>
              <a:t>Click to edit Master text styles</a:t>
            </a:r>
          </a:p>
        </p:txBody>
      </p:sp>
      <p:sp>
        <p:nvSpPr>
          <p:cNvPr id="5" name="Slide Number Placeholder 5">
            <a:extLst>
              <a:ext uri="{FF2B5EF4-FFF2-40B4-BE49-F238E27FC236}">
                <a16:creationId xmlns:a16="http://schemas.microsoft.com/office/drawing/2014/main" id="{DBFD0F6D-87F5-9283-4683-C5BEF8A63349}"/>
              </a:ext>
            </a:extLst>
          </p:cNvPr>
          <p:cNvSpPr>
            <a:spLocks noGrp="1"/>
          </p:cNvSpPr>
          <p:nvPr>
            <p:ph type="sldNum" sz="quarter" idx="4"/>
          </p:nvPr>
        </p:nvSpPr>
        <p:spPr>
          <a:xfrm>
            <a:off x="478737" y="12960603"/>
            <a:ext cx="5950530" cy="730250"/>
          </a:xfrm>
          <a:prstGeom prst="rect">
            <a:avLst/>
          </a:prstGeom>
        </p:spPr>
        <p:txBody>
          <a:bodyPr vert="horz" lIns="91440" tIns="45720" rIns="91440" bIns="45720" rtlCol="0" anchor="ctr"/>
          <a:lstStyle>
            <a:lvl1pPr algn="l">
              <a:defRPr sz="2800" b="0">
                <a:solidFill>
                  <a:schemeClr val="tx1"/>
                </a:solidFill>
                <a:effectLst/>
              </a:defRPr>
            </a:lvl1pPr>
          </a:lstStyle>
          <a:p>
            <a:fld id="{9823398F-CDCC-1747-A342-AC569435ECF3}" type="slidenum">
              <a:rPr lang="en-US" smtClean="0"/>
              <a:pPr/>
              <a:t>‹#›</a:t>
            </a:fld>
            <a:endParaRPr lang="en-US" dirty="0"/>
          </a:p>
        </p:txBody>
      </p:sp>
    </p:spTree>
    <p:extLst>
      <p:ext uri="{BB962C8B-B14F-4D97-AF65-F5344CB8AC3E}">
        <p14:creationId xmlns:p14="http://schemas.microsoft.com/office/powerpoint/2010/main" val="2675849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E699DB-E4AC-41E9-457E-DDA745A29C89}"/>
              </a:ext>
            </a:extLst>
          </p:cNvPr>
          <p:cNvPicPr>
            <a:picLocks noChangeAspect="1"/>
          </p:cNvPicPr>
          <p:nvPr userDrawn="1"/>
        </p:nvPicPr>
        <p:blipFill>
          <a:blip r:embed="rId2"/>
          <a:stretch>
            <a:fillRect/>
          </a:stretch>
        </p:blipFill>
        <p:spPr>
          <a:xfrm>
            <a:off x="0" y="0"/>
            <a:ext cx="24384000" cy="13716000"/>
          </a:xfrm>
          <a:prstGeom prst="rect">
            <a:avLst/>
          </a:prstGeom>
        </p:spPr>
      </p:pic>
      <p:sp>
        <p:nvSpPr>
          <p:cNvPr id="4" name="Title 1">
            <a:extLst>
              <a:ext uri="{FF2B5EF4-FFF2-40B4-BE49-F238E27FC236}">
                <a16:creationId xmlns:a16="http://schemas.microsoft.com/office/drawing/2014/main" id="{B583E9F2-68DF-81C6-537A-5616D1E6B39D}"/>
              </a:ext>
            </a:extLst>
          </p:cNvPr>
          <p:cNvSpPr>
            <a:spLocks noGrp="1"/>
          </p:cNvSpPr>
          <p:nvPr>
            <p:ph type="title" hasCustomPrompt="1"/>
          </p:nvPr>
        </p:nvSpPr>
        <p:spPr>
          <a:xfrm>
            <a:off x="357708" y="10383836"/>
            <a:ext cx="14813280" cy="1537872"/>
          </a:xfrm>
        </p:spPr>
        <p:txBody>
          <a:bodyPr>
            <a:normAutofit/>
          </a:bodyPr>
          <a:lstStyle>
            <a:lvl1pPr algn="just">
              <a:defRPr sz="6400" b="1">
                <a:solidFill>
                  <a:srgbClr val="002060"/>
                </a:solidFill>
              </a:defRPr>
            </a:lvl1pPr>
          </a:lstStyle>
          <a:p>
            <a:r>
              <a:rPr lang="en-GB" dirty="0"/>
              <a:t>Section Title</a:t>
            </a:r>
            <a:endParaRPr lang="en-US" dirty="0"/>
          </a:p>
        </p:txBody>
      </p:sp>
      <p:sp>
        <p:nvSpPr>
          <p:cNvPr id="6" name="Slide Number Placeholder 5">
            <a:extLst>
              <a:ext uri="{FF2B5EF4-FFF2-40B4-BE49-F238E27FC236}">
                <a16:creationId xmlns:a16="http://schemas.microsoft.com/office/drawing/2014/main" id="{4A1FF779-2040-B986-DE50-93712A9BFB53}"/>
              </a:ext>
            </a:extLst>
          </p:cNvPr>
          <p:cNvSpPr txBox="1">
            <a:spLocks/>
          </p:cNvSpPr>
          <p:nvPr userDrawn="1"/>
        </p:nvSpPr>
        <p:spPr>
          <a:xfrm>
            <a:off x="478737" y="12960603"/>
            <a:ext cx="5950530" cy="730250"/>
          </a:xfrm>
          <a:prstGeom prst="rect">
            <a:avLst/>
          </a:prstGeom>
        </p:spPr>
        <p:txBody>
          <a:bodyPr vert="horz" lIns="182880" tIns="91440" rIns="182880" bIns="91440" rtlCol="0" anchor="ctr"/>
          <a:lstStyle>
            <a:defPPr>
              <a:defRPr lang="en-US"/>
            </a:defPPr>
            <a:lvl1pPr marL="0" algn="l" defTabSz="914400" rtl="0" eaLnBrk="1" latinLnBrk="0" hangingPunct="1">
              <a:defRPr sz="1400" b="0" kern="120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823398F-CDCC-1747-A342-AC569435ECF3}" type="slidenum">
              <a:rPr lang="en-US" sz="2800" smtClean="0"/>
              <a:pPr/>
              <a:t>‹#›</a:t>
            </a:fld>
            <a:endParaRPr lang="en-US" sz="2800" dirty="0"/>
          </a:p>
        </p:txBody>
      </p:sp>
    </p:spTree>
    <p:extLst>
      <p:ext uri="{BB962C8B-B14F-4D97-AF65-F5344CB8AC3E}">
        <p14:creationId xmlns:p14="http://schemas.microsoft.com/office/powerpoint/2010/main" val="3611698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A59B63-B76B-1372-C80A-C6F912792F13}"/>
              </a:ext>
            </a:extLst>
          </p:cNvPr>
          <p:cNvPicPr>
            <a:picLocks noChangeAspect="1"/>
          </p:cNvPicPr>
          <p:nvPr userDrawn="1"/>
        </p:nvPicPr>
        <p:blipFill>
          <a:blip r:embed="rId2"/>
          <a:stretch>
            <a:fillRect/>
          </a:stretch>
        </p:blipFill>
        <p:spPr>
          <a:xfrm>
            <a:off x="0" y="0"/>
            <a:ext cx="24384000" cy="13716000"/>
          </a:xfrm>
          <a:prstGeom prst="rect">
            <a:avLst/>
          </a:prstGeom>
        </p:spPr>
      </p:pic>
      <p:sp>
        <p:nvSpPr>
          <p:cNvPr id="3" name="Text Placeholder 12">
            <a:extLst>
              <a:ext uri="{FF2B5EF4-FFF2-40B4-BE49-F238E27FC236}">
                <a16:creationId xmlns:a16="http://schemas.microsoft.com/office/drawing/2014/main" id="{8C33DEDF-8045-5DFB-ED78-D9299DD801B4}"/>
              </a:ext>
            </a:extLst>
          </p:cNvPr>
          <p:cNvSpPr>
            <a:spLocks noGrp="1"/>
          </p:cNvSpPr>
          <p:nvPr>
            <p:ph type="body" sz="quarter" idx="10" hasCustomPrompt="1"/>
          </p:nvPr>
        </p:nvSpPr>
        <p:spPr>
          <a:xfrm>
            <a:off x="4021015" y="4588413"/>
            <a:ext cx="16764002" cy="2277794"/>
          </a:xfrm>
        </p:spPr>
        <p:txBody>
          <a:bodyPr>
            <a:normAutofit/>
          </a:bodyPr>
          <a:lstStyle>
            <a:lvl1pPr marL="0" indent="0" algn="ctr">
              <a:buNone/>
              <a:defRPr lang="en-ZA" sz="12000" b="1" i="0" u="none" strike="noStrike" smtClean="0">
                <a:solidFill>
                  <a:schemeClr val="bg1"/>
                </a:solidFill>
                <a:effectLst/>
              </a:defRPr>
            </a:lvl1pPr>
          </a:lstStyle>
          <a:p>
            <a:pPr lvl="0"/>
            <a:r>
              <a:rPr lang="en-US" dirty="0"/>
              <a:t>Thank You!</a:t>
            </a:r>
          </a:p>
        </p:txBody>
      </p:sp>
      <p:sp>
        <p:nvSpPr>
          <p:cNvPr id="4" name="Head Office: Physical: 522 Impala Road, Glenvista 2058, South Africa…">
            <a:extLst>
              <a:ext uri="{FF2B5EF4-FFF2-40B4-BE49-F238E27FC236}">
                <a16:creationId xmlns:a16="http://schemas.microsoft.com/office/drawing/2014/main" id="{9851E7F9-9165-6547-CDAF-ED6F5A557971}"/>
              </a:ext>
            </a:extLst>
          </p:cNvPr>
          <p:cNvSpPr txBox="1"/>
          <p:nvPr userDrawn="1"/>
        </p:nvSpPr>
        <p:spPr>
          <a:xfrm>
            <a:off x="3650885" y="21885499"/>
            <a:ext cx="14165286" cy="41377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ormAutofit/>
          </a:bodyPr>
          <a:lstStyle/>
          <a:p>
            <a:pPr algn="l" defTabSz="1651000">
              <a:spcBef>
                <a:spcPts val="0"/>
              </a:spcBef>
              <a:tabLst/>
              <a:defRPr sz="2800" b="1" spc="100">
                <a:solidFill>
                  <a:srgbClr val="335E9A"/>
                </a:solidFill>
                <a:latin typeface="Calibri"/>
                <a:ea typeface="Calibri"/>
                <a:cs typeface="Calibri"/>
                <a:sym typeface="Calibri"/>
              </a:defRPr>
            </a:pPr>
            <a:r>
              <a:rPr sz="5600" dirty="0"/>
              <a:t>Head Office: Physical: 522 Impala Road, Glenvista 2058, South Africa</a:t>
            </a:r>
            <a:endParaRPr sz="5600" spc="336" dirty="0"/>
          </a:p>
          <a:p>
            <a:pPr algn="l" defTabSz="1651000">
              <a:spcBef>
                <a:spcPts val="0"/>
              </a:spcBef>
              <a:tabLst/>
              <a:defRPr sz="2800" b="1" spc="100">
                <a:solidFill>
                  <a:srgbClr val="335E9A"/>
                </a:solidFill>
                <a:latin typeface="Calibri"/>
                <a:ea typeface="Calibri"/>
                <a:cs typeface="Calibri"/>
                <a:sym typeface="Calibri"/>
              </a:defRPr>
            </a:pPr>
            <a:r>
              <a:rPr sz="5600" dirty="0"/>
              <a:t>Tel: +27 (0)11 682 0911</a:t>
            </a:r>
            <a:endParaRPr sz="5600" spc="336" dirty="0"/>
          </a:p>
          <a:p>
            <a:pPr algn="l" defTabSz="1651000">
              <a:spcBef>
                <a:spcPts val="0"/>
              </a:spcBef>
              <a:tabLst/>
              <a:defRPr sz="2800" b="1" spc="100">
                <a:solidFill>
                  <a:srgbClr val="335E9A"/>
                </a:solidFill>
                <a:latin typeface="Calibri"/>
                <a:ea typeface="Calibri"/>
                <a:cs typeface="Calibri"/>
                <a:sym typeface="Calibri"/>
              </a:defRPr>
            </a:pPr>
            <a:r>
              <a:rPr sz="5600" dirty="0"/>
              <a:t>customerservice@randwater.co.za </a:t>
            </a:r>
          </a:p>
        </p:txBody>
      </p:sp>
      <p:pic>
        <p:nvPicPr>
          <p:cNvPr id="5" name="Image" descr="Image">
            <a:extLst>
              <a:ext uri="{FF2B5EF4-FFF2-40B4-BE49-F238E27FC236}">
                <a16:creationId xmlns:a16="http://schemas.microsoft.com/office/drawing/2014/main" id="{E273C2CD-FD92-CA8E-2FC1-067348CEF66A}"/>
              </a:ext>
            </a:extLst>
          </p:cNvPr>
          <p:cNvPicPr>
            <a:picLocks noChangeAspect="1"/>
          </p:cNvPicPr>
          <p:nvPr userDrawn="1"/>
        </p:nvPicPr>
        <p:blipFill>
          <a:blip r:embed="rId3"/>
          <a:stretch>
            <a:fillRect/>
          </a:stretch>
        </p:blipFill>
        <p:spPr>
          <a:xfrm>
            <a:off x="21780230" y="25160182"/>
            <a:ext cx="5207540" cy="1110496"/>
          </a:xfrm>
          <a:prstGeom prst="rect">
            <a:avLst/>
          </a:prstGeom>
          <a:ln w="12700">
            <a:miter lim="400000"/>
          </a:ln>
        </p:spPr>
      </p:pic>
      <p:pic>
        <p:nvPicPr>
          <p:cNvPr id="6" name="Image" descr="Image">
            <a:extLst>
              <a:ext uri="{FF2B5EF4-FFF2-40B4-BE49-F238E27FC236}">
                <a16:creationId xmlns:a16="http://schemas.microsoft.com/office/drawing/2014/main" id="{895A9A0C-FEA4-64E8-60A3-D2E98D1EE615}"/>
              </a:ext>
            </a:extLst>
          </p:cNvPr>
          <p:cNvPicPr>
            <a:picLocks noChangeAspect="1"/>
          </p:cNvPicPr>
          <p:nvPr userDrawn="1"/>
        </p:nvPicPr>
        <p:blipFill>
          <a:blip r:embed="rId4"/>
          <a:stretch>
            <a:fillRect/>
          </a:stretch>
        </p:blipFill>
        <p:spPr>
          <a:xfrm>
            <a:off x="36608743" y="22482956"/>
            <a:ext cx="8198134" cy="2434884"/>
          </a:xfrm>
          <a:prstGeom prst="rect">
            <a:avLst/>
          </a:prstGeom>
          <a:ln w="12700">
            <a:miter lim="400000"/>
          </a:ln>
        </p:spPr>
      </p:pic>
    </p:spTree>
    <p:extLst>
      <p:ext uri="{BB962C8B-B14F-4D97-AF65-F5344CB8AC3E}">
        <p14:creationId xmlns:p14="http://schemas.microsoft.com/office/powerpoint/2010/main" val="1014611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95B815A-84BF-A3BA-E344-D94378019B7D}"/>
              </a:ext>
            </a:extLst>
          </p:cNvPr>
          <p:cNvPicPr>
            <a:picLocks noChangeAspect="1"/>
          </p:cNvPicPr>
          <p:nvPr userDrawn="1"/>
        </p:nvPicPr>
        <p:blipFill>
          <a:blip r:embed="rId2"/>
          <a:stretch>
            <a:fillRect/>
          </a:stretch>
        </p:blipFill>
        <p:spPr>
          <a:xfrm>
            <a:off x="34403" y="9586"/>
            <a:ext cx="24426026" cy="13716000"/>
          </a:xfrm>
          <a:prstGeom prst="rect">
            <a:avLst/>
          </a:prstGeom>
        </p:spPr>
      </p:pic>
      <p:sp>
        <p:nvSpPr>
          <p:cNvPr id="8" name="Title 1">
            <a:extLst>
              <a:ext uri="{FF2B5EF4-FFF2-40B4-BE49-F238E27FC236}">
                <a16:creationId xmlns:a16="http://schemas.microsoft.com/office/drawing/2014/main" id="{CA7FDAFC-AF2B-025C-24FC-B05F7AF88D66}"/>
              </a:ext>
            </a:extLst>
          </p:cNvPr>
          <p:cNvSpPr>
            <a:spLocks noGrp="1"/>
          </p:cNvSpPr>
          <p:nvPr>
            <p:ph type="title" hasCustomPrompt="1"/>
          </p:nvPr>
        </p:nvSpPr>
        <p:spPr>
          <a:xfrm>
            <a:off x="752764" y="730252"/>
            <a:ext cx="16500764" cy="1549340"/>
          </a:xfrm>
        </p:spPr>
        <p:txBody>
          <a:bodyPr>
            <a:normAutofit/>
          </a:bodyPr>
          <a:lstStyle>
            <a:lvl1pPr>
              <a:defRPr sz="6400" b="1">
                <a:solidFill>
                  <a:srgbClr val="002060"/>
                </a:solidFill>
              </a:defRPr>
            </a:lvl1pPr>
          </a:lstStyle>
          <a:p>
            <a:r>
              <a:rPr lang="en-GB" dirty="0"/>
              <a:t>Highlights \ Comparison</a:t>
            </a:r>
            <a:endParaRPr lang="en-US" dirty="0"/>
          </a:p>
        </p:txBody>
      </p:sp>
      <p:sp>
        <p:nvSpPr>
          <p:cNvPr id="9" name="Content Placeholder 2">
            <a:extLst>
              <a:ext uri="{FF2B5EF4-FFF2-40B4-BE49-F238E27FC236}">
                <a16:creationId xmlns:a16="http://schemas.microsoft.com/office/drawing/2014/main" id="{38D870E9-3600-5BF9-B851-B737764DE204}"/>
              </a:ext>
            </a:extLst>
          </p:cNvPr>
          <p:cNvSpPr>
            <a:spLocks noGrp="1"/>
          </p:cNvSpPr>
          <p:nvPr>
            <p:ph sz="half" idx="1"/>
          </p:nvPr>
        </p:nvSpPr>
        <p:spPr>
          <a:xfrm>
            <a:off x="752764" y="2653722"/>
            <a:ext cx="10363200" cy="9390496"/>
          </a:xfrm>
        </p:spPr>
        <p:txBody>
          <a:bodyPr/>
          <a:lstStyle>
            <a:lvl1pPr marL="0" indent="0">
              <a:buNone/>
              <a:defRPr/>
            </a:lvl1pPr>
          </a:lstStyle>
          <a:p>
            <a:pPr lvl="0"/>
            <a:r>
              <a:rPr lang="en-GB"/>
              <a:t>Click to edit Master text styles</a:t>
            </a:r>
          </a:p>
        </p:txBody>
      </p:sp>
      <p:sp>
        <p:nvSpPr>
          <p:cNvPr id="10" name="Content Placeholder 3">
            <a:extLst>
              <a:ext uri="{FF2B5EF4-FFF2-40B4-BE49-F238E27FC236}">
                <a16:creationId xmlns:a16="http://schemas.microsoft.com/office/drawing/2014/main" id="{D5D60EB8-7EB2-5F1F-D23A-4E84C21A3F5F}"/>
              </a:ext>
            </a:extLst>
          </p:cNvPr>
          <p:cNvSpPr>
            <a:spLocks noGrp="1"/>
          </p:cNvSpPr>
          <p:nvPr>
            <p:ph sz="half" idx="2"/>
          </p:nvPr>
        </p:nvSpPr>
        <p:spPr>
          <a:xfrm>
            <a:off x="11494654" y="2653722"/>
            <a:ext cx="10363200" cy="9390496"/>
          </a:xfrm>
        </p:spPr>
        <p:txBody>
          <a:bodyPr/>
          <a:lstStyle>
            <a:lvl1pPr marL="0" indent="0">
              <a:buNone/>
              <a:defRPr/>
            </a:lvl1pPr>
          </a:lstStyle>
          <a:p>
            <a:pPr lvl="0"/>
            <a:r>
              <a:rPr lang="en-GB"/>
              <a:t>Click to edit Master text styles</a:t>
            </a:r>
          </a:p>
        </p:txBody>
      </p:sp>
      <p:sp>
        <p:nvSpPr>
          <p:cNvPr id="11" name="Slide Number Placeholder 5">
            <a:extLst>
              <a:ext uri="{FF2B5EF4-FFF2-40B4-BE49-F238E27FC236}">
                <a16:creationId xmlns:a16="http://schemas.microsoft.com/office/drawing/2014/main" id="{6BA9D833-5719-B330-0172-2CB413012F55}"/>
              </a:ext>
            </a:extLst>
          </p:cNvPr>
          <p:cNvSpPr>
            <a:spLocks noGrp="1"/>
          </p:cNvSpPr>
          <p:nvPr>
            <p:ph type="sldNum" sz="quarter" idx="4"/>
          </p:nvPr>
        </p:nvSpPr>
        <p:spPr>
          <a:xfrm>
            <a:off x="478737" y="12960603"/>
            <a:ext cx="5950530" cy="730250"/>
          </a:xfrm>
          <a:prstGeom prst="rect">
            <a:avLst/>
          </a:prstGeom>
        </p:spPr>
        <p:txBody>
          <a:bodyPr vert="horz" lIns="91440" tIns="45720" rIns="91440" bIns="45720" rtlCol="0" anchor="ctr"/>
          <a:lstStyle>
            <a:lvl1pPr algn="l">
              <a:defRPr sz="2800" b="0">
                <a:solidFill>
                  <a:schemeClr val="tx1"/>
                </a:solidFill>
                <a:effectLst/>
              </a:defRPr>
            </a:lvl1pPr>
          </a:lstStyle>
          <a:p>
            <a:fld id="{9823398F-CDCC-1747-A342-AC569435ECF3}" type="slidenum">
              <a:rPr lang="en-US" smtClean="0"/>
              <a:pPr/>
              <a:t>‹#›</a:t>
            </a:fld>
            <a:endParaRPr lang="en-US" dirty="0"/>
          </a:p>
        </p:txBody>
      </p:sp>
    </p:spTree>
    <p:extLst>
      <p:ext uri="{BB962C8B-B14F-4D97-AF65-F5344CB8AC3E}">
        <p14:creationId xmlns:p14="http://schemas.microsoft.com/office/powerpoint/2010/main" val="1783316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Title &amp; Photo">
    <p:spTree>
      <p:nvGrpSpPr>
        <p:cNvPr id="1" name=""/>
        <p:cNvGrpSpPr/>
        <p:nvPr/>
      </p:nvGrpSpPr>
      <p:grpSpPr>
        <a:xfrm>
          <a:off x="0" y="0"/>
          <a:ext cx="0" cy="0"/>
          <a:chOff x="0" y="0"/>
          <a:chExt cx="0" cy="0"/>
        </a:xfrm>
      </p:grpSpPr>
      <p:pic>
        <p:nvPicPr>
          <p:cNvPr id="15" name="Rand Water Powerpoint Template2.jpg" descr="Rand Water Powerpoint Template2.jpg"/>
          <p:cNvPicPr>
            <a:picLocks noChangeAspect="1"/>
          </p:cNvPicPr>
          <p:nvPr/>
        </p:nvPicPr>
        <p:blipFill>
          <a:blip r:embed="rId2"/>
          <a:stretch>
            <a:fillRect/>
          </a:stretch>
        </p:blipFill>
        <p:spPr>
          <a:xfrm>
            <a:off x="5917" y="7826"/>
            <a:ext cx="24372170" cy="13700348"/>
          </a:xfrm>
          <a:prstGeom prst="rect">
            <a:avLst/>
          </a:prstGeom>
          <a:ln w="12700">
            <a:miter lim="400000"/>
          </a:ln>
        </p:spPr>
      </p:pic>
      <p:sp>
        <p:nvSpPr>
          <p:cNvPr id="16" name="Sub-heading title"/>
          <p:cNvSpPr txBox="1">
            <a:spLocks noGrp="1"/>
          </p:cNvSpPr>
          <p:nvPr>
            <p:ph type="body" sz="quarter" idx="21" hasCustomPrompt="1"/>
          </p:nvPr>
        </p:nvSpPr>
        <p:spPr>
          <a:xfrm>
            <a:off x="14689314" y="9158296"/>
            <a:ext cx="8258256" cy="555248"/>
          </a:xfrm>
          <a:prstGeom prst="rect">
            <a:avLst/>
          </a:prstGeom>
        </p:spPr>
        <p:txBody>
          <a:bodyPr/>
          <a:lstStyle>
            <a:lvl1pPr algn="r">
              <a:lnSpc>
                <a:spcPct val="100000"/>
              </a:lnSpc>
              <a:defRPr sz="2800" b="1" cap="all" spc="100">
                <a:solidFill>
                  <a:srgbClr val="53A2CC"/>
                </a:solidFill>
                <a:latin typeface="Calibri"/>
                <a:ea typeface="Calibri"/>
                <a:cs typeface="Calibri"/>
                <a:sym typeface="Calibri"/>
              </a:defRPr>
            </a:lvl1pPr>
          </a:lstStyle>
          <a:p>
            <a:r>
              <a:t>Sub-heading title</a:t>
            </a:r>
          </a:p>
        </p:txBody>
      </p:sp>
      <p:sp>
        <p:nvSpPr>
          <p:cNvPr id="17" name="Author and date"/>
          <p:cNvSpPr txBox="1">
            <a:spLocks noGrp="1"/>
          </p:cNvSpPr>
          <p:nvPr>
            <p:ph type="body" sz="quarter" idx="22" hasCustomPrompt="1"/>
          </p:nvPr>
        </p:nvSpPr>
        <p:spPr>
          <a:xfrm>
            <a:off x="14689314" y="11351390"/>
            <a:ext cx="8258256" cy="555248"/>
          </a:xfrm>
          <a:prstGeom prst="rect">
            <a:avLst/>
          </a:prstGeom>
        </p:spPr>
        <p:txBody>
          <a:bodyPr/>
          <a:lstStyle>
            <a:lvl1pPr algn="r">
              <a:lnSpc>
                <a:spcPct val="100000"/>
              </a:lnSpc>
              <a:defRPr sz="2800" b="1" cap="all" spc="100">
                <a:solidFill>
                  <a:srgbClr val="40649C"/>
                </a:solidFill>
                <a:latin typeface="Calibri"/>
                <a:ea typeface="Calibri"/>
                <a:cs typeface="Calibri"/>
                <a:sym typeface="Calibri"/>
              </a:defRPr>
            </a:lvl1pPr>
          </a:lstStyle>
          <a:p>
            <a:r>
              <a:t>Author and date</a:t>
            </a:r>
          </a:p>
        </p:txBody>
      </p:sp>
      <p:pic>
        <p:nvPicPr>
          <p:cNvPr id="19" name="Image" descr="Image"/>
          <p:cNvPicPr>
            <a:picLocks noChangeAspect="1"/>
          </p:cNvPicPr>
          <p:nvPr/>
        </p:nvPicPr>
        <p:blipFill>
          <a:blip r:embed="rId3"/>
          <a:stretch>
            <a:fillRect/>
          </a:stretch>
        </p:blipFill>
        <p:spPr>
          <a:xfrm>
            <a:off x="10890117" y="12580092"/>
            <a:ext cx="2603770" cy="555248"/>
          </a:xfrm>
          <a:prstGeom prst="rect">
            <a:avLst/>
          </a:prstGeom>
          <a:ln w="12700">
            <a:miter lim="400000"/>
          </a:ln>
        </p:spPr>
      </p:pic>
      <p:sp>
        <p:nvSpPr>
          <p:cNvPr id="20" name="Presentation Title"/>
          <p:cNvSpPr txBox="1">
            <a:spLocks noGrp="1"/>
          </p:cNvSpPr>
          <p:nvPr>
            <p:ph type="body" sz="quarter" idx="23" hasCustomPrompt="1"/>
          </p:nvPr>
        </p:nvSpPr>
        <p:spPr>
          <a:xfrm>
            <a:off x="9248490" y="8031896"/>
            <a:ext cx="13696132" cy="954107"/>
          </a:xfrm>
          <a:prstGeom prst="rect">
            <a:avLst/>
          </a:prstGeom>
        </p:spPr>
        <p:txBody>
          <a:bodyPr anchor="ctr">
            <a:spAutoFit/>
          </a:bodyPr>
          <a:lstStyle>
            <a:lvl1pPr algn="r" defTabSz="584200">
              <a:lnSpc>
                <a:spcPct val="100000"/>
              </a:lnSpc>
              <a:spcBef>
                <a:spcPts val="2400"/>
              </a:spcBef>
              <a:tabLst>
                <a:tab pos="584200" algn="l"/>
              </a:tabLst>
              <a:defRPr b="1" spc="240">
                <a:solidFill>
                  <a:srgbClr val="315D99"/>
                </a:solidFill>
                <a:latin typeface="Calibri"/>
                <a:ea typeface="Calibri"/>
                <a:cs typeface="Calibri"/>
                <a:sym typeface="Calibri"/>
              </a:defRPr>
            </a:lvl1pPr>
          </a:lstStyle>
          <a:p>
            <a:r>
              <a:t>Presentation Title</a:t>
            </a:r>
          </a:p>
        </p:txBody>
      </p:sp>
      <p:sp>
        <p:nvSpPr>
          <p:cNvPr id="21"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3" name="Picture 2" descr="A blue and white logo&#10;&#10;Description automatically generated">
            <a:extLst>
              <a:ext uri="{FF2B5EF4-FFF2-40B4-BE49-F238E27FC236}">
                <a16:creationId xmlns:a16="http://schemas.microsoft.com/office/drawing/2014/main" id="{E0A68287-DD4A-6176-E31B-618037B6DB5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670968" y="1228994"/>
            <a:ext cx="3273652" cy="1752260"/>
          </a:xfrm>
          <a:prstGeom prst="rect">
            <a:avLst/>
          </a:prstGeom>
        </p:spPr>
      </p:pic>
    </p:spTree>
    <p:extLst>
      <p:ext uri="{BB962C8B-B14F-4D97-AF65-F5344CB8AC3E}">
        <p14:creationId xmlns:p14="http://schemas.microsoft.com/office/powerpoint/2010/main" val="226726541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ack cover">
    <p:spTree>
      <p:nvGrpSpPr>
        <p:cNvPr id="1" name=""/>
        <p:cNvGrpSpPr/>
        <p:nvPr/>
      </p:nvGrpSpPr>
      <p:grpSpPr>
        <a:xfrm>
          <a:off x="0" y="0"/>
          <a:ext cx="0" cy="0"/>
          <a:chOff x="0" y="0"/>
          <a:chExt cx="0" cy="0"/>
        </a:xfrm>
      </p:grpSpPr>
      <p:pic>
        <p:nvPicPr>
          <p:cNvPr id="85" name="Image" descr="Image"/>
          <p:cNvPicPr>
            <a:picLocks noChangeAspect="1"/>
          </p:cNvPicPr>
          <p:nvPr/>
        </p:nvPicPr>
        <p:blipFill>
          <a:blip r:embed="rId2"/>
          <a:srcRect b="25924"/>
          <a:stretch>
            <a:fillRect/>
          </a:stretch>
        </p:blipFill>
        <p:spPr>
          <a:xfrm>
            <a:off x="1" y="0"/>
            <a:ext cx="24400022" cy="10160000"/>
          </a:xfrm>
          <a:prstGeom prst="rect">
            <a:avLst/>
          </a:prstGeom>
          <a:ln w="12700">
            <a:miter lim="400000"/>
          </a:ln>
        </p:spPr>
      </p:pic>
      <p:sp>
        <p:nvSpPr>
          <p:cNvPr id="86" name="Thank you!"/>
          <p:cNvSpPr txBox="1"/>
          <p:nvPr/>
        </p:nvSpPr>
        <p:spPr>
          <a:xfrm>
            <a:off x="574426" y="5244870"/>
            <a:ext cx="23235148" cy="17232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lnSpc>
                <a:spcPct val="70000"/>
              </a:lnSpc>
              <a:spcBef>
                <a:spcPts val="0"/>
              </a:spcBef>
              <a:tabLst/>
              <a:defRPr sz="9200" b="1" spc="-300">
                <a:solidFill>
                  <a:srgbClr val="FFFFFF"/>
                </a:solidFill>
                <a:latin typeface="Calibri"/>
                <a:ea typeface="Calibri"/>
                <a:cs typeface="Calibri"/>
                <a:sym typeface="Calibri"/>
              </a:defRPr>
            </a:lvl1pPr>
          </a:lstStyle>
          <a:p>
            <a:r>
              <a:rPr sz="9200"/>
              <a:t>Thank you!</a:t>
            </a:r>
          </a:p>
        </p:txBody>
      </p:sp>
      <p:sp>
        <p:nvSpPr>
          <p:cNvPr id="87" name="Head Office: Physical: 522 Impala Road, Glenvista 2058, South Africa…"/>
          <p:cNvSpPr txBox="1"/>
          <p:nvPr/>
        </p:nvSpPr>
        <p:spPr>
          <a:xfrm>
            <a:off x="1825442" y="10942750"/>
            <a:ext cx="7082644" cy="2068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0"/>
              </a:spcBef>
              <a:tabLst/>
              <a:defRPr sz="2800" b="1" spc="100">
                <a:solidFill>
                  <a:srgbClr val="335E9A"/>
                </a:solidFill>
                <a:latin typeface="Calibri"/>
                <a:ea typeface="Calibri"/>
                <a:cs typeface="Calibri"/>
                <a:sym typeface="Calibri"/>
              </a:defRPr>
            </a:pPr>
            <a:r>
              <a:rPr sz="2800"/>
              <a:t>Head Office: Physical: 522 Impala Road, Glenvista 2058, South Africa</a:t>
            </a:r>
            <a:endParaRPr sz="2800" spc="168"/>
          </a:p>
          <a:p>
            <a:pPr algn="l" defTabSz="825500">
              <a:spcBef>
                <a:spcPts val="0"/>
              </a:spcBef>
              <a:tabLst/>
              <a:defRPr sz="2800" b="1" spc="100">
                <a:solidFill>
                  <a:srgbClr val="335E9A"/>
                </a:solidFill>
                <a:latin typeface="Calibri"/>
                <a:ea typeface="Calibri"/>
                <a:cs typeface="Calibri"/>
                <a:sym typeface="Calibri"/>
              </a:defRPr>
            </a:pPr>
            <a:r>
              <a:rPr sz="2800"/>
              <a:t>Tel: +27 (0)11 682 0911</a:t>
            </a:r>
            <a:endParaRPr sz="2800" spc="168"/>
          </a:p>
          <a:p>
            <a:pPr algn="l" defTabSz="825500">
              <a:spcBef>
                <a:spcPts val="0"/>
              </a:spcBef>
              <a:tabLst/>
              <a:defRPr sz="2800" b="1" spc="100">
                <a:solidFill>
                  <a:srgbClr val="335E9A"/>
                </a:solidFill>
                <a:latin typeface="Calibri"/>
                <a:ea typeface="Calibri"/>
                <a:cs typeface="Calibri"/>
                <a:sym typeface="Calibri"/>
              </a:defRPr>
            </a:pPr>
            <a:r>
              <a:rPr sz="2800"/>
              <a:t>customerservice@randwater.co.za </a:t>
            </a:r>
          </a:p>
        </p:txBody>
      </p:sp>
      <p:pic>
        <p:nvPicPr>
          <p:cNvPr id="88" name="Image" descr="Image"/>
          <p:cNvPicPr>
            <a:picLocks noChangeAspect="1"/>
          </p:cNvPicPr>
          <p:nvPr/>
        </p:nvPicPr>
        <p:blipFill>
          <a:blip r:embed="rId3"/>
          <a:stretch>
            <a:fillRect/>
          </a:stretch>
        </p:blipFill>
        <p:spPr>
          <a:xfrm>
            <a:off x="10890117" y="12580092"/>
            <a:ext cx="2603770" cy="555248"/>
          </a:xfrm>
          <a:prstGeom prst="rect">
            <a:avLst/>
          </a:prstGeom>
          <a:ln w="12700">
            <a:miter lim="400000"/>
          </a:ln>
        </p:spPr>
      </p:pic>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2" name="Picture 1" descr="A blue and white logo&#10;&#10;Description automatically generated">
            <a:extLst>
              <a:ext uri="{FF2B5EF4-FFF2-40B4-BE49-F238E27FC236}">
                <a16:creationId xmlns:a16="http://schemas.microsoft.com/office/drawing/2014/main" id="{CD121FEA-174E-B6F7-0349-8F3FB2B003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289030" y="11241479"/>
            <a:ext cx="2114408" cy="1131762"/>
          </a:xfrm>
          <a:prstGeom prst="rect">
            <a:avLst/>
          </a:prstGeom>
        </p:spPr>
      </p:pic>
    </p:spTree>
    <p:extLst>
      <p:ext uri="{BB962C8B-B14F-4D97-AF65-F5344CB8AC3E}">
        <p14:creationId xmlns:p14="http://schemas.microsoft.com/office/powerpoint/2010/main" val="1528762044"/>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1_Title Only">
    <p:spTree>
      <p:nvGrpSpPr>
        <p:cNvPr id="1" name=""/>
        <p:cNvGrpSpPr/>
        <p:nvPr/>
      </p:nvGrpSpPr>
      <p:grpSpPr>
        <a:xfrm>
          <a:off x="0" y="0"/>
          <a:ext cx="0" cy="0"/>
          <a:chOff x="0" y="0"/>
          <a:chExt cx="0" cy="0"/>
        </a:xfrm>
      </p:grpSpPr>
      <p:pic>
        <p:nvPicPr>
          <p:cNvPr id="47" name="Image" descr="Image"/>
          <p:cNvPicPr>
            <a:picLocks noChangeAspect="1"/>
          </p:cNvPicPr>
          <p:nvPr/>
        </p:nvPicPr>
        <p:blipFill>
          <a:blip r:embed="rId2"/>
          <a:stretch>
            <a:fillRect/>
          </a:stretch>
        </p:blipFill>
        <p:spPr>
          <a:xfrm flipH="1">
            <a:off x="17120107" y="-4"/>
            <a:ext cx="7263898" cy="5323852"/>
          </a:xfrm>
          <a:prstGeom prst="rect">
            <a:avLst/>
          </a:prstGeom>
          <a:ln w="12700">
            <a:miter lim="400000"/>
          </a:ln>
        </p:spPr>
      </p:pic>
      <p:pic>
        <p:nvPicPr>
          <p:cNvPr id="49" name="Image" descr="Image"/>
          <p:cNvPicPr>
            <a:picLocks noChangeAspect="1"/>
          </p:cNvPicPr>
          <p:nvPr/>
        </p:nvPicPr>
        <p:blipFill>
          <a:blip r:embed="rId3"/>
          <a:stretch>
            <a:fillRect/>
          </a:stretch>
        </p:blipFill>
        <p:spPr>
          <a:xfrm>
            <a:off x="10890117" y="12580092"/>
            <a:ext cx="2603770" cy="555248"/>
          </a:xfrm>
          <a:prstGeom prst="rect">
            <a:avLst/>
          </a:prstGeom>
          <a:ln w="12700">
            <a:miter lim="400000"/>
          </a:ln>
        </p:spPr>
      </p:pic>
      <p:sp>
        <p:nvSpPr>
          <p:cNvPr id="50" name="Slide Title"/>
          <p:cNvSpPr txBox="1">
            <a:spLocks noGrp="1"/>
          </p:cNvSpPr>
          <p:nvPr>
            <p:ph type="body" sz="quarter" idx="21" hasCustomPrompt="1"/>
          </p:nvPr>
        </p:nvSpPr>
        <p:spPr>
          <a:xfrm>
            <a:off x="1336482" y="992609"/>
            <a:ext cx="15928532" cy="1512886"/>
          </a:xfrm>
          <a:prstGeom prst="rect">
            <a:avLst/>
          </a:prstGeom>
        </p:spPr>
        <p:txBody>
          <a:bodyPr/>
          <a:lstStyle>
            <a:lvl1pPr>
              <a:defRPr b="1" spc="-160">
                <a:solidFill>
                  <a:srgbClr val="335E9A"/>
                </a:solidFill>
                <a:latin typeface="Calibri"/>
                <a:ea typeface="Calibri"/>
                <a:cs typeface="Calibri"/>
                <a:sym typeface="Calibri"/>
              </a:defRPr>
            </a:lvl1pPr>
          </a:lstStyle>
          <a:p>
            <a:r>
              <a:t>Slide Title</a:t>
            </a:r>
          </a:p>
        </p:txBody>
      </p:sp>
      <p:sp>
        <p:nvSpPr>
          <p:cNvPr id="51" name="Body Level One…"/>
          <p:cNvSpPr txBox="1">
            <a:spLocks noGrp="1"/>
          </p:cNvSpPr>
          <p:nvPr>
            <p:ph type="body" idx="22"/>
          </p:nvPr>
        </p:nvSpPr>
        <p:spPr>
          <a:xfrm>
            <a:off x="1336482" y="2523121"/>
            <a:ext cx="18524676" cy="9817126"/>
          </a:xfrm>
          <a:prstGeom prst="rect">
            <a:avLst/>
          </a:prstGeom>
        </p:spPr>
        <p:txBody>
          <a:bodyPr numCol="2" spcCol="926231"/>
          <a:lstStyle>
            <a:lvl1pPr>
              <a:spcBef>
                <a:spcPts val="1200"/>
              </a:spcBef>
              <a:buClr>
                <a:srgbClr val="335E9A"/>
              </a:buClr>
              <a:defRPr sz="2800" spc="-100">
                <a:solidFill>
                  <a:srgbClr val="000000"/>
                </a:solidFill>
                <a:latin typeface="Calibri"/>
                <a:ea typeface="Calibri"/>
                <a:cs typeface="Calibri"/>
                <a:sym typeface="Calibri"/>
              </a:defRPr>
            </a:lvl1pPr>
            <a:lvl2pPr indent="457200">
              <a:spcBef>
                <a:spcPts val="1200"/>
              </a:spcBef>
              <a:buClr>
                <a:srgbClr val="335E9A"/>
              </a:buClr>
              <a:defRPr sz="2800" spc="-100">
                <a:solidFill>
                  <a:srgbClr val="000000"/>
                </a:solidFill>
                <a:latin typeface="Calibri"/>
                <a:ea typeface="Calibri"/>
                <a:cs typeface="Calibri"/>
                <a:sym typeface="Calibri"/>
              </a:defRPr>
            </a:lvl2pPr>
            <a:lvl3pPr indent="914400">
              <a:spcBef>
                <a:spcPts val="1200"/>
              </a:spcBef>
              <a:buClr>
                <a:srgbClr val="335E9A"/>
              </a:buClr>
              <a:defRPr sz="2800" spc="-100">
                <a:solidFill>
                  <a:srgbClr val="000000"/>
                </a:solidFill>
                <a:latin typeface="Calibri"/>
                <a:ea typeface="Calibri"/>
                <a:cs typeface="Calibri"/>
                <a:sym typeface="Calibri"/>
              </a:defRPr>
            </a:lvl3pPr>
            <a:lvl4pPr indent="1371600">
              <a:spcBef>
                <a:spcPts val="1200"/>
              </a:spcBef>
              <a:buClr>
                <a:srgbClr val="335E9A"/>
              </a:buClr>
              <a:defRPr sz="2800" spc="-100">
                <a:solidFill>
                  <a:srgbClr val="000000"/>
                </a:solidFill>
                <a:latin typeface="Calibri"/>
                <a:ea typeface="Calibri"/>
                <a:cs typeface="Calibri"/>
                <a:sym typeface="Calibri"/>
              </a:defRPr>
            </a:lvl4pPr>
            <a:lvl5pPr indent="1828800">
              <a:spcBef>
                <a:spcPts val="1200"/>
              </a:spcBef>
              <a:buClr>
                <a:srgbClr val="335E9A"/>
              </a:buClr>
              <a:defRPr sz="2800" spc="-100">
                <a:solidFill>
                  <a:srgbClr val="000000"/>
                </a:solidFill>
                <a:latin typeface="Calibri"/>
                <a:ea typeface="Calibri"/>
                <a:cs typeface="Calibri"/>
                <a:sym typeface="Calibri"/>
              </a:defRPr>
            </a:lvl5pPr>
          </a:lstStyle>
          <a:p>
            <a:r>
              <a:t> Body Level One</a:t>
            </a:r>
            <a:endParaRPr spc="-28"/>
          </a:p>
          <a:p>
            <a:pPr lvl="1"/>
            <a:r>
              <a:t>Body Level Two</a:t>
            </a:r>
            <a:endParaRPr spc="-28"/>
          </a:p>
          <a:p>
            <a:pPr lvl="2"/>
            <a:r>
              <a:t>Body Level Three</a:t>
            </a:r>
            <a:endParaRPr spc="-28"/>
          </a:p>
          <a:p>
            <a:pPr lvl="3"/>
            <a:r>
              <a:t>Body Level Four</a:t>
            </a:r>
            <a:endParaRPr spc="-28"/>
          </a:p>
          <a:p>
            <a:pPr lvl="4"/>
            <a:r>
              <a:t>Body Level Five</a:t>
            </a:r>
          </a:p>
        </p:txBody>
      </p:sp>
      <p:sp>
        <p:nvSpPr>
          <p:cNvPr id="52"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pic>
        <p:nvPicPr>
          <p:cNvPr id="2" name="Picture 1" descr="A blue and white logo&#10;&#10;Description automatically generated">
            <a:extLst>
              <a:ext uri="{FF2B5EF4-FFF2-40B4-BE49-F238E27FC236}">
                <a16:creationId xmlns:a16="http://schemas.microsoft.com/office/drawing/2014/main" id="{2703A293-4668-FC6D-93E9-747E533FBE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951696" y="12351919"/>
            <a:ext cx="1479804" cy="792082"/>
          </a:xfrm>
          <a:prstGeom prst="rect">
            <a:avLst/>
          </a:prstGeom>
        </p:spPr>
      </p:pic>
    </p:spTree>
    <p:extLst>
      <p:ext uri="{BB962C8B-B14F-4D97-AF65-F5344CB8AC3E}">
        <p14:creationId xmlns:p14="http://schemas.microsoft.com/office/powerpoint/2010/main" val="150866214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Section copy">
    <p:spTree>
      <p:nvGrpSpPr>
        <p:cNvPr id="1" name=""/>
        <p:cNvGrpSpPr/>
        <p:nvPr/>
      </p:nvGrpSpPr>
      <p:grpSpPr>
        <a:xfrm>
          <a:off x="0" y="0"/>
          <a:ext cx="0" cy="0"/>
          <a:chOff x="0" y="0"/>
          <a:chExt cx="0" cy="0"/>
        </a:xfrm>
      </p:grpSpPr>
      <p:pic>
        <p:nvPicPr>
          <p:cNvPr id="36" name="Rand Water Powerpoint Template8.jpg" descr="Rand Water Powerpoint Template8.jpg"/>
          <p:cNvPicPr>
            <a:picLocks noChangeAspect="1"/>
          </p:cNvPicPr>
          <p:nvPr/>
        </p:nvPicPr>
        <p:blipFill>
          <a:blip r:embed="rId2"/>
          <a:srcRect t="20662" b="5446"/>
          <a:stretch>
            <a:fillRect/>
          </a:stretch>
        </p:blipFill>
        <p:spPr>
          <a:xfrm>
            <a:off x="-38504" y="-17142"/>
            <a:ext cx="24461008" cy="10160003"/>
          </a:xfrm>
          <a:prstGeom prst="rect">
            <a:avLst/>
          </a:prstGeom>
          <a:ln w="12700">
            <a:miter lim="400000"/>
          </a:ln>
        </p:spPr>
      </p:pic>
      <p:pic>
        <p:nvPicPr>
          <p:cNvPr id="37" name="Image" descr="Image"/>
          <p:cNvPicPr>
            <a:picLocks noChangeAspect="1"/>
          </p:cNvPicPr>
          <p:nvPr/>
        </p:nvPicPr>
        <p:blipFill>
          <a:blip r:embed="rId3"/>
          <a:stretch>
            <a:fillRect/>
          </a:stretch>
        </p:blipFill>
        <p:spPr>
          <a:xfrm>
            <a:off x="10890115" y="12580091"/>
            <a:ext cx="2603770" cy="555248"/>
          </a:xfrm>
          <a:prstGeom prst="rect">
            <a:avLst/>
          </a:prstGeom>
          <a:ln w="12700">
            <a:miter lim="400000"/>
          </a:ln>
        </p:spPr>
      </p:pic>
      <p:sp>
        <p:nvSpPr>
          <p:cNvPr id="39" name="Section Title"/>
          <p:cNvSpPr txBox="1">
            <a:spLocks noGrp="1"/>
          </p:cNvSpPr>
          <p:nvPr>
            <p:ph type="body" sz="quarter" idx="21" hasCustomPrompt="1"/>
          </p:nvPr>
        </p:nvSpPr>
        <p:spPr>
          <a:xfrm>
            <a:off x="1250357" y="10800491"/>
            <a:ext cx="19201515" cy="1121967"/>
          </a:xfrm>
          <a:prstGeom prst="rect">
            <a:avLst/>
          </a:prstGeom>
        </p:spPr>
        <p:txBody>
          <a:bodyPr anchor="ctr">
            <a:spAutoFit/>
          </a:bodyPr>
          <a:lstStyle>
            <a:lvl1pPr defTabSz="584200">
              <a:lnSpc>
                <a:spcPct val="100000"/>
              </a:lnSpc>
              <a:spcBef>
                <a:spcPts val="2400"/>
              </a:spcBef>
              <a:tabLst>
                <a:tab pos="584200" algn="l"/>
              </a:tabLst>
              <a:defRPr b="1" spc="239">
                <a:solidFill>
                  <a:srgbClr val="315D99"/>
                </a:solidFill>
                <a:latin typeface="Calibri"/>
                <a:ea typeface="Calibri"/>
                <a:cs typeface="Calibri"/>
                <a:sym typeface="Calibri"/>
              </a:defRPr>
            </a:lvl1pPr>
          </a:lstStyle>
          <a:p>
            <a:r>
              <a:t>Section Title</a:t>
            </a:r>
          </a:p>
        </p:txBody>
      </p:sp>
      <p:sp>
        <p:nvSpPr>
          <p:cNvPr id="40"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pic>
        <p:nvPicPr>
          <p:cNvPr id="3" name="Picture 2" descr="A blue and white logo&#10;&#10;Description automatically generated">
            <a:extLst>
              <a:ext uri="{FF2B5EF4-FFF2-40B4-BE49-F238E27FC236}">
                <a16:creationId xmlns:a16="http://schemas.microsoft.com/office/drawing/2014/main" id="{0259E81F-80E2-69F0-E37F-F4D875C6D10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951696" y="12351918"/>
            <a:ext cx="1479804" cy="792082"/>
          </a:xfrm>
          <a:prstGeom prst="rect">
            <a:avLst/>
          </a:prstGeom>
        </p:spPr>
      </p:pic>
    </p:spTree>
    <p:extLst>
      <p:ext uri="{BB962C8B-B14F-4D97-AF65-F5344CB8AC3E}">
        <p14:creationId xmlns:p14="http://schemas.microsoft.com/office/powerpoint/2010/main" val="38799280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433035-4F12-DE4F-B07E-D992C9D62FC2}"/>
              </a:ext>
            </a:extLst>
          </p:cNvPr>
          <p:cNvSpPr>
            <a:spLocks noGrp="1"/>
          </p:cNvSpPr>
          <p:nvPr>
            <p:ph type="title"/>
          </p:nvPr>
        </p:nvSpPr>
        <p:spPr>
          <a:xfrm>
            <a:off x="478736" y="730251"/>
            <a:ext cx="22228864" cy="26511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BCA97AE0-83C9-6843-A6FD-1AB661325631}"/>
              </a:ext>
            </a:extLst>
          </p:cNvPr>
          <p:cNvSpPr>
            <a:spLocks noGrp="1"/>
          </p:cNvSpPr>
          <p:nvPr>
            <p:ph type="body" idx="1"/>
          </p:nvPr>
        </p:nvSpPr>
        <p:spPr>
          <a:xfrm>
            <a:off x="478736" y="3651250"/>
            <a:ext cx="22228864" cy="8702676"/>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Slide Number Placeholder 5">
            <a:extLst>
              <a:ext uri="{FF2B5EF4-FFF2-40B4-BE49-F238E27FC236}">
                <a16:creationId xmlns:a16="http://schemas.microsoft.com/office/drawing/2014/main" id="{5F48EB12-682D-63BF-CB5A-EA2E6350998A}"/>
              </a:ext>
            </a:extLst>
          </p:cNvPr>
          <p:cNvSpPr>
            <a:spLocks noGrp="1"/>
          </p:cNvSpPr>
          <p:nvPr>
            <p:ph type="sldNum" sz="quarter" idx="4"/>
          </p:nvPr>
        </p:nvSpPr>
        <p:spPr>
          <a:xfrm>
            <a:off x="478737" y="12808203"/>
            <a:ext cx="5950530" cy="730250"/>
          </a:xfrm>
          <a:prstGeom prst="rect">
            <a:avLst/>
          </a:prstGeom>
        </p:spPr>
        <p:txBody>
          <a:bodyPr vert="horz" lIns="91440" tIns="45720" rIns="91440" bIns="45720" rtlCol="0" anchor="ctr"/>
          <a:lstStyle>
            <a:lvl1pPr algn="l">
              <a:defRPr sz="2800" b="0">
                <a:solidFill>
                  <a:schemeClr val="tx1"/>
                </a:solidFill>
                <a:effectLst/>
              </a:defRPr>
            </a:lvl1pPr>
          </a:lstStyle>
          <a:p>
            <a:fld id="{9823398F-CDCC-1747-A342-AC569435ECF3}" type="slidenum">
              <a:rPr lang="en-US" smtClean="0"/>
              <a:pPr/>
              <a:t>‹#›</a:t>
            </a:fld>
            <a:endParaRPr lang="en-US" dirty="0"/>
          </a:p>
        </p:txBody>
      </p:sp>
    </p:spTree>
    <p:extLst>
      <p:ext uri="{BB962C8B-B14F-4D97-AF65-F5344CB8AC3E}">
        <p14:creationId xmlns:p14="http://schemas.microsoft.com/office/powerpoint/2010/main" val="27390468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92" r:id="rId9"/>
    <p:sldLayoutId id="2147483693" r:id="rId10"/>
  </p:sldLayoutIdLst>
  <p:hf hdr="0" ftr="0" dt="0"/>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Author and date"/>
          <p:cNvSpPr txBox="1">
            <a:spLocks noGrp="1"/>
          </p:cNvSpPr>
          <p:nvPr>
            <p:ph type="body" sz="quarter" idx="22"/>
          </p:nvPr>
        </p:nvSpPr>
        <p:spPr>
          <a:xfrm>
            <a:off x="14686365" y="11545896"/>
            <a:ext cx="8566006" cy="555248"/>
          </a:xfrm>
          <a:prstGeom prst="rect">
            <a:avLst/>
          </a:prstGeom>
        </p:spPr>
        <p:txBody>
          <a:bodyPr>
            <a:noAutofit/>
          </a:bodyPr>
          <a:lstStyle/>
          <a:p>
            <a:pPr marL="0" indent="0">
              <a:buNone/>
              <a:defRPr spc="168">
                <a:solidFill>
                  <a:srgbClr val="315D99"/>
                </a:solidFill>
              </a:defRPr>
            </a:pPr>
            <a:r>
              <a:rPr lang="en-US" sz="3200" dirty="0" err="1">
                <a:solidFill>
                  <a:srgbClr val="0070C0"/>
                </a:solidFill>
                <a:latin typeface="Arial" panose="020B0604020202020204" pitchFamily="34" charset="0"/>
                <a:cs typeface="Arial" panose="020B0604020202020204" pitchFamily="34" charset="0"/>
              </a:rPr>
              <a:t>Rfi</a:t>
            </a:r>
            <a:r>
              <a:rPr lang="en-US" sz="3200" dirty="0">
                <a:solidFill>
                  <a:srgbClr val="0070C0"/>
                </a:solidFill>
                <a:latin typeface="Arial" panose="020B0604020202020204" pitchFamily="34" charset="0"/>
                <a:cs typeface="Arial" panose="020B0604020202020204" pitchFamily="34" charset="0"/>
              </a:rPr>
              <a:t> </a:t>
            </a:r>
            <a:endParaRPr sz="3200" dirty="0">
              <a:solidFill>
                <a:srgbClr val="0070C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933D842-FD60-9EE1-1518-A40CE77AD366}"/>
              </a:ext>
            </a:extLst>
          </p:cNvPr>
          <p:cNvSpPr txBox="1"/>
          <p:nvPr/>
        </p:nvSpPr>
        <p:spPr>
          <a:xfrm>
            <a:off x="872836" y="9865590"/>
            <a:ext cx="18096532" cy="707886"/>
          </a:xfrm>
          <a:prstGeom prst="rect">
            <a:avLst/>
          </a:prstGeom>
          <a:noFill/>
        </p:spPr>
        <p:txBody>
          <a:bodyPr wrap="square">
            <a:spAutoFit/>
          </a:bodyPr>
          <a:lstStyle/>
          <a:p>
            <a:pPr algn="just"/>
            <a:r>
              <a:rPr lang="en-GB" sz="4000" b="1" dirty="0">
                <a:solidFill>
                  <a:srgbClr val="0070C0"/>
                </a:solidFill>
                <a:latin typeface="Arial" panose="020B0604020202020204" pitchFamily="34" charset="0"/>
                <a:cs typeface="Arial" panose="020B0604020202020204" pitchFamily="34" charset="0"/>
              </a:rPr>
              <a:t>RAND WATER REQUEST FOR INFORMATION</a:t>
            </a:r>
          </a:p>
        </p:txBody>
      </p:sp>
      <p:sp>
        <p:nvSpPr>
          <p:cNvPr id="2" name="Slide Number Placeholder 1">
            <a:extLst>
              <a:ext uri="{FF2B5EF4-FFF2-40B4-BE49-F238E27FC236}">
                <a16:creationId xmlns:a16="http://schemas.microsoft.com/office/drawing/2014/main" id="{B74ED52C-8533-5345-56EC-861F640BC622}"/>
              </a:ext>
            </a:extLst>
          </p:cNvPr>
          <p:cNvSpPr>
            <a:spLocks noGrp="1"/>
          </p:cNvSpPr>
          <p:nvPr>
            <p:ph type="sldNum" sz="quarter" idx="2"/>
          </p:nvPr>
        </p:nvSpPr>
        <p:spPr/>
        <p:txBody>
          <a:bodyPr/>
          <a:lstStyle/>
          <a:p>
            <a:fld id="{86CB4B4D-7CA3-9044-876B-883B54F8677D}" type="slidenum">
              <a:rPr lang="en-ZA" smtClean="0"/>
              <a:t>1</a:t>
            </a:fld>
            <a:endParaRPr lang="en-ZA"/>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84F18A-0EFA-F9AB-AC63-827813AD11D5}"/>
              </a:ext>
            </a:extLst>
          </p:cNvPr>
          <p:cNvSpPr>
            <a:spLocks noGrp="1"/>
          </p:cNvSpPr>
          <p:nvPr>
            <p:ph type="title"/>
          </p:nvPr>
        </p:nvSpPr>
        <p:spPr>
          <a:xfrm>
            <a:off x="1682496" y="502624"/>
            <a:ext cx="21012912" cy="2020528"/>
          </a:xfrm>
        </p:spPr>
        <p:txBody>
          <a:bodyPr vert="horz" lIns="91440" tIns="45720" rIns="91440" bIns="45720" rtlCol="0" anchor="ctr">
            <a:normAutofit/>
          </a:bodyPr>
          <a:lstStyle/>
          <a:p>
            <a:pPr defTabSz="914400"/>
            <a:r>
              <a:rPr lang="en-US" sz="4400" dirty="0"/>
              <a:t>1. </a:t>
            </a:r>
            <a:r>
              <a:rPr lang="en-US" sz="5000" dirty="0"/>
              <a:t>Overview</a:t>
            </a:r>
          </a:p>
        </p:txBody>
      </p:sp>
      <p:sp>
        <p:nvSpPr>
          <p:cNvPr id="12" name="Rectangle 11">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5236"/>
            <a:ext cx="256032" cy="12628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2496" y="2761728"/>
            <a:ext cx="21012912" cy="3657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Slide Number Placeholder 3">
            <a:extLst>
              <a:ext uri="{FF2B5EF4-FFF2-40B4-BE49-F238E27FC236}">
                <a16:creationId xmlns:a16="http://schemas.microsoft.com/office/drawing/2014/main" id="{383688FD-7CAA-EBA3-FF81-474F87D883EE}"/>
              </a:ext>
            </a:extLst>
          </p:cNvPr>
          <p:cNvSpPr>
            <a:spLocks noGrp="1"/>
          </p:cNvSpPr>
          <p:nvPr>
            <p:ph type="sldNum" sz="quarter" idx="4"/>
          </p:nvPr>
        </p:nvSpPr>
        <p:spPr>
          <a:xfrm>
            <a:off x="17721072" y="12712700"/>
            <a:ext cx="4980432" cy="730250"/>
          </a:xfrm>
        </p:spPr>
        <p:txBody>
          <a:bodyPr vert="horz" lIns="91440" tIns="45720" rIns="91440" bIns="45720" rtlCol="0" anchor="ctr">
            <a:normAutofit/>
          </a:bodyPr>
          <a:lstStyle/>
          <a:p>
            <a:pPr algn="r" defTabSz="914400" hangingPunct="1"/>
            <a:fld id="{9823398F-CDCC-1747-A342-AC569435ECF3}" type="slidenum">
              <a:rPr lang="en-US" sz="1200" kern="1200">
                <a:solidFill>
                  <a:schemeClr val="tx1">
                    <a:lumMod val="50000"/>
                    <a:lumOff val="50000"/>
                  </a:schemeClr>
                </a:solidFill>
                <a:latin typeface="+mn-lt"/>
                <a:ea typeface="+mn-ea"/>
                <a:cs typeface="+mn-cs"/>
              </a:rPr>
              <a:pPr algn="r" defTabSz="914400" hangingPunct="1"/>
              <a:t>2</a:t>
            </a:fld>
            <a:endParaRPr lang="en-US" sz="1200" kern="1200">
              <a:solidFill>
                <a:schemeClr val="tx1">
                  <a:lumMod val="50000"/>
                  <a:lumOff val="50000"/>
                </a:schemeClr>
              </a:solidFill>
              <a:latin typeface="+mn-lt"/>
              <a:ea typeface="+mn-ea"/>
              <a:cs typeface="+mn-cs"/>
            </a:endParaRPr>
          </a:p>
        </p:txBody>
      </p:sp>
      <p:graphicFrame>
        <p:nvGraphicFramePr>
          <p:cNvPr id="6" name="Content Placeholder 2">
            <a:extLst>
              <a:ext uri="{FF2B5EF4-FFF2-40B4-BE49-F238E27FC236}">
                <a16:creationId xmlns:a16="http://schemas.microsoft.com/office/drawing/2014/main" id="{E8AE3219-C21F-1B3F-5273-48B3F8429E93}"/>
              </a:ext>
            </a:extLst>
          </p:cNvPr>
          <p:cNvGraphicFramePr>
            <a:graphicFrameLocks noGrp="1"/>
          </p:cNvGraphicFramePr>
          <p:nvPr>
            <p:ph sz="half" idx="1"/>
            <p:extLst>
              <p:ext uri="{D42A27DB-BD31-4B8C-83A1-F6EECF244321}">
                <p14:modId xmlns:p14="http://schemas.microsoft.com/office/powerpoint/2010/main" val="2287052458"/>
              </p:ext>
            </p:extLst>
          </p:nvPr>
        </p:nvGraphicFramePr>
        <p:xfrm>
          <a:off x="1676400" y="3300444"/>
          <a:ext cx="21012912" cy="9169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719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0C0F6-00BB-960B-C740-7192285598F5}"/>
            </a:ext>
          </a:extLst>
        </p:cNvPr>
        <p:cNvGrpSpPr/>
        <p:nvPr/>
      </p:nvGrpSpPr>
      <p:grpSpPr>
        <a:xfrm>
          <a:off x="0" y="0"/>
          <a:ext cx="0" cy="0"/>
          <a:chOff x="0" y="0"/>
          <a:chExt cx="0" cy="0"/>
        </a:xfrm>
      </p:grpSpPr>
      <p:sp>
        <p:nvSpPr>
          <p:cNvPr id="108" name="Section Title">
            <a:extLst>
              <a:ext uri="{FF2B5EF4-FFF2-40B4-BE49-F238E27FC236}">
                <a16:creationId xmlns:a16="http://schemas.microsoft.com/office/drawing/2014/main" id="{1D0D7ED0-463A-BA0C-CB79-1FC38F4EA844}"/>
              </a:ext>
            </a:extLst>
          </p:cNvPr>
          <p:cNvSpPr txBox="1">
            <a:spLocks noGrp="1"/>
          </p:cNvSpPr>
          <p:nvPr>
            <p:ph type="body" idx="21"/>
          </p:nvPr>
        </p:nvSpPr>
        <p:spPr>
          <a:xfrm>
            <a:off x="1250357" y="10976754"/>
            <a:ext cx="19201515" cy="769441"/>
          </a:xfrm>
          <a:prstGeom prst="rect">
            <a:avLst/>
          </a:prstGeom>
        </p:spPr>
        <p:txBody>
          <a:bodyPr/>
          <a:lstStyle/>
          <a:p>
            <a:pPr marL="0" indent="0">
              <a:buNone/>
            </a:pPr>
            <a:r>
              <a:rPr lang="en-US" sz="4400" dirty="0">
                <a:solidFill>
                  <a:schemeClr val="tx1"/>
                </a:solidFill>
                <a:latin typeface="Arial" panose="020B0604020202020204" pitchFamily="34" charset="0"/>
                <a:cs typeface="Arial" panose="020B0604020202020204" pitchFamily="34" charset="0"/>
              </a:rPr>
              <a:t>2. ENVISAGED SOLUTIONS</a:t>
            </a:r>
            <a:endParaRPr sz="4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016278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737" y="332814"/>
            <a:ext cx="16860358" cy="1227860"/>
          </a:xfrm>
        </p:spPr>
        <p:txBody>
          <a:bodyPr anchor="ctr">
            <a:normAutofit/>
          </a:bodyPr>
          <a:lstStyle/>
          <a:p>
            <a:r>
              <a:rPr lang="en-ZA" sz="5000" dirty="0"/>
              <a:t>2.1. Long Term: Independent Power Producer (IPP)</a:t>
            </a:r>
          </a:p>
        </p:txBody>
      </p:sp>
      <p:sp>
        <p:nvSpPr>
          <p:cNvPr id="11" name="Slide Number Placeholder 3">
            <a:extLst>
              <a:ext uri="{FF2B5EF4-FFF2-40B4-BE49-F238E27FC236}">
                <a16:creationId xmlns:a16="http://schemas.microsoft.com/office/drawing/2014/main" id="{45CA2869-8E47-3A04-9FA9-5C1227BF4F4B}"/>
              </a:ext>
            </a:extLst>
          </p:cNvPr>
          <p:cNvSpPr>
            <a:spLocks noGrp="1"/>
          </p:cNvSpPr>
          <p:nvPr>
            <p:ph type="sldNum" sz="quarter" idx="4"/>
          </p:nvPr>
        </p:nvSpPr>
        <p:spPr>
          <a:xfrm>
            <a:off x="478737" y="12960603"/>
            <a:ext cx="5950530" cy="730250"/>
          </a:xfrm>
        </p:spPr>
        <p:txBody>
          <a:bodyPr/>
          <a:lstStyle/>
          <a:p>
            <a:fld id="{9823398F-CDCC-1747-A342-AC569435ECF3}" type="slidenum">
              <a:rPr lang="en-US" smtClean="0"/>
              <a:pPr/>
              <a:t>4</a:t>
            </a:fld>
            <a:endParaRPr lang="en-US"/>
          </a:p>
        </p:txBody>
      </p:sp>
      <p:graphicFrame>
        <p:nvGraphicFramePr>
          <p:cNvPr id="12" name="Content Placeholder 2">
            <a:extLst>
              <a:ext uri="{FF2B5EF4-FFF2-40B4-BE49-F238E27FC236}">
                <a16:creationId xmlns:a16="http://schemas.microsoft.com/office/drawing/2014/main" id="{39316086-B120-4BF9-2714-0B0956EAD4BE}"/>
              </a:ext>
            </a:extLst>
          </p:cNvPr>
          <p:cNvGraphicFramePr>
            <a:graphicFrameLocks noGrp="1"/>
          </p:cNvGraphicFramePr>
          <p:nvPr>
            <p:ph sz="half" idx="1"/>
          </p:nvPr>
        </p:nvGraphicFramePr>
        <p:xfrm>
          <a:off x="478736" y="2364139"/>
          <a:ext cx="19317448" cy="10017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3D65E-7375-C97B-C878-915A890929A0}"/>
              </a:ext>
            </a:extLst>
          </p:cNvPr>
          <p:cNvSpPr>
            <a:spLocks noGrp="1"/>
          </p:cNvSpPr>
          <p:nvPr>
            <p:ph type="title"/>
          </p:nvPr>
        </p:nvSpPr>
        <p:spPr>
          <a:xfrm>
            <a:off x="478737" y="332814"/>
            <a:ext cx="16860358" cy="1227860"/>
          </a:xfrm>
        </p:spPr>
        <p:txBody>
          <a:bodyPr anchor="ctr">
            <a:normAutofit/>
          </a:bodyPr>
          <a:lstStyle/>
          <a:p>
            <a:r>
              <a:rPr lang="en-GB" sz="5000" dirty="0"/>
              <a:t>2.2. Short Term Solution- BESS</a:t>
            </a:r>
            <a:endParaRPr lang="en-ZA" sz="5000" dirty="0"/>
          </a:p>
        </p:txBody>
      </p:sp>
      <p:sp>
        <p:nvSpPr>
          <p:cNvPr id="5" name="Slide Number Placeholder 4">
            <a:extLst>
              <a:ext uri="{FF2B5EF4-FFF2-40B4-BE49-F238E27FC236}">
                <a16:creationId xmlns:a16="http://schemas.microsoft.com/office/drawing/2014/main" id="{0B259040-0CCB-5BCB-1008-AE11B55C54C5}"/>
              </a:ext>
            </a:extLst>
          </p:cNvPr>
          <p:cNvSpPr>
            <a:spLocks noGrp="1"/>
          </p:cNvSpPr>
          <p:nvPr>
            <p:ph type="sldNum" sz="quarter" idx="4"/>
          </p:nvPr>
        </p:nvSpPr>
        <p:spPr>
          <a:xfrm>
            <a:off x="478737" y="12960603"/>
            <a:ext cx="5950530" cy="730250"/>
          </a:xfrm>
        </p:spPr>
        <p:txBody>
          <a:bodyPr anchor="ctr">
            <a:normAutofit/>
          </a:bodyPr>
          <a:lstStyle/>
          <a:p>
            <a:fld id="{9823398F-CDCC-1747-A342-AC569435ECF3}" type="slidenum">
              <a:rPr lang="en-US" smtClean="0"/>
              <a:pPr/>
              <a:t>5</a:t>
            </a:fld>
            <a:endParaRPr lang="en-US" dirty="0"/>
          </a:p>
        </p:txBody>
      </p:sp>
      <p:graphicFrame>
        <p:nvGraphicFramePr>
          <p:cNvPr id="8" name="Content Placeholder 2">
            <a:extLst>
              <a:ext uri="{FF2B5EF4-FFF2-40B4-BE49-F238E27FC236}">
                <a16:creationId xmlns:a16="http://schemas.microsoft.com/office/drawing/2014/main" id="{5B8E81AB-D86F-D5AF-E77C-C0415C46A136}"/>
              </a:ext>
            </a:extLst>
          </p:cNvPr>
          <p:cNvGraphicFramePr>
            <a:graphicFrameLocks noGrp="1"/>
          </p:cNvGraphicFramePr>
          <p:nvPr>
            <p:ph sz="half" idx="1"/>
            <p:extLst>
              <p:ext uri="{D42A27DB-BD31-4B8C-83A1-F6EECF244321}">
                <p14:modId xmlns:p14="http://schemas.microsoft.com/office/powerpoint/2010/main" val="3734541057"/>
              </p:ext>
            </p:extLst>
          </p:nvPr>
        </p:nvGraphicFramePr>
        <p:xfrm>
          <a:off x="478736" y="2364139"/>
          <a:ext cx="19317448" cy="10017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181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B7E2F-CED1-E0B3-69AB-8D8F24EE2D8C}"/>
              </a:ext>
            </a:extLst>
          </p:cNvPr>
          <p:cNvSpPr>
            <a:spLocks noGrp="1"/>
          </p:cNvSpPr>
          <p:nvPr>
            <p:ph type="title"/>
          </p:nvPr>
        </p:nvSpPr>
        <p:spPr>
          <a:xfrm>
            <a:off x="478737" y="332814"/>
            <a:ext cx="16860358" cy="1227860"/>
          </a:xfrm>
        </p:spPr>
        <p:txBody>
          <a:bodyPr vert="horz" lIns="91440" tIns="45720" rIns="91440" bIns="45720" rtlCol="0" anchor="ctr">
            <a:normAutofit/>
          </a:bodyPr>
          <a:lstStyle/>
          <a:p>
            <a:r>
              <a:rPr lang="en-GB" sz="5000" dirty="0"/>
              <a:t>2.3. Short/Medium Term Solution</a:t>
            </a:r>
            <a:endParaRPr lang="en-ZA" sz="5000" dirty="0"/>
          </a:p>
        </p:txBody>
      </p:sp>
      <p:sp>
        <p:nvSpPr>
          <p:cNvPr id="5" name="Slide Number Placeholder 4">
            <a:extLst>
              <a:ext uri="{FF2B5EF4-FFF2-40B4-BE49-F238E27FC236}">
                <a16:creationId xmlns:a16="http://schemas.microsoft.com/office/drawing/2014/main" id="{0F4AB780-FD80-16ED-21EE-4DC3D57D4CBB}"/>
              </a:ext>
            </a:extLst>
          </p:cNvPr>
          <p:cNvSpPr>
            <a:spLocks noGrp="1"/>
          </p:cNvSpPr>
          <p:nvPr>
            <p:ph type="sldNum" sz="quarter" idx="4"/>
          </p:nvPr>
        </p:nvSpPr>
        <p:spPr>
          <a:xfrm>
            <a:off x="478737" y="12960603"/>
            <a:ext cx="5950530" cy="730250"/>
          </a:xfrm>
        </p:spPr>
        <p:txBody>
          <a:bodyPr vert="horz" lIns="91440" tIns="45720" rIns="91440" bIns="45720" rtlCol="0" anchor="ctr">
            <a:normAutofit/>
          </a:bodyPr>
          <a:lstStyle/>
          <a:p>
            <a:fld id="{9823398F-CDCC-1747-A342-AC569435ECF3}" type="slidenum">
              <a:rPr lang="en-US" smtClean="0"/>
              <a:pPr/>
              <a:t>6</a:t>
            </a:fld>
            <a:endParaRPr lang="en-US" dirty="0"/>
          </a:p>
        </p:txBody>
      </p:sp>
      <p:graphicFrame>
        <p:nvGraphicFramePr>
          <p:cNvPr id="8" name="Content Placeholder 3">
            <a:extLst>
              <a:ext uri="{FF2B5EF4-FFF2-40B4-BE49-F238E27FC236}">
                <a16:creationId xmlns:a16="http://schemas.microsoft.com/office/drawing/2014/main" id="{CA163309-4371-4B63-942A-0F3582C733B8}"/>
              </a:ext>
            </a:extLst>
          </p:cNvPr>
          <p:cNvGraphicFramePr/>
          <p:nvPr>
            <p:extLst>
              <p:ext uri="{D42A27DB-BD31-4B8C-83A1-F6EECF244321}">
                <p14:modId xmlns:p14="http://schemas.microsoft.com/office/powerpoint/2010/main" val="3311063875"/>
              </p:ext>
            </p:extLst>
          </p:nvPr>
        </p:nvGraphicFramePr>
        <p:xfrm>
          <a:off x="478736" y="2364139"/>
          <a:ext cx="19317448" cy="10017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5179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ection Title"/>
          <p:cNvSpPr txBox="1">
            <a:spLocks noGrp="1"/>
          </p:cNvSpPr>
          <p:nvPr>
            <p:ph type="body" idx="21"/>
          </p:nvPr>
        </p:nvSpPr>
        <p:spPr>
          <a:xfrm>
            <a:off x="1250357" y="10976754"/>
            <a:ext cx="19201515" cy="769441"/>
          </a:xfrm>
          <a:prstGeom prst="rect">
            <a:avLst/>
          </a:prstGeom>
        </p:spPr>
        <p:txBody>
          <a:bodyPr/>
          <a:lstStyle/>
          <a:p>
            <a:pPr marL="0" indent="0">
              <a:buNone/>
            </a:pPr>
            <a:r>
              <a:rPr lang="en-US" sz="4400" dirty="0">
                <a:solidFill>
                  <a:schemeClr val="tx1"/>
                </a:solidFill>
                <a:latin typeface="Arial" panose="020B0604020202020204" pitchFamily="34" charset="0"/>
                <a:cs typeface="Arial" panose="020B0604020202020204" pitchFamily="34" charset="0"/>
              </a:rPr>
              <a:t>3. SITE VISITS SCHEDULE &amp; ONLINE SESSION</a:t>
            </a:r>
            <a:endParaRPr sz="4400" dirty="0">
              <a:solidFill>
                <a:schemeClr val="tx1"/>
              </a:solidFill>
              <a:latin typeface="Arial" panose="020B0604020202020204" pitchFamily="34" charset="0"/>
              <a:cs typeface="Arial" panose="020B0604020202020204" pitchFamily="34" charset="0"/>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201737-CE72-FEE3-24BC-D29E5EB3AF8B}"/>
              </a:ext>
            </a:extLst>
          </p:cNvPr>
          <p:cNvSpPr>
            <a:spLocks noGrp="1"/>
          </p:cNvSpPr>
          <p:nvPr>
            <p:ph type="title"/>
          </p:nvPr>
        </p:nvSpPr>
        <p:spPr>
          <a:xfrm>
            <a:off x="752764" y="730252"/>
            <a:ext cx="16500764" cy="1549340"/>
          </a:xfrm>
        </p:spPr>
        <p:txBody>
          <a:bodyPr vert="horz" lIns="91440" tIns="45720" rIns="91440" bIns="45720" rtlCol="0" anchor="ctr">
            <a:normAutofit/>
          </a:bodyPr>
          <a:lstStyle/>
          <a:p>
            <a:pPr marL="0" indent="0"/>
            <a:r>
              <a:rPr lang="en-GB" sz="5000" dirty="0"/>
              <a:t>3.1. Scheduled Physical Site Visits</a:t>
            </a:r>
            <a:endParaRPr lang="en-ZA" sz="5000" dirty="0"/>
          </a:p>
        </p:txBody>
      </p:sp>
      <p:sp>
        <p:nvSpPr>
          <p:cNvPr id="4" name="Slide Number Placeholder 3">
            <a:extLst>
              <a:ext uri="{FF2B5EF4-FFF2-40B4-BE49-F238E27FC236}">
                <a16:creationId xmlns:a16="http://schemas.microsoft.com/office/drawing/2014/main" id="{8EBFEDEC-A2A0-7387-DDE2-EC58C3E77906}"/>
              </a:ext>
            </a:extLst>
          </p:cNvPr>
          <p:cNvSpPr>
            <a:spLocks noGrp="1"/>
          </p:cNvSpPr>
          <p:nvPr>
            <p:ph type="sldNum" sz="quarter" idx="4"/>
          </p:nvPr>
        </p:nvSpPr>
        <p:spPr>
          <a:xfrm>
            <a:off x="478737" y="12960603"/>
            <a:ext cx="5950530" cy="730250"/>
          </a:xfrm>
        </p:spPr>
        <p:txBody>
          <a:bodyPr vert="horz" lIns="91440" tIns="45720" rIns="91440" bIns="45720" rtlCol="0" anchor="ctr">
            <a:normAutofit/>
          </a:bodyPr>
          <a:lstStyle/>
          <a:p>
            <a:fld id="{86CB4B4D-7CA3-9044-876B-883B54F8677D}" type="slidenum">
              <a:rPr lang="en-US" smtClean="0"/>
              <a:pPr/>
              <a:t>8</a:t>
            </a:fld>
            <a:endParaRPr lang="en-US"/>
          </a:p>
        </p:txBody>
      </p:sp>
      <p:sp>
        <p:nvSpPr>
          <p:cNvPr id="5" name="Rectangle 1">
            <a:extLst>
              <a:ext uri="{FF2B5EF4-FFF2-40B4-BE49-F238E27FC236}">
                <a16:creationId xmlns:a16="http://schemas.microsoft.com/office/drawing/2014/main" id="{469BE584-F7DF-3063-795F-186A6DAE36B7}"/>
              </a:ext>
            </a:extLst>
          </p:cNvPr>
          <p:cNvSpPr>
            <a:spLocks noChangeArrowheads="1"/>
          </p:cNvSpPr>
          <p:nvPr/>
        </p:nvSpPr>
        <p:spPr bwMode="auto">
          <a:xfrm>
            <a:off x="0" y="-130805"/>
            <a:ext cx="106413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r>
              <a:rPr kumimoji="0" lang="en-US" altLang="en-US" sz="1100" b="0" i="0" u="none" strike="noStrike" cap="none" normalizeH="0" baseline="0">
                <a:ln>
                  <a:noFill/>
                </a:ln>
                <a:solidFill>
                  <a:schemeClr val="tx1"/>
                </a:solidFill>
                <a:effectLst/>
                <a:latin typeface="Arial" panose="020B0604020202020204" pitchFamily="34" charset="0"/>
              </a:rPr>
              <a:t>Zuikerbosch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2" name="Text Placeholder 2">
            <a:extLst>
              <a:ext uri="{FF2B5EF4-FFF2-40B4-BE49-F238E27FC236}">
                <a16:creationId xmlns:a16="http://schemas.microsoft.com/office/drawing/2014/main" id="{C0C1DAEF-B863-20FF-043B-53074FAF6707}"/>
              </a:ext>
            </a:extLst>
          </p:cNvPr>
          <p:cNvGraphicFramePr/>
          <p:nvPr>
            <p:extLst>
              <p:ext uri="{D42A27DB-BD31-4B8C-83A1-F6EECF244321}">
                <p14:modId xmlns:p14="http://schemas.microsoft.com/office/powerpoint/2010/main" val="1509697660"/>
              </p:ext>
            </p:extLst>
          </p:nvPr>
        </p:nvGraphicFramePr>
        <p:xfrm>
          <a:off x="752764" y="2879038"/>
          <a:ext cx="15290800" cy="9165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5CF9CFBB-EB19-A2EF-9A29-B148F84CE7B2}"/>
              </a:ext>
            </a:extLst>
          </p:cNvPr>
          <p:cNvSpPr/>
          <p:nvPr/>
        </p:nvSpPr>
        <p:spPr>
          <a:xfrm>
            <a:off x="16043564" y="6442364"/>
            <a:ext cx="5735782" cy="164176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Wear  PPE – Safey Boots, Helmet and Reflective vest as minimum</a:t>
            </a:r>
            <a:endParaRPr lang="en-ZA" b="1" dirty="0">
              <a:solidFill>
                <a:schemeClr val="tx1"/>
              </a:solidFill>
            </a:endParaRPr>
          </a:p>
        </p:txBody>
      </p:sp>
    </p:spTree>
    <p:extLst>
      <p:ext uri="{BB962C8B-B14F-4D97-AF65-F5344CB8AC3E}">
        <p14:creationId xmlns:p14="http://schemas.microsoft.com/office/powerpoint/2010/main" val="2158375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D62F2-03AD-5AF0-A6FC-F30FB2EEA03A}"/>
              </a:ext>
            </a:extLst>
          </p:cNvPr>
          <p:cNvSpPr>
            <a:spLocks noGrp="1"/>
          </p:cNvSpPr>
          <p:nvPr>
            <p:ph type="title"/>
          </p:nvPr>
        </p:nvSpPr>
        <p:spPr>
          <a:xfrm>
            <a:off x="478737" y="332814"/>
            <a:ext cx="16860358" cy="1227860"/>
          </a:xfrm>
        </p:spPr>
        <p:txBody>
          <a:bodyPr anchor="ctr">
            <a:normAutofit/>
          </a:bodyPr>
          <a:lstStyle/>
          <a:p>
            <a:r>
              <a:rPr lang="en-GB" sz="5000" dirty="0"/>
              <a:t>3.2. Scheduled Online Session</a:t>
            </a:r>
            <a:endParaRPr lang="en-ZA" sz="5000" dirty="0"/>
          </a:p>
        </p:txBody>
      </p:sp>
      <p:sp>
        <p:nvSpPr>
          <p:cNvPr id="5" name="Slide Number Placeholder 4">
            <a:extLst>
              <a:ext uri="{FF2B5EF4-FFF2-40B4-BE49-F238E27FC236}">
                <a16:creationId xmlns:a16="http://schemas.microsoft.com/office/drawing/2014/main" id="{94FBA022-1AFD-5E00-E07F-788EC18286BC}"/>
              </a:ext>
            </a:extLst>
          </p:cNvPr>
          <p:cNvSpPr>
            <a:spLocks noGrp="1"/>
          </p:cNvSpPr>
          <p:nvPr>
            <p:ph type="sldNum" sz="quarter" idx="4"/>
          </p:nvPr>
        </p:nvSpPr>
        <p:spPr>
          <a:xfrm>
            <a:off x="478737" y="12960603"/>
            <a:ext cx="5950530" cy="730250"/>
          </a:xfrm>
        </p:spPr>
        <p:txBody>
          <a:bodyPr anchor="ctr">
            <a:normAutofit/>
          </a:bodyPr>
          <a:lstStyle/>
          <a:p>
            <a:fld id="{9823398F-CDCC-1747-A342-AC569435ECF3}" type="slidenum">
              <a:rPr lang="en-US" smtClean="0"/>
              <a:pPr/>
              <a:t>9</a:t>
            </a:fld>
            <a:endParaRPr lang="en-US" dirty="0"/>
          </a:p>
        </p:txBody>
      </p:sp>
      <p:graphicFrame>
        <p:nvGraphicFramePr>
          <p:cNvPr id="7" name="Content Placeholder 2">
            <a:extLst>
              <a:ext uri="{FF2B5EF4-FFF2-40B4-BE49-F238E27FC236}">
                <a16:creationId xmlns:a16="http://schemas.microsoft.com/office/drawing/2014/main" id="{648C9452-79B0-ABB4-189C-B433F77B6BD8}"/>
              </a:ext>
            </a:extLst>
          </p:cNvPr>
          <p:cNvGraphicFramePr>
            <a:graphicFrameLocks noGrp="1"/>
          </p:cNvGraphicFramePr>
          <p:nvPr>
            <p:ph sz="half" idx="1"/>
            <p:extLst>
              <p:ext uri="{D42A27DB-BD31-4B8C-83A1-F6EECF244321}">
                <p14:modId xmlns:p14="http://schemas.microsoft.com/office/powerpoint/2010/main" val="4007522620"/>
              </p:ext>
            </p:extLst>
          </p:nvPr>
        </p:nvGraphicFramePr>
        <p:xfrm>
          <a:off x="478736" y="2364139"/>
          <a:ext cx="19317448" cy="10017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2758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51AD339-EC80-3549-B772-53C4D2CDE566}" vid="{A608C48D-EE34-F241-88D9-B8D1117F3CC3}"/>
    </a:ext>
  </a:extLst>
</a:theme>
</file>

<file path=ppt/theme/theme2.xml><?xml version="1.0" encoding="utf-8"?>
<a:theme xmlns:a="http://schemas.openxmlformats.org/drawingml/2006/main" name="28_Academy">
  <a:themeElements>
    <a:clrScheme name="28_Academy">
      <a:dk1>
        <a:srgbClr val="000000"/>
      </a:dk1>
      <a:lt1>
        <a:srgbClr val="FFFFFF"/>
      </a:lt1>
      <a:dk2>
        <a:srgbClr val="A7A7A7"/>
      </a:dk2>
      <a:lt2>
        <a:srgbClr val="535353"/>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Helvetica Neue"/>
        <a:ea typeface="Helvetica Neue"/>
        <a:cs typeface="Helvetica Neue"/>
      </a:majorFont>
      <a:minorFont>
        <a:latin typeface="Helvetica"/>
        <a:ea typeface="Helvetica"/>
        <a:cs typeface="Helvetica"/>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27580</TotalTime>
  <Words>286</Words>
  <Application>Microsoft Office PowerPoint</Application>
  <PresentationFormat>Custom</PresentationFormat>
  <Paragraphs>39</Paragraphs>
  <Slides>10</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Helvetica Neue</vt:lpstr>
      <vt:lpstr>Office Theme</vt:lpstr>
      <vt:lpstr>PowerPoint Presentation</vt:lpstr>
      <vt:lpstr>1. Overview</vt:lpstr>
      <vt:lpstr>PowerPoint Presentation</vt:lpstr>
      <vt:lpstr>2.1. Long Term: Independent Power Producer (IPP)</vt:lpstr>
      <vt:lpstr>2.2. Short Term Solution- BESS</vt:lpstr>
      <vt:lpstr>2.3. Short/Medium Term Solution</vt:lpstr>
      <vt:lpstr>PowerPoint Presentation</vt:lpstr>
      <vt:lpstr>3.1. Scheduled Physical Site Visits</vt:lpstr>
      <vt:lpstr>3.2. Scheduled Online Session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Lydia Radebe</dc:creator>
  <cp:lastModifiedBy>Sandisile Zulu</cp:lastModifiedBy>
  <cp:revision>128</cp:revision>
  <dcterms:modified xsi:type="dcterms:W3CDTF">2026-02-13T09:14:20Z</dcterms:modified>
</cp:coreProperties>
</file>