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slideLayouts/slideLayout5.xml" ContentType="application/vnd.openxmlformats-officedocument.presentationml.slideLayout+xml"/>
  <Override PartName="/ppt/theme/theme5.xml" ContentType="application/vnd.openxmlformats-officedocument.theme+xml"/>
  <Override PartName="/ppt/slideLayouts/slideLayout6.xml" ContentType="application/vnd.openxmlformats-officedocument.presentationml.slideLayout+xml"/>
  <Override PartName="/ppt/theme/theme6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7.xml" ContentType="application/vnd.openxmlformats-officedocument.theme+xml"/>
  <Override PartName="/ppt/slideLayouts/slideLayout9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0" r:id="rId1"/>
    <p:sldMasterId id="2147483655" r:id="rId2"/>
    <p:sldMasterId id="2147483652" r:id="rId3"/>
    <p:sldMasterId id="2147483651" r:id="rId4"/>
    <p:sldMasterId id="2147483667" r:id="rId5"/>
    <p:sldMasterId id="2147483656" r:id="rId6"/>
    <p:sldMasterId id="2147483669" r:id="rId7"/>
    <p:sldMasterId id="2147483658" r:id="rId8"/>
  </p:sldMasterIdLst>
  <p:notesMasterIdLst>
    <p:notesMasterId r:id="rId12"/>
  </p:notesMasterIdLst>
  <p:handoutMasterIdLst>
    <p:handoutMasterId r:id="rId13"/>
  </p:handoutMasterIdLst>
  <p:sldIdLst>
    <p:sldId id="257" r:id="rId9"/>
    <p:sldId id="605" r:id="rId10"/>
    <p:sldId id="604" r:id="rId11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imon Peterson (SR)" initials="SP(" lastIdx="1" clrIdx="0">
    <p:extLst>
      <p:ext uri="{19B8F6BF-5375-455C-9EA6-DF929625EA0E}">
        <p15:presenceInfo xmlns:p15="http://schemas.microsoft.com/office/powerpoint/2012/main" userId="S-1-5-21-1004336348-362288127-725345543-820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3627"/>
    <a:srgbClr val="0A1610"/>
    <a:srgbClr val="04312A"/>
    <a:srgbClr val="007662"/>
    <a:srgbClr val="F36F21"/>
    <a:srgbClr val="0B7765"/>
    <a:srgbClr val="0B77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26" autoAdjust="0"/>
    <p:restoredTop sz="90769" autoAdjust="0"/>
  </p:normalViewPr>
  <p:slideViewPr>
    <p:cSldViewPr snapToGrid="0" showGuides="1">
      <p:cViewPr varScale="1">
        <p:scale>
          <a:sx n="78" d="100"/>
          <a:sy n="78" d="100"/>
        </p:scale>
        <p:origin x="1589" y="62"/>
      </p:cViewPr>
      <p:guideLst>
        <p:guide orient="horz" pos="2183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59" d="100"/>
        <a:sy n="5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Master" Target="slideMasters/slideMaster7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5" Type="http://schemas.openxmlformats.org/officeDocument/2006/relationships/slideMaster" Target="slideMasters/slideMaster5.xml"/><Relationship Id="rId15" Type="http://schemas.openxmlformats.org/officeDocument/2006/relationships/presProps" Target="presProps.xml"/><Relationship Id="rId10" Type="http://schemas.openxmlformats.org/officeDocument/2006/relationships/slide" Target="slides/slide2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1881C42-3F60-4F49-851C-70F7E1D1DBC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406" cy="497333"/>
          </a:xfrm>
          <a:prstGeom prst="rect">
            <a:avLst/>
          </a:prstGeom>
        </p:spPr>
        <p:txBody>
          <a:bodyPr vert="horz" lIns="88194" tIns="44097" rIns="88194" bIns="44097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F51C124-DB84-437E-A855-3F067B49DDB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750" y="1"/>
            <a:ext cx="2945405" cy="497333"/>
          </a:xfrm>
          <a:prstGeom prst="rect">
            <a:avLst/>
          </a:prstGeom>
        </p:spPr>
        <p:txBody>
          <a:bodyPr vert="horz" lIns="88194" tIns="44097" rIns="88194" bIns="44097" rtlCol="0"/>
          <a:lstStyle>
            <a:lvl1pPr algn="r">
              <a:defRPr sz="1200"/>
            </a:lvl1pPr>
          </a:lstStyle>
          <a:p>
            <a:fld id="{539ECCF9-FCE0-425A-AFEF-6C11092D0656}" type="datetimeFigureOut">
              <a:rPr lang="en-ZA" smtClean="0"/>
              <a:t>2022/07/13</a:t>
            </a:fld>
            <a:endParaRPr lang="en-Z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88E60FC-00E7-4601-85E7-BC8843F633B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9429305"/>
            <a:ext cx="2945406" cy="497333"/>
          </a:xfrm>
          <a:prstGeom prst="rect">
            <a:avLst/>
          </a:prstGeom>
        </p:spPr>
        <p:txBody>
          <a:bodyPr vert="horz" lIns="88194" tIns="44097" rIns="88194" bIns="44097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13160A-25B4-4E65-8936-D8F7CE382AA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750" y="9429305"/>
            <a:ext cx="2945405" cy="497333"/>
          </a:xfrm>
          <a:prstGeom prst="rect">
            <a:avLst/>
          </a:prstGeom>
        </p:spPr>
        <p:txBody>
          <a:bodyPr vert="horz" lIns="88194" tIns="44097" rIns="88194" bIns="44097" rtlCol="0" anchor="b"/>
          <a:lstStyle>
            <a:lvl1pPr algn="r">
              <a:defRPr sz="1200"/>
            </a:lvl1pPr>
          </a:lstStyle>
          <a:p>
            <a:fld id="{46F0ADDE-1750-4E74-B42F-4676EC30844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5448142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5558" tIns="47779" rIns="95558" bIns="47779" rtlCol="0"/>
          <a:lstStyle>
            <a:lvl1pPr algn="l">
              <a:defRPr sz="1300"/>
            </a:lvl1pPr>
          </a:lstStyle>
          <a:p>
            <a:endParaRPr lang="en-ZA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5558" tIns="47779" rIns="95558" bIns="47779" rtlCol="0"/>
          <a:lstStyle>
            <a:lvl1pPr algn="r">
              <a:defRPr sz="1300"/>
            </a:lvl1pPr>
          </a:lstStyle>
          <a:p>
            <a:fld id="{284D17A9-6722-4E4F-9503-D86398F2B068}" type="datetimeFigureOut">
              <a:rPr lang="en-ZA" smtClean="0"/>
              <a:pPr/>
              <a:t>2022/07/13</a:t>
            </a:fld>
            <a:endParaRPr lang="en-ZA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58" tIns="47779" rIns="95558" bIns="47779" rtlCol="0" anchor="ctr"/>
          <a:lstStyle/>
          <a:p>
            <a:endParaRPr lang="en-ZA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5558" tIns="47779" rIns="95558" bIns="4777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5"/>
            <a:ext cx="2945659" cy="498055"/>
          </a:xfrm>
          <a:prstGeom prst="rect">
            <a:avLst/>
          </a:prstGeom>
        </p:spPr>
        <p:txBody>
          <a:bodyPr vert="horz" lIns="95558" tIns="47779" rIns="95558" bIns="47779" rtlCol="0" anchor="b"/>
          <a:lstStyle>
            <a:lvl1pPr algn="l">
              <a:defRPr sz="1300"/>
            </a:lvl1pPr>
          </a:lstStyle>
          <a:p>
            <a:endParaRPr lang="en-Z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5"/>
            <a:ext cx="2945659" cy="498055"/>
          </a:xfrm>
          <a:prstGeom prst="rect">
            <a:avLst/>
          </a:prstGeom>
        </p:spPr>
        <p:txBody>
          <a:bodyPr vert="horz" lIns="95558" tIns="47779" rIns="95558" bIns="47779" rtlCol="0" anchor="b"/>
          <a:lstStyle>
            <a:lvl1pPr algn="r">
              <a:defRPr sz="1300"/>
            </a:lvl1pPr>
          </a:lstStyle>
          <a:p>
            <a:fld id="{75558158-6D53-497E-BBEA-BE0FBB82020E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7599798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92856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258493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176899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57675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290873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5544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131696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>
            <a:spLocks noGrp="1"/>
          </p:cNvSpPr>
          <p:nvPr>
            <p:ph type="title"/>
          </p:nvPr>
        </p:nvSpPr>
        <p:spPr>
          <a:xfrm>
            <a:off x="457540" y="274868"/>
            <a:ext cx="8235717" cy="1143961"/>
          </a:xfrm>
          <a:prstGeom prst="rect">
            <a:avLst/>
          </a:prstGeom>
        </p:spPr>
        <p:txBody>
          <a:bodyPr lIns="80229" tIns="40115" rIns="80229" bIns="40115"/>
          <a:lstStyle/>
          <a:p>
            <a:r>
              <a:t>Click to edit Master title style</a:t>
            </a:r>
          </a:p>
        </p:txBody>
      </p:sp>
      <p:sp>
        <p:nvSpPr>
          <p:cNvPr id="21" name="Shape 21"/>
          <p:cNvSpPr>
            <a:spLocks noGrp="1"/>
          </p:cNvSpPr>
          <p:nvPr>
            <p:ph type="body" idx="1"/>
          </p:nvPr>
        </p:nvSpPr>
        <p:spPr>
          <a:xfrm>
            <a:off x="457540" y="1601545"/>
            <a:ext cx="8235717" cy="4529767"/>
          </a:xfrm>
          <a:prstGeom prst="rect">
            <a:avLst/>
          </a:prstGeom>
        </p:spPr>
        <p:txBody>
          <a:bodyPr lIns="80229" tIns="40115" rIns="80229" bIns="40115"/>
          <a:lstStyle/>
          <a:p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22" name="Shape 22"/>
          <p:cNvSpPr>
            <a:spLocks noGrp="1"/>
          </p:cNvSpPr>
          <p:nvPr>
            <p:ph type="sldNum" sz="quarter" idx="2"/>
          </p:nvPr>
        </p:nvSpPr>
        <p:spPr>
          <a:xfrm>
            <a:off x="8438799" y="6399112"/>
            <a:ext cx="254457" cy="290592"/>
          </a:xfrm>
          <a:prstGeom prst="rect">
            <a:avLst/>
          </a:prstGeom>
        </p:spPr>
        <p:txBody>
          <a:bodyPr lIns="80229" tIns="40115" rIns="80229" bIns="40115"/>
          <a:lstStyle/>
          <a:p>
            <a:fld id="{86CB4B4D-7CA3-9044-876B-883B54F8677D}" type="slidenum"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85524252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7"/>
          <p:cNvSpPr>
            <a:spLocks noGrp="1"/>
          </p:cNvSpPr>
          <p:nvPr>
            <p:ph idx="1"/>
          </p:nvPr>
        </p:nvSpPr>
        <p:spPr>
          <a:xfrm>
            <a:off x="685532" y="1086519"/>
            <a:ext cx="8229600" cy="26091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Placeholder 8"/>
          <p:cNvSpPr>
            <a:spLocks noGrp="1"/>
          </p:cNvSpPr>
          <p:nvPr>
            <p:ph type="title"/>
          </p:nvPr>
        </p:nvSpPr>
        <p:spPr>
          <a:xfrm>
            <a:off x="685530" y="32066"/>
            <a:ext cx="8229600" cy="8383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033028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theme" Target="../theme/theme7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8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5" name="Picture 4"/>
            <p:cNvPicPr>
              <a:picLocks noChangeAspect="1"/>
            </p:cNvPicPr>
            <p:nvPr userDrawn="1"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 userDrawn="1"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" y="1"/>
              <a:ext cx="3840480" cy="3299402"/>
            </a:xfrm>
            <a:prstGeom prst="rect">
              <a:avLst/>
            </a:prstGeom>
          </p:spPr>
        </p:pic>
      </p:grp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80488" y="5257623"/>
            <a:ext cx="1254470" cy="844513"/>
          </a:xfrm>
          <a:prstGeom prst="rect">
            <a:avLst/>
          </a:prstGeom>
        </p:spPr>
      </p:pic>
      <p:sp>
        <p:nvSpPr>
          <p:cNvPr id="2" name="Rectangle 1"/>
          <p:cNvSpPr/>
          <p:nvPr userDrawn="1"/>
        </p:nvSpPr>
        <p:spPr>
          <a:xfrm>
            <a:off x="1340061" y="2807235"/>
            <a:ext cx="6650131" cy="1146884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79852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hf hd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email">
            <a:lum bright="9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  <a:solidFill>
            <a:srgbClr val="0B7764"/>
          </a:solidFill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"/>
            <a:ext cx="3840480" cy="3299402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1" y="0"/>
            <a:ext cx="9144000" cy="6858000"/>
          </a:xfrm>
          <a:prstGeom prst="rect">
            <a:avLst/>
          </a:prstGeom>
          <a:solidFill>
            <a:schemeClr val="bg2">
              <a:lumMod val="50000"/>
              <a:alpha val="1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" name="Rectangle 1"/>
          <p:cNvSpPr/>
          <p:nvPr userDrawn="1"/>
        </p:nvSpPr>
        <p:spPr>
          <a:xfrm>
            <a:off x="1340061" y="2850267"/>
            <a:ext cx="6650131" cy="1146884"/>
          </a:xfrm>
          <a:prstGeom prst="rect">
            <a:avLst/>
          </a:prstGeom>
          <a:solidFill>
            <a:srgbClr val="0B7764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2806576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hf hd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36F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682155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hf hd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Rectangle 1"/>
          <p:cNvSpPr/>
          <p:nvPr userDrawn="1"/>
        </p:nvSpPr>
        <p:spPr>
          <a:xfrm>
            <a:off x="1226373" y="2893299"/>
            <a:ext cx="6852620" cy="1146884"/>
          </a:xfrm>
          <a:prstGeom prst="rect">
            <a:avLst/>
          </a:prstGeom>
          <a:solidFill>
            <a:srgbClr val="F36F21">
              <a:alpha val="7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337444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hf hd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5477347" y="4544840"/>
            <a:ext cx="3666653" cy="2313160"/>
          </a:xfrm>
          <a:prstGeom prst="rect">
            <a:avLst/>
          </a:prstGeom>
          <a:solidFill>
            <a:schemeClr val="bg2">
              <a:lumMod val="50000"/>
              <a:alpha val="1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" name="Rectangle 1"/>
          <p:cNvSpPr/>
          <p:nvPr userDrawn="1"/>
        </p:nvSpPr>
        <p:spPr>
          <a:xfrm>
            <a:off x="1149794" y="2850267"/>
            <a:ext cx="6835367" cy="1146884"/>
          </a:xfrm>
          <a:prstGeom prst="rect">
            <a:avLst/>
          </a:prstGeom>
          <a:solidFill>
            <a:srgbClr val="0B7764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11967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</p:sldLayoutIdLst>
  <p:hf hd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76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8240184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hf hd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123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</p:sldLayoutIdLst>
  <p:hf hd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lang="en-GB" sz="2800" b="1" kern="1200" dirty="0">
          <a:solidFill>
            <a:schemeClr val="tx1">
              <a:lumMod val="50000"/>
              <a:lumOff val="50000"/>
            </a:schemeClr>
          </a:solidFill>
          <a:latin typeface="Open Sans Semibold"/>
          <a:ea typeface="Open Sans" panose="020B0606030504020204" pitchFamily="34" charset="0"/>
          <a:cs typeface="Open Sans Semibold"/>
        </a:defRPr>
      </a:lvl1pPr>
    </p:titleStyle>
    <p:bodyStyle>
      <a:lvl1pPr marL="514350" indent="0" algn="l" defTabSz="685800" rtl="0" eaLnBrk="1" latinLnBrk="0" hangingPunct="1">
        <a:lnSpc>
          <a:spcPct val="90000"/>
        </a:lnSpc>
        <a:spcBef>
          <a:spcPts val="750"/>
        </a:spcBef>
        <a:buFontTx/>
        <a:buNone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indent="0" algn="l" defTabSz="685800" rtl="0" eaLnBrk="1" latinLnBrk="0" hangingPunct="1">
        <a:lnSpc>
          <a:spcPct val="90000"/>
        </a:lnSpc>
        <a:spcBef>
          <a:spcPts val="375"/>
        </a:spcBef>
        <a:buFontTx/>
        <a:buNone/>
        <a:defRPr lang="en-US" sz="2400" kern="1200" baseline="30000" dirty="0">
          <a:solidFill>
            <a:schemeClr val="tx1"/>
          </a:solidFill>
          <a:latin typeface="Open Sans"/>
          <a:ea typeface="+mn-ea"/>
          <a:cs typeface="Open Sans"/>
        </a:defRPr>
      </a:lvl2pPr>
      <a:lvl3pPr marL="685800" indent="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lang="en-US" sz="2400" kern="1200" baseline="30000" dirty="0">
          <a:solidFill>
            <a:schemeClr val="tx1"/>
          </a:solidFill>
          <a:latin typeface="Open Sans"/>
          <a:ea typeface="+mn-ea"/>
          <a:cs typeface="Open San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3"/>
            <a:ext cx="1367587" cy="122105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96043" y="352942"/>
            <a:ext cx="1234689" cy="886845"/>
          </a:xfrm>
          <a:prstGeom prst="rect">
            <a:avLst/>
          </a:prstGeom>
        </p:spPr>
      </p:pic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685532" y="1086519"/>
            <a:ext cx="8229600" cy="26091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685530" y="32066"/>
            <a:ext cx="8229600" cy="8383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3277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</p:sldLayoutIdLst>
  <p:hf hd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lang="en-US" sz="2800" b="1" kern="1200" dirty="0">
          <a:solidFill>
            <a:schemeClr val="tx1">
              <a:lumMod val="50000"/>
              <a:lumOff val="50000"/>
            </a:schemeClr>
          </a:solidFill>
          <a:latin typeface="Open Sans Semibold"/>
          <a:ea typeface="Open Sans" panose="020B0606030504020204" pitchFamily="34" charset="0"/>
          <a:cs typeface="Open Sans Semibold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lang="en-US" sz="2000" kern="1200" dirty="0" smtClean="0">
          <a:solidFill>
            <a:schemeClr val="tx1"/>
          </a:solidFill>
          <a:latin typeface="Open sans"/>
          <a:ea typeface="+mn-ea"/>
          <a:cs typeface="Open sans"/>
        </a:defRPr>
      </a:lvl1pPr>
      <a:lvl2pPr marL="571500" indent="-285750" algn="l" defTabSz="9144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lang="en-US" sz="1800" kern="1200" dirty="0" smtClean="0">
          <a:solidFill>
            <a:schemeClr val="tx1"/>
          </a:solidFill>
          <a:latin typeface="Open sans"/>
          <a:ea typeface="+mn-ea"/>
          <a:cs typeface="Open sans"/>
        </a:defRPr>
      </a:lvl2pPr>
      <a:lvl3pPr marL="857250" indent="-285750" algn="l" defTabSz="9144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lang="en-US" sz="1800" kern="1200" dirty="0" smtClean="0">
          <a:solidFill>
            <a:schemeClr val="tx1"/>
          </a:solidFill>
          <a:latin typeface="Open sans"/>
          <a:ea typeface="+mn-ea"/>
          <a:cs typeface="Open sans"/>
        </a:defRPr>
      </a:lvl3pPr>
      <a:lvl4pPr marL="1200150" indent="-285750" algn="l" defTabSz="9144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lang="en-US" sz="1800" kern="1200" dirty="0" smtClean="0">
          <a:solidFill>
            <a:schemeClr val="tx1"/>
          </a:solidFill>
          <a:latin typeface="Open sans"/>
          <a:ea typeface="+mn-ea"/>
          <a:cs typeface="Open sans"/>
        </a:defRPr>
      </a:lvl4pPr>
      <a:lvl5pPr marL="1543050" indent="-285750" algn="l" defTabSz="9144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lang="en-US" sz="1800" kern="1200" dirty="0">
          <a:solidFill>
            <a:schemeClr val="tx1"/>
          </a:solidFill>
          <a:latin typeface="Open sans"/>
          <a:ea typeface="+mn-ea"/>
          <a:cs typeface="Open san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334406" y="2931247"/>
            <a:ext cx="6654297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000" b="1">
                <a:latin typeface="Exo" panose="02000703000000000000" pitchFamily="50" charset="0"/>
              </a:rPr>
              <a:t>CONTRACT SANRAL: C.003-059-2019/1</a:t>
            </a:r>
            <a:endParaRPr lang="en-ZA" sz="2000" b="1" dirty="0">
              <a:latin typeface="Exo" panose="02000703000000000000" pitchFamily="50" charset="0"/>
            </a:endParaRPr>
          </a:p>
          <a:p>
            <a:pPr algn="l"/>
            <a:endParaRPr lang="en-US" sz="1800" b="0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en-US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8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Project Description:…………………….</a:t>
            </a:r>
            <a:endParaRPr lang="en-ZA" sz="2000" b="1" dirty="0">
              <a:solidFill>
                <a:schemeClr val="bg1"/>
              </a:solidFill>
              <a:latin typeface="Exo" panose="02000703000000000000" pitchFamily="50" charset="0"/>
            </a:endParaRPr>
          </a:p>
          <a:p>
            <a:pPr algn="ctr"/>
            <a:endParaRPr lang="en-ZA" sz="2000" b="1" dirty="0">
              <a:solidFill>
                <a:schemeClr val="bg1"/>
              </a:solidFill>
              <a:latin typeface="Exo" panose="02000703000000000000" pitchFamily="50" charset="0"/>
            </a:endParaRPr>
          </a:p>
          <a:p>
            <a:pPr algn="ctr"/>
            <a:endParaRPr lang="en-ZA" sz="2000" b="1" dirty="0">
              <a:solidFill>
                <a:schemeClr val="bg1"/>
              </a:solidFill>
              <a:latin typeface="Exo" panose="02000703000000000000" pitchFamily="50" charset="0"/>
            </a:endParaRPr>
          </a:p>
          <a:p>
            <a:pPr algn="ctr"/>
            <a:endParaRPr lang="en-ZA" sz="2000" b="1" dirty="0">
              <a:solidFill>
                <a:schemeClr val="bg1"/>
              </a:solidFill>
              <a:latin typeface="Exo" panose="02000703000000000000" pitchFamily="50" charset="0"/>
            </a:endParaRPr>
          </a:p>
          <a:p>
            <a:pPr algn="ctr"/>
            <a:endParaRPr lang="en-ZA" sz="2000" b="1" dirty="0">
              <a:solidFill>
                <a:schemeClr val="bg1"/>
              </a:solidFill>
              <a:latin typeface="Exo" panose="02000703000000000000" pitchFamily="50" charset="0"/>
            </a:endParaRPr>
          </a:p>
          <a:p>
            <a:pPr algn="ctr"/>
            <a:r>
              <a:rPr lang="en-ZA" sz="2000" b="1" dirty="0">
                <a:solidFill>
                  <a:schemeClr val="bg1"/>
                </a:solidFill>
                <a:latin typeface="Exo" panose="02000703000000000000" pitchFamily="50" charset="0"/>
              </a:rPr>
              <a:t>Date:……………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7495143" y="352942"/>
            <a:ext cx="1234689" cy="886845"/>
            <a:chOff x="7578873" y="352942"/>
            <a:chExt cx="1234689" cy="886845"/>
          </a:xfrm>
        </p:grpSpPr>
        <p:sp>
          <p:nvSpPr>
            <p:cNvPr id="11" name="Rectangle 10"/>
            <p:cNvSpPr/>
            <p:nvPr/>
          </p:nvSpPr>
          <p:spPr>
            <a:xfrm>
              <a:off x="7587135" y="717369"/>
              <a:ext cx="1218773" cy="48678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578873" y="352942"/>
              <a:ext cx="1234689" cy="88684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579717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FF56F7-BA9A-48A3-AFA5-1E34F158F5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C04B97-B10D-44C2-A05E-4491C316A5D8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2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F6CA2F0-8738-41AF-9E9F-57F3E003637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95143" y="352942"/>
            <a:ext cx="1234689" cy="886845"/>
          </a:xfrm>
          <a:prstGeom prst="rect">
            <a:avLst/>
          </a:prstGeo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044236DF-A8B3-4910-EDAF-35E1D44643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463786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8577" y="3148470"/>
            <a:ext cx="68356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xo 2" panose="00000800000000000000" pitchFamily="50" charset="0"/>
                <a:ea typeface="+mn-ea"/>
                <a:cs typeface="+mn-cs"/>
              </a:rPr>
              <a:t>THANK YOU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7495143" y="352942"/>
            <a:ext cx="1234689" cy="886845"/>
            <a:chOff x="7578873" y="352942"/>
            <a:chExt cx="1234689" cy="886845"/>
          </a:xfrm>
        </p:grpSpPr>
        <p:sp>
          <p:nvSpPr>
            <p:cNvPr id="7" name="Rectangle 6"/>
            <p:cNvSpPr/>
            <p:nvPr/>
          </p:nvSpPr>
          <p:spPr>
            <a:xfrm>
              <a:off x="7587135" y="717369"/>
              <a:ext cx="1218773" cy="48678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578873" y="352942"/>
              <a:ext cx="1234689" cy="886845"/>
            </a:xfrm>
            <a:prstGeom prst="rect">
              <a:avLst/>
            </a:prstGeom>
          </p:spPr>
        </p:pic>
      </p:grpSp>
      <p:pic>
        <p:nvPicPr>
          <p:cNvPr id="9" name="Picture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3"/>
            <a:ext cx="1367587" cy="1221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366536"/>
      </p:ext>
    </p:extLst>
  </p:cSld>
  <p:clrMapOvr>
    <a:masterClrMapping/>
  </p:clrMapOvr>
</p:sld>
</file>

<file path=ppt/theme/theme1.xml><?xml version="1.0" encoding="utf-8"?>
<a:theme xmlns:a="http://schemas.openxmlformats.org/drawingml/2006/main" name="MASTER 1">
  <a:themeElements>
    <a:clrScheme name="Custom 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00"/>
      </a:hlink>
      <a:folHlink>
        <a:srgbClr val="C55A11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ASTER 2">
  <a:themeElements>
    <a:clrScheme name="Custom 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00"/>
      </a:hlink>
      <a:folHlink>
        <a:srgbClr val="C55A11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ASTER 3">
  <a:themeElements>
    <a:clrScheme name="Custom 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00"/>
      </a:hlink>
      <a:folHlink>
        <a:srgbClr val="C55A11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MASTER 4">
  <a:themeElements>
    <a:clrScheme name="Custom 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00"/>
      </a:hlink>
      <a:folHlink>
        <a:srgbClr val="C55A11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MASTER 2">
  <a:themeElements>
    <a:clrScheme name="Custom 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00"/>
      </a:hlink>
      <a:folHlink>
        <a:srgbClr val="C55A11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MASTER 5">
  <a:themeElements>
    <a:clrScheme name="Custom 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00"/>
      </a:hlink>
      <a:folHlink>
        <a:srgbClr val="C55A11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MASTER 5">
  <a:themeElements>
    <a:clrScheme name="Custom 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00"/>
      </a:hlink>
      <a:folHlink>
        <a:srgbClr val="C55A11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MASTER 7">
  <a:themeElements>
    <a:clrScheme name="Custom 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00"/>
      </a:hlink>
      <a:folHlink>
        <a:srgbClr val="C55A11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38687</TotalTime>
  <Words>15</Words>
  <Application>Microsoft Office PowerPoint</Application>
  <PresentationFormat>On-screen Show (4:3)</PresentationFormat>
  <Paragraphs>10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8</vt:i4>
      </vt:variant>
      <vt:variant>
        <vt:lpstr>Slide Titles</vt:lpstr>
      </vt:variant>
      <vt:variant>
        <vt:i4>3</vt:i4>
      </vt:variant>
    </vt:vector>
  </HeadingPairs>
  <TitlesOfParts>
    <vt:vector size="18" baseType="lpstr">
      <vt:lpstr>Arial</vt:lpstr>
      <vt:lpstr>Calibri</vt:lpstr>
      <vt:lpstr>Exo</vt:lpstr>
      <vt:lpstr>Exo 2</vt:lpstr>
      <vt:lpstr>Open Sans</vt:lpstr>
      <vt:lpstr>Open Sans</vt:lpstr>
      <vt:lpstr>Open Sans Semibold</vt:lpstr>
      <vt:lpstr>MASTER 1</vt:lpstr>
      <vt:lpstr>MASTER 2</vt:lpstr>
      <vt:lpstr>MASTER 3</vt:lpstr>
      <vt:lpstr>MASTER 4</vt:lpstr>
      <vt:lpstr>1_MASTER 2</vt:lpstr>
      <vt:lpstr>MASTER 5</vt:lpstr>
      <vt:lpstr>1_MASTER 5</vt:lpstr>
      <vt:lpstr>MASTER 7</vt:lpstr>
      <vt:lpstr>PowerPoint Presentation</vt:lpstr>
      <vt:lpstr>PowerPoint Presentation</vt:lpstr>
      <vt:lpstr>PowerPoint Presentation</vt:lpstr>
    </vt:vector>
  </TitlesOfParts>
  <Manager/>
  <Company>BLUEPRINT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SANRAL BRAND REVIEW</dc:title>
  <dc:subject/>
  <dc:creator>Clive</dc:creator>
  <cp:keywords/>
  <dc:description/>
  <cp:lastModifiedBy>Lukhanyo De Beer</cp:lastModifiedBy>
  <cp:revision>692</cp:revision>
  <cp:lastPrinted>2019-06-12T14:01:57Z</cp:lastPrinted>
  <dcterms:created xsi:type="dcterms:W3CDTF">2018-01-18T11:29:04Z</dcterms:created>
  <dcterms:modified xsi:type="dcterms:W3CDTF">2022-07-13T12:33:38Z</dcterms:modified>
  <cp:category/>
</cp:coreProperties>
</file>