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notesMasterIdLst>
    <p:notesMasterId r:id="rId20"/>
  </p:notesMasterIdLst>
  <p:sldIdLst>
    <p:sldId id="621" r:id="rId5"/>
    <p:sldId id="288" r:id="rId6"/>
    <p:sldId id="280" r:id="rId7"/>
    <p:sldId id="260" r:id="rId8"/>
    <p:sldId id="305" r:id="rId9"/>
    <p:sldId id="624" r:id="rId10"/>
    <p:sldId id="620" r:id="rId11"/>
    <p:sldId id="298" r:id="rId12"/>
    <p:sldId id="299" r:id="rId13"/>
    <p:sldId id="301" r:id="rId14"/>
    <p:sldId id="291" r:id="rId15"/>
    <p:sldId id="622" r:id="rId16"/>
    <p:sldId id="619" r:id="rId17"/>
    <p:sldId id="623" r:id="rId18"/>
    <p:sldId id="259" r:id="rId19"/>
  </p:sldIdLst>
  <p:sldSz cx="10160000" cy="5715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userDrawn="1">
          <p15:clr>
            <a:srgbClr val="A4A3A4"/>
          </p15:clr>
        </p15:guide>
        <p15:guide id="2" pos="320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99"/>
    <a:srgbClr val="0E1B8D"/>
    <a:srgbClr val="FF3300"/>
    <a:srgbClr val="00B27B"/>
    <a:srgbClr val="000000"/>
    <a:srgbClr val="939393"/>
    <a:srgbClr val="006600"/>
    <a:srgbClr val="FFFF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533" autoAdjust="0"/>
  </p:normalViewPr>
  <p:slideViewPr>
    <p:cSldViewPr>
      <p:cViewPr varScale="1">
        <p:scale>
          <a:sx n="125" d="100"/>
          <a:sy n="125" d="100"/>
        </p:scale>
        <p:origin x="834" y="96"/>
      </p:cViewPr>
      <p:guideLst>
        <p:guide orient="horz" pos="1800"/>
        <p:guide pos="320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lwethu Kanti" userId="78c21d69-fadb-4690-a145-75112952b0f0" providerId="ADAL" clId="{42761D84-BA6C-427D-807C-091BFB8E42F1}"/>
    <pc:docChg chg="custSel modSld">
      <pc:chgData name="Olwethu Kanti" userId="78c21d69-fadb-4690-a145-75112952b0f0" providerId="ADAL" clId="{42761D84-BA6C-427D-807C-091BFB8E42F1}" dt="2024-06-18T14:01:28.734" v="47" actId="20577"/>
      <pc:docMkLst>
        <pc:docMk/>
      </pc:docMkLst>
      <pc:sldChg chg="modSp mod">
        <pc:chgData name="Olwethu Kanti" userId="78c21d69-fadb-4690-a145-75112952b0f0" providerId="ADAL" clId="{42761D84-BA6C-427D-807C-091BFB8E42F1}" dt="2024-06-18T14:01:28.734" v="47" actId="20577"/>
        <pc:sldMkLst>
          <pc:docMk/>
          <pc:sldMk cId="2210001597" sldId="259"/>
        </pc:sldMkLst>
        <pc:spChg chg="mod">
          <ac:chgData name="Olwethu Kanti" userId="78c21d69-fadb-4690-a145-75112952b0f0" providerId="ADAL" clId="{42761D84-BA6C-427D-807C-091BFB8E42F1}" dt="2024-06-18T14:01:28.734" v="47" actId="20577"/>
          <ac:spMkLst>
            <pc:docMk/>
            <pc:sldMk cId="2210001597" sldId="259"/>
            <ac:spMk id="5" creationId="{00000000-0000-0000-0000-000000000000}"/>
          </ac:spMkLst>
        </pc:spChg>
      </pc:sldChg>
      <pc:sldChg chg="modSp mod">
        <pc:chgData name="Olwethu Kanti" userId="78c21d69-fadb-4690-a145-75112952b0f0" providerId="ADAL" clId="{42761D84-BA6C-427D-807C-091BFB8E42F1}" dt="2024-06-18T14:00:23.235" v="24" actId="313"/>
        <pc:sldMkLst>
          <pc:docMk/>
          <pc:sldMk cId="3322698085" sldId="305"/>
        </pc:sldMkLst>
        <pc:spChg chg="mod">
          <ac:chgData name="Olwethu Kanti" userId="78c21d69-fadb-4690-a145-75112952b0f0" providerId="ADAL" clId="{42761D84-BA6C-427D-807C-091BFB8E42F1}" dt="2024-06-18T14:00:23.235" v="24" actId="313"/>
          <ac:spMkLst>
            <pc:docMk/>
            <pc:sldMk cId="3322698085" sldId="305"/>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F389A4-1EDD-4F49-80BC-74EE768FD0C9}" type="doc">
      <dgm:prSet loTypeId="urn:microsoft.com/office/officeart/2005/8/layout/hierarchy1" loCatId="hierarchy" qsTypeId="urn:microsoft.com/office/officeart/2005/8/quickstyle/3d2" qsCatId="3D" csTypeId="urn:microsoft.com/office/officeart/2005/8/colors/colorful4" csCatId="colorful" phldr="1"/>
      <dgm:spPr/>
      <dgm:t>
        <a:bodyPr/>
        <a:lstStyle/>
        <a:p>
          <a:endParaRPr lang="en-ZA"/>
        </a:p>
      </dgm:t>
    </dgm:pt>
    <dgm:pt modelId="{C275CAF0-DE1B-42E4-BD92-08CB85395810}">
      <dgm:prSet phldrT="[Text]" custT="1"/>
      <dgm:spPr/>
      <dgm:t>
        <a:bodyPr/>
        <a:lstStyle/>
        <a:p>
          <a:r>
            <a:rPr lang="en-US" sz="1200" b="1" dirty="0">
              <a:latin typeface="Calibri" panose="020F0502020204030204" pitchFamily="34" charset="0"/>
              <a:cs typeface="Calibri" panose="020F0502020204030204" pitchFamily="34" charset="0"/>
            </a:rPr>
            <a:t>Level 1 bidder</a:t>
          </a:r>
          <a:endParaRPr lang="en-ZA" sz="1200" b="1" dirty="0">
            <a:latin typeface="Calibri" panose="020F0502020204030204" pitchFamily="34" charset="0"/>
            <a:cs typeface="Calibri" panose="020F0502020204030204" pitchFamily="34" charset="0"/>
          </a:endParaRPr>
        </a:p>
      </dgm:t>
    </dgm:pt>
    <dgm:pt modelId="{5729A409-6C3F-4907-8641-2840CCFC6C55}" type="parTrans" cxnId="{88C547FC-3E89-4253-96B8-57E30646D627}">
      <dgm:prSet/>
      <dgm:spPr/>
      <dgm:t>
        <a:bodyPr/>
        <a:lstStyle/>
        <a:p>
          <a:endParaRPr lang="en-ZA"/>
        </a:p>
      </dgm:t>
    </dgm:pt>
    <dgm:pt modelId="{3A261E8C-B929-43A9-B34D-AD085B9257F7}" type="sibTrans" cxnId="{88C547FC-3E89-4253-96B8-57E30646D627}">
      <dgm:prSet/>
      <dgm:spPr/>
      <dgm:t>
        <a:bodyPr/>
        <a:lstStyle/>
        <a:p>
          <a:endParaRPr lang="en-ZA"/>
        </a:p>
      </dgm:t>
    </dgm:pt>
    <dgm:pt modelId="{86FCCA02-1431-4577-AC7C-3AF83B451EF5}">
      <dgm:prSet phldrT="[Text]" custT="1"/>
      <dgm:spPr>
        <a:ln>
          <a:solidFill>
            <a:schemeClr val="tx2">
              <a:lumMod val="40000"/>
              <a:lumOff val="60000"/>
            </a:schemeClr>
          </a:solidFill>
        </a:ln>
      </dgm:spPr>
      <dgm:t>
        <a:bodyPr/>
        <a:lstStyle/>
        <a:p>
          <a:r>
            <a:rPr lang="en-US" sz="1200" b="1" dirty="0">
              <a:latin typeface="Calibri" panose="020F0502020204030204" pitchFamily="34" charset="0"/>
              <a:cs typeface="Calibri" panose="020F0502020204030204" pitchFamily="34" charset="0"/>
            </a:rPr>
            <a:t>Level 1 bidder</a:t>
          </a:r>
          <a:endParaRPr lang="en-ZA" sz="1100" b="1" dirty="0">
            <a:latin typeface="Calibri" panose="020F0502020204030204" pitchFamily="34" charset="0"/>
            <a:cs typeface="Calibri" panose="020F0502020204030204" pitchFamily="34" charset="0"/>
          </a:endParaRPr>
        </a:p>
      </dgm:t>
    </dgm:pt>
    <dgm:pt modelId="{49F28691-B4E9-498D-9954-261F395D23FD}" type="parTrans" cxnId="{35803EEF-0A03-4197-AC4E-0A301FD9F50C}">
      <dgm:prSet/>
      <dgm:spPr/>
      <dgm:t>
        <a:bodyPr/>
        <a:lstStyle/>
        <a:p>
          <a:endParaRPr lang="en-ZA"/>
        </a:p>
      </dgm:t>
    </dgm:pt>
    <dgm:pt modelId="{F71ECDEE-D602-45C5-8BC3-320D24084394}" type="sibTrans" cxnId="{35803EEF-0A03-4197-AC4E-0A301FD9F50C}">
      <dgm:prSet/>
      <dgm:spPr/>
      <dgm:t>
        <a:bodyPr/>
        <a:lstStyle/>
        <a:p>
          <a:endParaRPr lang="en-ZA"/>
        </a:p>
      </dgm:t>
    </dgm:pt>
    <dgm:pt modelId="{189D6E8E-AEEA-4AC8-9DAE-1CC4914062DE}">
      <dgm:prSet phldrT="[Text]" custT="1"/>
      <dgm:spPr/>
      <dgm:t>
        <a:bodyPr/>
        <a:lstStyle/>
        <a:p>
          <a:r>
            <a:rPr lang="en-US" sz="1200" b="1" dirty="0">
              <a:latin typeface="Calibri" panose="020F0502020204030204" pitchFamily="34" charset="0"/>
              <a:cs typeface="Calibri" panose="020F0502020204030204" pitchFamily="34" charset="0"/>
            </a:rPr>
            <a:t>Level 1 bidder</a:t>
          </a:r>
          <a:endParaRPr lang="en-ZA" sz="1200" b="1" dirty="0">
            <a:latin typeface="Calibri" panose="020F0502020204030204" pitchFamily="34" charset="0"/>
            <a:cs typeface="Calibri" panose="020F0502020204030204" pitchFamily="34" charset="0"/>
          </a:endParaRPr>
        </a:p>
      </dgm:t>
    </dgm:pt>
    <dgm:pt modelId="{26028667-05E9-48B9-AA38-85A138DF00FD}" type="sibTrans" cxnId="{31382BBA-79CD-4370-9D94-E43433265075}">
      <dgm:prSet/>
      <dgm:spPr/>
      <dgm:t>
        <a:bodyPr/>
        <a:lstStyle/>
        <a:p>
          <a:endParaRPr lang="en-ZA"/>
        </a:p>
      </dgm:t>
    </dgm:pt>
    <dgm:pt modelId="{46F46C3C-8E72-4565-A10B-2A18296DAE1F}" type="parTrans" cxnId="{31382BBA-79CD-4370-9D94-E43433265075}">
      <dgm:prSet/>
      <dgm:spPr/>
      <dgm:t>
        <a:bodyPr/>
        <a:lstStyle/>
        <a:p>
          <a:endParaRPr lang="en-ZA"/>
        </a:p>
      </dgm:t>
    </dgm:pt>
    <dgm:pt modelId="{F6FC95E5-7E1F-43EE-BACA-6EB160047AEF}">
      <dgm:prSet phldrT="[Text]" custT="1"/>
      <dgm:spPr/>
      <dgm:t>
        <a:bodyPr/>
        <a:lstStyle/>
        <a:p>
          <a:r>
            <a:rPr lang="en-US" sz="1200" b="1" dirty="0">
              <a:latin typeface="Calibri" panose="020F0502020204030204" pitchFamily="34" charset="0"/>
              <a:cs typeface="Calibri" panose="020F0502020204030204" pitchFamily="34" charset="0"/>
            </a:rPr>
            <a:t>Level 1 bidder</a:t>
          </a:r>
          <a:endParaRPr lang="en-ZA" sz="1200" b="1" dirty="0">
            <a:latin typeface="Calibri" panose="020F0502020204030204" pitchFamily="34" charset="0"/>
            <a:cs typeface="Calibri" panose="020F0502020204030204" pitchFamily="34" charset="0"/>
          </a:endParaRPr>
        </a:p>
      </dgm:t>
    </dgm:pt>
    <dgm:pt modelId="{BCFD41E7-C4A0-4FA5-910E-AEAE9BDB8DF6}" type="sibTrans" cxnId="{631CBDB3-5688-494B-BBAA-A97F3F3623A6}">
      <dgm:prSet/>
      <dgm:spPr/>
      <dgm:t>
        <a:bodyPr/>
        <a:lstStyle/>
        <a:p>
          <a:endParaRPr lang="en-ZA"/>
        </a:p>
      </dgm:t>
    </dgm:pt>
    <dgm:pt modelId="{6FFDA5C5-707B-4E51-9577-0501E63AB31F}" type="parTrans" cxnId="{631CBDB3-5688-494B-BBAA-A97F3F3623A6}">
      <dgm:prSet/>
      <dgm:spPr/>
      <dgm:t>
        <a:bodyPr/>
        <a:lstStyle/>
        <a:p>
          <a:endParaRPr lang="en-ZA"/>
        </a:p>
      </dgm:t>
    </dgm:pt>
    <dgm:pt modelId="{768C1D22-D86B-4500-907B-F9D63C92AD1C}">
      <dgm:prSet phldrT="[Text]" custT="1"/>
      <dgm:spPr/>
      <dgm:t>
        <a:bodyPr/>
        <a:lstStyle/>
        <a:p>
          <a:r>
            <a:rPr lang="en-US" sz="1200" b="1" dirty="0">
              <a:latin typeface="Calibri" panose="020F0502020204030204" pitchFamily="34" charset="0"/>
              <a:cs typeface="Calibri" panose="020F0502020204030204" pitchFamily="34" charset="0"/>
            </a:rPr>
            <a:t>Level 1 bidder</a:t>
          </a:r>
          <a:endParaRPr lang="en-ZA" sz="1200" b="1" dirty="0">
            <a:latin typeface="Calibri" panose="020F0502020204030204" pitchFamily="34" charset="0"/>
            <a:cs typeface="Calibri" panose="020F0502020204030204" pitchFamily="34" charset="0"/>
          </a:endParaRPr>
        </a:p>
      </dgm:t>
    </dgm:pt>
    <dgm:pt modelId="{40FC4A9A-5712-4D3E-BE5D-7CC8E31A9478}" type="sibTrans" cxnId="{F90BC70F-9348-4704-95ED-0CC4E5CAE4D6}">
      <dgm:prSet/>
      <dgm:spPr/>
      <dgm:t>
        <a:bodyPr/>
        <a:lstStyle/>
        <a:p>
          <a:endParaRPr lang="en-ZA"/>
        </a:p>
      </dgm:t>
    </dgm:pt>
    <dgm:pt modelId="{7F2B7C3D-3482-43ED-8782-3F6B80F21D22}" type="parTrans" cxnId="{F90BC70F-9348-4704-95ED-0CC4E5CAE4D6}">
      <dgm:prSet/>
      <dgm:spPr/>
      <dgm:t>
        <a:bodyPr/>
        <a:lstStyle/>
        <a:p>
          <a:endParaRPr lang="en-ZA"/>
        </a:p>
      </dgm:t>
    </dgm:pt>
    <dgm:pt modelId="{283CB2D3-865B-4E65-9B40-625ACFF79D4C}">
      <dgm:prSet phldrT="[Text]" custT="1"/>
      <dgm:spPr/>
      <dgm:t>
        <a:bodyPr/>
        <a:lstStyle/>
        <a:p>
          <a:r>
            <a:rPr lang="en-US" sz="1200" b="1" dirty="0">
              <a:latin typeface="Calibri" panose="020F0502020204030204" pitchFamily="34" charset="0"/>
              <a:cs typeface="Calibri" panose="020F0502020204030204" pitchFamily="34" charset="0"/>
            </a:rPr>
            <a:t>Level 1 bidder</a:t>
          </a:r>
          <a:endParaRPr lang="en-ZA" sz="1200" b="1" dirty="0">
            <a:latin typeface="Calibri" panose="020F0502020204030204" pitchFamily="34" charset="0"/>
            <a:cs typeface="Calibri" panose="020F0502020204030204" pitchFamily="34" charset="0"/>
          </a:endParaRPr>
        </a:p>
      </dgm:t>
    </dgm:pt>
    <dgm:pt modelId="{EA90E4DF-4A7C-421D-8603-A60F6E20BD41}" type="sibTrans" cxnId="{3CDB1520-63DE-47E9-8734-D424BB339023}">
      <dgm:prSet/>
      <dgm:spPr/>
      <dgm:t>
        <a:bodyPr/>
        <a:lstStyle/>
        <a:p>
          <a:endParaRPr lang="en-ZA"/>
        </a:p>
      </dgm:t>
    </dgm:pt>
    <dgm:pt modelId="{8D4DB540-4A23-4BD8-9FF9-446DED83167D}" type="parTrans" cxnId="{3CDB1520-63DE-47E9-8734-D424BB339023}">
      <dgm:prSet/>
      <dgm:spPr/>
      <dgm:t>
        <a:bodyPr/>
        <a:lstStyle/>
        <a:p>
          <a:endParaRPr lang="en-ZA"/>
        </a:p>
      </dgm:t>
    </dgm:pt>
    <dgm:pt modelId="{B0B827A3-F85E-478C-9AE0-A2E28E3C78D3}">
      <dgm:prSet phldrT="[Text]" custT="1"/>
      <dgm:spPr/>
      <dgm:t>
        <a:bodyPr/>
        <a:lstStyle/>
        <a:p>
          <a:r>
            <a:rPr lang="en-US" sz="1200" b="1" dirty="0">
              <a:latin typeface="Calibri" panose="020F0502020204030204" pitchFamily="34" charset="0"/>
              <a:cs typeface="Calibri" panose="020F0502020204030204" pitchFamily="34" charset="0"/>
            </a:rPr>
            <a:t>Level 1 bidder</a:t>
          </a:r>
          <a:endParaRPr lang="en-ZA" sz="1200" b="1" dirty="0">
            <a:latin typeface="Calibri" panose="020F0502020204030204" pitchFamily="34" charset="0"/>
            <a:cs typeface="Calibri" panose="020F0502020204030204" pitchFamily="34" charset="0"/>
          </a:endParaRPr>
        </a:p>
      </dgm:t>
    </dgm:pt>
    <dgm:pt modelId="{8C6584F1-7638-43EC-8D45-39EFC6096D45}" type="sibTrans" cxnId="{2E3703CC-BC6E-47EF-84FB-11A715A004E7}">
      <dgm:prSet/>
      <dgm:spPr/>
      <dgm:t>
        <a:bodyPr/>
        <a:lstStyle/>
        <a:p>
          <a:endParaRPr lang="en-ZA"/>
        </a:p>
      </dgm:t>
    </dgm:pt>
    <dgm:pt modelId="{161DC9A8-835F-4FC2-B93C-BF7A04F62FBA}" type="parTrans" cxnId="{2E3703CC-BC6E-47EF-84FB-11A715A004E7}">
      <dgm:prSet/>
      <dgm:spPr/>
      <dgm:t>
        <a:bodyPr/>
        <a:lstStyle/>
        <a:p>
          <a:endParaRPr lang="en-ZA"/>
        </a:p>
      </dgm:t>
    </dgm:pt>
    <dgm:pt modelId="{1566DF9E-700E-4F47-B3FD-989F6DEBFFAB}">
      <dgm:prSet phldrT="[Text]" custT="1"/>
      <dgm:spPr/>
      <dgm:t>
        <a:bodyPr/>
        <a:lstStyle/>
        <a:p>
          <a:r>
            <a:rPr lang="en-US" sz="1200" b="1" dirty="0">
              <a:latin typeface="Calibri" panose="020F0502020204030204" pitchFamily="34" charset="0"/>
              <a:cs typeface="Calibri" panose="020F0502020204030204" pitchFamily="34" charset="0"/>
            </a:rPr>
            <a:t>Ward level Local Employment</a:t>
          </a:r>
          <a:endParaRPr lang="en-ZA" sz="1200" b="1" dirty="0">
            <a:latin typeface="Calibri" panose="020F0502020204030204" pitchFamily="34" charset="0"/>
            <a:cs typeface="Calibri" panose="020F0502020204030204" pitchFamily="34" charset="0"/>
          </a:endParaRPr>
        </a:p>
      </dgm:t>
    </dgm:pt>
    <dgm:pt modelId="{F5C98229-574F-43D8-B63F-7F255FBEE48A}" type="sibTrans" cxnId="{1C524D37-EB9C-41CF-83FC-2A640219811B}">
      <dgm:prSet/>
      <dgm:spPr/>
      <dgm:t>
        <a:bodyPr/>
        <a:lstStyle/>
        <a:p>
          <a:endParaRPr lang="en-ZA"/>
        </a:p>
      </dgm:t>
    </dgm:pt>
    <dgm:pt modelId="{A227AC42-F9A7-4525-9691-F5F4C3A19DFD}" type="parTrans" cxnId="{1C524D37-EB9C-41CF-83FC-2A640219811B}">
      <dgm:prSet/>
      <dgm:spPr/>
      <dgm:t>
        <a:bodyPr/>
        <a:lstStyle/>
        <a:p>
          <a:endParaRPr lang="en-ZA"/>
        </a:p>
      </dgm:t>
    </dgm:pt>
    <dgm:pt modelId="{383637D9-138D-4BC3-BD34-634D32FF970E}">
      <dgm:prSet phldrT="[Text]" custT="1"/>
      <dgm:spPr/>
      <dgm:t>
        <a:bodyPr/>
        <a:lstStyle/>
        <a:p>
          <a:r>
            <a:rPr lang="en-US" sz="1200" b="1" dirty="0">
              <a:latin typeface="Calibri" panose="020F0502020204030204" pitchFamily="34" charset="0"/>
              <a:cs typeface="Calibri" panose="020F0502020204030204" pitchFamily="34" charset="0"/>
            </a:rPr>
            <a:t>Level 2 bidder</a:t>
          </a:r>
          <a:endParaRPr lang="en-ZA" sz="1200" b="1" dirty="0">
            <a:latin typeface="Calibri" panose="020F0502020204030204" pitchFamily="34" charset="0"/>
            <a:cs typeface="Calibri" panose="020F0502020204030204" pitchFamily="34" charset="0"/>
          </a:endParaRPr>
        </a:p>
      </dgm:t>
    </dgm:pt>
    <dgm:pt modelId="{E988BD52-18B2-451F-A734-EE9488E3792E}" type="sibTrans" cxnId="{92978BD3-4190-4653-B0E1-7B5844E285B5}">
      <dgm:prSet/>
      <dgm:spPr/>
      <dgm:t>
        <a:bodyPr/>
        <a:lstStyle/>
        <a:p>
          <a:endParaRPr lang="en-ZA"/>
        </a:p>
      </dgm:t>
    </dgm:pt>
    <dgm:pt modelId="{BAB3DA4F-DE23-4CCC-AB01-028E532BB5C4}" type="parTrans" cxnId="{92978BD3-4190-4653-B0E1-7B5844E285B5}">
      <dgm:prSet/>
      <dgm:spPr/>
      <dgm:t>
        <a:bodyPr/>
        <a:lstStyle/>
        <a:p>
          <a:endParaRPr lang="en-ZA"/>
        </a:p>
      </dgm:t>
    </dgm:pt>
    <dgm:pt modelId="{5C6D4A80-879C-4CBA-A85C-9F47A66704A6}">
      <dgm:prSet phldrT="[Text]" custT="1"/>
      <dgm:spPr/>
      <dgm:t>
        <a:bodyPr/>
        <a:lstStyle/>
        <a:p>
          <a:r>
            <a:rPr lang="en-US" sz="1200" b="1" dirty="0">
              <a:latin typeface="Calibri" panose="020F0502020204030204" pitchFamily="34" charset="0"/>
              <a:cs typeface="Calibri" panose="020F0502020204030204" pitchFamily="34" charset="0"/>
            </a:rPr>
            <a:t>Level 2 bidder</a:t>
          </a:r>
          <a:endParaRPr lang="en-ZA" sz="1200" b="1" dirty="0">
            <a:latin typeface="Calibri" panose="020F0502020204030204" pitchFamily="34" charset="0"/>
            <a:cs typeface="Calibri" panose="020F0502020204030204" pitchFamily="34" charset="0"/>
          </a:endParaRPr>
        </a:p>
      </dgm:t>
    </dgm:pt>
    <dgm:pt modelId="{68C1A5D5-1A44-4718-888E-901895E48778}" type="sibTrans" cxnId="{E74D2A11-2274-49AB-9556-DDBD6930BF65}">
      <dgm:prSet/>
      <dgm:spPr/>
      <dgm:t>
        <a:bodyPr/>
        <a:lstStyle/>
        <a:p>
          <a:endParaRPr lang="en-ZA"/>
        </a:p>
      </dgm:t>
    </dgm:pt>
    <dgm:pt modelId="{71571FAE-9B83-4ACC-B7E5-D7AAF0CE9747}" type="parTrans" cxnId="{E74D2A11-2274-49AB-9556-DDBD6930BF65}">
      <dgm:prSet/>
      <dgm:spPr/>
      <dgm:t>
        <a:bodyPr/>
        <a:lstStyle/>
        <a:p>
          <a:endParaRPr lang="en-ZA"/>
        </a:p>
      </dgm:t>
    </dgm:pt>
    <dgm:pt modelId="{CFCF3B14-D390-49E7-9BD2-14BBA95113B1}">
      <dgm:prSet phldrT="[Text]" custT="1"/>
      <dgm:spPr/>
      <dgm:t>
        <a:bodyPr/>
        <a:lstStyle/>
        <a:p>
          <a:r>
            <a:rPr lang="en-US" sz="1200" b="1" dirty="0">
              <a:latin typeface="Calibri" panose="020F0502020204030204" pitchFamily="34" charset="0"/>
              <a:cs typeface="Calibri" panose="020F0502020204030204" pitchFamily="34" charset="0"/>
            </a:rPr>
            <a:t>Level 1 bidder</a:t>
          </a:r>
          <a:endParaRPr lang="en-ZA" sz="1200" b="1" dirty="0">
            <a:latin typeface="Calibri" panose="020F0502020204030204" pitchFamily="34" charset="0"/>
            <a:cs typeface="Calibri" panose="020F0502020204030204" pitchFamily="34" charset="0"/>
          </a:endParaRPr>
        </a:p>
      </dgm:t>
    </dgm:pt>
    <dgm:pt modelId="{C9B5DAE4-E9BA-4039-89BF-55820DEB5B19}" type="sibTrans" cxnId="{5072A191-DA3B-472F-92A2-F88C9BBFDF19}">
      <dgm:prSet/>
      <dgm:spPr/>
      <dgm:t>
        <a:bodyPr/>
        <a:lstStyle/>
        <a:p>
          <a:endParaRPr lang="en-ZA"/>
        </a:p>
      </dgm:t>
    </dgm:pt>
    <dgm:pt modelId="{104EA17F-BAB7-4788-907E-D8BFD1125611}" type="parTrans" cxnId="{5072A191-DA3B-472F-92A2-F88C9BBFDF19}">
      <dgm:prSet/>
      <dgm:spPr/>
      <dgm:t>
        <a:bodyPr/>
        <a:lstStyle/>
        <a:p>
          <a:endParaRPr lang="en-ZA"/>
        </a:p>
      </dgm:t>
    </dgm:pt>
    <dgm:pt modelId="{A3890EB7-21C0-4653-BAEC-F3BD7E766832}">
      <dgm:prSet phldrT="[Text]" custT="1"/>
      <dgm:spPr/>
      <dgm:t>
        <a:bodyPr/>
        <a:lstStyle/>
        <a:p>
          <a:r>
            <a:rPr lang="en-US" sz="1200" b="1" dirty="0">
              <a:latin typeface="Calibri" panose="020F0502020204030204" pitchFamily="34" charset="0"/>
              <a:cs typeface="Calibri" panose="020F0502020204030204" pitchFamily="34" charset="0"/>
            </a:rPr>
            <a:t>RFA</a:t>
          </a:r>
          <a:endParaRPr lang="en-ZA" sz="1200" b="1" dirty="0">
            <a:latin typeface="Calibri" panose="020F0502020204030204" pitchFamily="34" charset="0"/>
            <a:cs typeface="Calibri" panose="020F0502020204030204" pitchFamily="34" charset="0"/>
          </a:endParaRPr>
        </a:p>
      </dgm:t>
    </dgm:pt>
    <dgm:pt modelId="{256430A7-BDB0-41EC-9E5D-8C76B0F64CF6}" type="sibTrans" cxnId="{6001615E-6E0E-43B0-BF62-6E32A6B15576}">
      <dgm:prSet/>
      <dgm:spPr/>
      <dgm:t>
        <a:bodyPr/>
        <a:lstStyle/>
        <a:p>
          <a:endParaRPr lang="en-ZA"/>
        </a:p>
      </dgm:t>
    </dgm:pt>
    <dgm:pt modelId="{F170FF92-5554-4B01-8970-124F28883592}" type="parTrans" cxnId="{6001615E-6E0E-43B0-BF62-6E32A6B15576}">
      <dgm:prSet/>
      <dgm:spPr/>
      <dgm:t>
        <a:bodyPr/>
        <a:lstStyle/>
        <a:p>
          <a:endParaRPr lang="en-ZA"/>
        </a:p>
      </dgm:t>
    </dgm:pt>
    <dgm:pt modelId="{54BBF89C-01EC-4960-ADCF-EF1DE7A006D9}" type="pres">
      <dgm:prSet presAssocID="{4FF389A4-1EDD-4F49-80BC-74EE768FD0C9}" presName="hierChild1" presStyleCnt="0">
        <dgm:presLayoutVars>
          <dgm:chPref val="1"/>
          <dgm:dir/>
          <dgm:animOne val="branch"/>
          <dgm:animLvl val="lvl"/>
          <dgm:resizeHandles/>
        </dgm:presLayoutVars>
      </dgm:prSet>
      <dgm:spPr/>
    </dgm:pt>
    <dgm:pt modelId="{27E3B8D4-836D-4386-B9F0-2C2C9E3A5F74}" type="pres">
      <dgm:prSet presAssocID="{A3890EB7-21C0-4653-BAEC-F3BD7E766832}" presName="hierRoot1" presStyleCnt="0"/>
      <dgm:spPr/>
    </dgm:pt>
    <dgm:pt modelId="{2FA42AC3-677B-431C-A2D6-940814A88F72}" type="pres">
      <dgm:prSet presAssocID="{A3890EB7-21C0-4653-BAEC-F3BD7E766832}" presName="composite" presStyleCnt="0"/>
      <dgm:spPr/>
    </dgm:pt>
    <dgm:pt modelId="{F9AE3CF9-974D-4B5F-B726-B682066A1AF3}" type="pres">
      <dgm:prSet presAssocID="{A3890EB7-21C0-4653-BAEC-F3BD7E766832}" presName="background" presStyleLbl="node0" presStyleIdx="0" presStyleCnt="1"/>
      <dgm:spPr/>
    </dgm:pt>
    <dgm:pt modelId="{448B34D0-ECE5-4EA6-B5F3-ED808EEF5864}" type="pres">
      <dgm:prSet presAssocID="{A3890EB7-21C0-4653-BAEC-F3BD7E766832}" presName="text" presStyleLbl="fgAcc0" presStyleIdx="0" presStyleCnt="1">
        <dgm:presLayoutVars>
          <dgm:chPref val="3"/>
        </dgm:presLayoutVars>
      </dgm:prSet>
      <dgm:spPr/>
    </dgm:pt>
    <dgm:pt modelId="{49911B3B-24D6-4A58-B62D-2F86BB5E85FD}" type="pres">
      <dgm:prSet presAssocID="{A3890EB7-21C0-4653-BAEC-F3BD7E766832}" presName="hierChild2" presStyleCnt="0"/>
      <dgm:spPr/>
    </dgm:pt>
    <dgm:pt modelId="{9F640F18-56ED-4DE8-B1A5-0EBB08BF4598}" type="pres">
      <dgm:prSet presAssocID="{104EA17F-BAB7-4788-907E-D8BFD1125611}" presName="Name10" presStyleLbl="parChTrans1D2" presStyleIdx="0" presStyleCnt="8"/>
      <dgm:spPr/>
    </dgm:pt>
    <dgm:pt modelId="{0B9EA03B-D0D5-49E8-80F3-99381CAEC604}" type="pres">
      <dgm:prSet presAssocID="{CFCF3B14-D390-49E7-9BD2-14BBA95113B1}" presName="hierRoot2" presStyleCnt="0"/>
      <dgm:spPr/>
    </dgm:pt>
    <dgm:pt modelId="{0583F969-84CD-4083-BE70-21F0CF5E5C6E}" type="pres">
      <dgm:prSet presAssocID="{CFCF3B14-D390-49E7-9BD2-14BBA95113B1}" presName="composite2" presStyleCnt="0"/>
      <dgm:spPr/>
    </dgm:pt>
    <dgm:pt modelId="{D2EF6B2E-FCFD-44B2-8A1F-8F6811737CAB}" type="pres">
      <dgm:prSet presAssocID="{CFCF3B14-D390-49E7-9BD2-14BBA95113B1}" presName="background2" presStyleLbl="node2" presStyleIdx="0" presStyleCnt="8"/>
      <dgm:spPr>
        <a:solidFill>
          <a:schemeClr val="tx2">
            <a:lumMod val="40000"/>
            <a:lumOff val="60000"/>
          </a:schemeClr>
        </a:solidFill>
      </dgm:spPr>
    </dgm:pt>
    <dgm:pt modelId="{D83410F0-69B9-4CAF-8E17-2898E509E4F0}" type="pres">
      <dgm:prSet presAssocID="{CFCF3B14-D390-49E7-9BD2-14BBA95113B1}" presName="text2" presStyleLbl="fgAcc2" presStyleIdx="0" presStyleCnt="8">
        <dgm:presLayoutVars>
          <dgm:chPref val="3"/>
        </dgm:presLayoutVars>
      </dgm:prSet>
      <dgm:spPr/>
    </dgm:pt>
    <dgm:pt modelId="{F99BCECC-76BE-4AEB-9283-D8714789FD86}" type="pres">
      <dgm:prSet presAssocID="{CFCF3B14-D390-49E7-9BD2-14BBA95113B1}" presName="hierChild3" presStyleCnt="0"/>
      <dgm:spPr/>
    </dgm:pt>
    <dgm:pt modelId="{A9631176-6CC1-4CA0-99BE-0BD9CA49ED0F}" type="pres">
      <dgm:prSet presAssocID="{71571FAE-9B83-4ACC-B7E5-D7AAF0CE9747}" presName="Name17" presStyleLbl="parChTrans1D3" presStyleIdx="0" presStyleCnt="2"/>
      <dgm:spPr/>
    </dgm:pt>
    <dgm:pt modelId="{57F26E6D-025E-4028-8EED-41F2FAA711E0}" type="pres">
      <dgm:prSet presAssocID="{5C6D4A80-879C-4CBA-A85C-9F47A66704A6}" presName="hierRoot3" presStyleCnt="0"/>
      <dgm:spPr/>
    </dgm:pt>
    <dgm:pt modelId="{F2B4EC6C-A83E-4CD8-8628-29EADB50F0D8}" type="pres">
      <dgm:prSet presAssocID="{5C6D4A80-879C-4CBA-A85C-9F47A66704A6}" presName="composite3" presStyleCnt="0"/>
      <dgm:spPr/>
    </dgm:pt>
    <dgm:pt modelId="{516B0861-EE00-4F8F-8FAB-B6BF68E1F8AA}" type="pres">
      <dgm:prSet presAssocID="{5C6D4A80-879C-4CBA-A85C-9F47A66704A6}" presName="background3" presStyleLbl="node3" presStyleIdx="0" presStyleCnt="2"/>
      <dgm:spPr>
        <a:solidFill>
          <a:srgbClr val="0070C0"/>
        </a:solidFill>
      </dgm:spPr>
    </dgm:pt>
    <dgm:pt modelId="{6FC210E5-AE25-4F21-BBFD-1F4924DD888F}" type="pres">
      <dgm:prSet presAssocID="{5C6D4A80-879C-4CBA-A85C-9F47A66704A6}" presName="text3" presStyleLbl="fgAcc3" presStyleIdx="0" presStyleCnt="2">
        <dgm:presLayoutVars>
          <dgm:chPref val="3"/>
        </dgm:presLayoutVars>
      </dgm:prSet>
      <dgm:spPr/>
    </dgm:pt>
    <dgm:pt modelId="{CA1586CB-A0F0-4CBF-86C7-560D75C02BAF}" type="pres">
      <dgm:prSet presAssocID="{5C6D4A80-879C-4CBA-A85C-9F47A66704A6}" presName="hierChild4" presStyleCnt="0"/>
      <dgm:spPr/>
    </dgm:pt>
    <dgm:pt modelId="{2B89460D-3F29-4F67-A359-64F23FCFAFA8}" type="pres">
      <dgm:prSet presAssocID="{BAB3DA4F-DE23-4CCC-AB01-028E532BB5C4}" presName="Name17" presStyleLbl="parChTrans1D3" presStyleIdx="1" presStyleCnt="2"/>
      <dgm:spPr/>
    </dgm:pt>
    <dgm:pt modelId="{3F910FF6-DDE5-48A9-A505-4028E4C9DBED}" type="pres">
      <dgm:prSet presAssocID="{383637D9-138D-4BC3-BD34-634D32FF970E}" presName="hierRoot3" presStyleCnt="0"/>
      <dgm:spPr/>
    </dgm:pt>
    <dgm:pt modelId="{6381D1A3-02F0-4998-92CC-861C78E468DF}" type="pres">
      <dgm:prSet presAssocID="{383637D9-138D-4BC3-BD34-634D32FF970E}" presName="composite3" presStyleCnt="0"/>
      <dgm:spPr/>
    </dgm:pt>
    <dgm:pt modelId="{8EF60707-6461-4045-8388-EBB02C7D601B}" type="pres">
      <dgm:prSet presAssocID="{383637D9-138D-4BC3-BD34-634D32FF970E}" presName="background3" presStyleLbl="node3" presStyleIdx="1" presStyleCnt="2"/>
      <dgm:spPr>
        <a:solidFill>
          <a:srgbClr val="0070C0"/>
        </a:solidFill>
      </dgm:spPr>
    </dgm:pt>
    <dgm:pt modelId="{23BAE47B-34FE-4D38-8F1F-FA8B1012C48F}" type="pres">
      <dgm:prSet presAssocID="{383637D9-138D-4BC3-BD34-634D32FF970E}" presName="text3" presStyleLbl="fgAcc3" presStyleIdx="1" presStyleCnt="2">
        <dgm:presLayoutVars>
          <dgm:chPref val="3"/>
        </dgm:presLayoutVars>
      </dgm:prSet>
      <dgm:spPr/>
    </dgm:pt>
    <dgm:pt modelId="{21B3580A-A291-4AEE-BE36-CA1189179BA2}" type="pres">
      <dgm:prSet presAssocID="{383637D9-138D-4BC3-BD34-634D32FF970E}" presName="hierChild4" presStyleCnt="0"/>
      <dgm:spPr/>
    </dgm:pt>
    <dgm:pt modelId="{CBFBDADB-5395-4300-B10C-7BB3FA5650FB}" type="pres">
      <dgm:prSet presAssocID="{A227AC42-F9A7-4525-9691-F5F4C3A19DFD}" presName="Name23" presStyleLbl="parChTrans1D4" presStyleIdx="0" presStyleCnt="1"/>
      <dgm:spPr/>
    </dgm:pt>
    <dgm:pt modelId="{87B826A0-3E14-4EC1-AA3D-D6C850E506B9}" type="pres">
      <dgm:prSet presAssocID="{1566DF9E-700E-4F47-B3FD-989F6DEBFFAB}" presName="hierRoot4" presStyleCnt="0"/>
      <dgm:spPr/>
    </dgm:pt>
    <dgm:pt modelId="{9B1F2592-C792-4DDB-AA49-A17E4AB97B11}" type="pres">
      <dgm:prSet presAssocID="{1566DF9E-700E-4F47-B3FD-989F6DEBFFAB}" presName="composite4" presStyleCnt="0"/>
      <dgm:spPr/>
    </dgm:pt>
    <dgm:pt modelId="{2C3DCC72-9751-4D6E-AA44-5F7701D2725A}" type="pres">
      <dgm:prSet presAssocID="{1566DF9E-700E-4F47-B3FD-989F6DEBFFAB}" presName="background4" presStyleLbl="node4" presStyleIdx="0" presStyleCnt="1"/>
      <dgm:spPr>
        <a:solidFill>
          <a:srgbClr val="002060"/>
        </a:solidFill>
      </dgm:spPr>
    </dgm:pt>
    <dgm:pt modelId="{596E8EFC-5958-48AD-B007-87694CEF09EA}" type="pres">
      <dgm:prSet presAssocID="{1566DF9E-700E-4F47-B3FD-989F6DEBFFAB}" presName="text4" presStyleLbl="fgAcc4" presStyleIdx="0" presStyleCnt="1" custScaleX="133842" custScaleY="226124">
        <dgm:presLayoutVars>
          <dgm:chPref val="3"/>
        </dgm:presLayoutVars>
      </dgm:prSet>
      <dgm:spPr/>
    </dgm:pt>
    <dgm:pt modelId="{76AD4ADC-8737-4E69-AB83-0A97440E0073}" type="pres">
      <dgm:prSet presAssocID="{1566DF9E-700E-4F47-B3FD-989F6DEBFFAB}" presName="hierChild5" presStyleCnt="0"/>
      <dgm:spPr/>
    </dgm:pt>
    <dgm:pt modelId="{031633D6-A8FD-40A9-8487-D9C32812E00C}" type="pres">
      <dgm:prSet presAssocID="{161DC9A8-835F-4FC2-B93C-BF7A04F62FBA}" presName="Name10" presStyleLbl="parChTrans1D2" presStyleIdx="1" presStyleCnt="8"/>
      <dgm:spPr/>
    </dgm:pt>
    <dgm:pt modelId="{12FEC7D9-925A-4D1D-957F-BA02EE8040CA}" type="pres">
      <dgm:prSet presAssocID="{B0B827A3-F85E-478C-9AE0-A2E28E3C78D3}" presName="hierRoot2" presStyleCnt="0"/>
      <dgm:spPr/>
    </dgm:pt>
    <dgm:pt modelId="{0F868000-6221-4F9B-B3B7-30E1D3FF1C92}" type="pres">
      <dgm:prSet presAssocID="{B0B827A3-F85E-478C-9AE0-A2E28E3C78D3}" presName="composite2" presStyleCnt="0"/>
      <dgm:spPr/>
    </dgm:pt>
    <dgm:pt modelId="{38AE7BF7-EF73-49E8-87D1-DE6C98EC1EDB}" type="pres">
      <dgm:prSet presAssocID="{B0B827A3-F85E-478C-9AE0-A2E28E3C78D3}" presName="background2" presStyleLbl="node2" presStyleIdx="1" presStyleCnt="8"/>
      <dgm:spPr>
        <a:solidFill>
          <a:schemeClr val="tx2">
            <a:lumMod val="40000"/>
            <a:lumOff val="60000"/>
          </a:schemeClr>
        </a:solidFill>
      </dgm:spPr>
    </dgm:pt>
    <dgm:pt modelId="{19AC55A0-2821-48FB-AD3E-96D62558F1E4}" type="pres">
      <dgm:prSet presAssocID="{B0B827A3-F85E-478C-9AE0-A2E28E3C78D3}" presName="text2" presStyleLbl="fgAcc2" presStyleIdx="1" presStyleCnt="8">
        <dgm:presLayoutVars>
          <dgm:chPref val="3"/>
        </dgm:presLayoutVars>
      </dgm:prSet>
      <dgm:spPr/>
    </dgm:pt>
    <dgm:pt modelId="{F261ED52-7E38-47D3-812C-8ACBCDB5A015}" type="pres">
      <dgm:prSet presAssocID="{B0B827A3-F85E-478C-9AE0-A2E28E3C78D3}" presName="hierChild3" presStyleCnt="0"/>
      <dgm:spPr/>
    </dgm:pt>
    <dgm:pt modelId="{161F156C-1778-4BC0-8AD8-229E5A8A0C2F}" type="pres">
      <dgm:prSet presAssocID="{8D4DB540-4A23-4BD8-9FF9-446DED83167D}" presName="Name10" presStyleLbl="parChTrans1D2" presStyleIdx="2" presStyleCnt="8"/>
      <dgm:spPr/>
    </dgm:pt>
    <dgm:pt modelId="{4CF8C4F9-BAEB-42F0-AB41-578C3FA67101}" type="pres">
      <dgm:prSet presAssocID="{283CB2D3-865B-4E65-9B40-625ACFF79D4C}" presName="hierRoot2" presStyleCnt="0"/>
      <dgm:spPr/>
    </dgm:pt>
    <dgm:pt modelId="{1F329EEC-AD79-4E69-B87E-E6D6FFFF68E6}" type="pres">
      <dgm:prSet presAssocID="{283CB2D3-865B-4E65-9B40-625ACFF79D4C}" presName="composite2" presStyleCnt="0"/>
      <dgm:spPr/>
    </dgm:pt>
    <dgm:pt modelId="{28195DA6-3D2B-437D-859A-A962518983B5}" type="pres">
      <dgm:prSet presAssocID="{283CB2D3-865B-4E65-9B40-625ACFF79D4C}" presName="background2" presStyleLbl="node2" presStyleIdx="2" presStyleCnt="8"/>
      <dgm:spPr>
        <a:solidFill>
          <a:schemeClr val="tx2">
            <a:lumMod val="40000"/>
            <a:lumOff val="60000"/>
          </a:schemeClr>
        </a:solidFill>
      </dgm:spPr>
    </dgm:pt>
    <dgm:pt modelId="{A9C7A669-F43C-4F56-A153-3CD4662328FC}" type="pres">
      <dgm:prSet presAssocID="{283CB2D3-865B-4E65-9B40-625ACFF79D4C}" presName="text2" presStyleLbl="fgAcc2" presStyleIdx="2" presStyleCnt="8">
        <dgm:presLayoutVars>
          <dgm:chPref val="3"/>
        </dgm:presLayoutVars>
      </dgm:prSet>
      <dgm:spPr/>
    </dgm:pt>
    <dgm:pt modelId="{05D8F5AE-9AF4-4D54-BEEC-7F94CE4C9A15}" type="pres">
      <dgm:prSet presAssocID="{283CB2D3-865B-4E65-9B40-625ACFF79D4C}" presName="hierChild3" presStyleCnt="0"/>
      <dgm:spPr/>
    </dgm:pt>
    <dgm:pt modelId="{2978ECBB-91F2-4D67-BC31-101A75984200}" type="pres">
      <dgm:prSet presAssocID="{7F2B7C3D-3482-43ED-8782-3F6B80F21D22}" presName="Name10" presStyleLbl="parChTrans1D2" presStyleIdx="3" presStyleCnt="8"/>
      <dgm:spPr/>
    </dgm:pt>
    <dgm:pt modelId="{84F6C430-3A7A-48AC-B590-256AB959F026}" type="pres">
      <dgm:prSet presAssocID="{768C1D22-D86B-4500-907B-F9D63C92AD1C}" presName="hierRoot2" presStyleCnt="0"/>
      <dgm:spPr/>
    </dgm:pt>
    <dgm:pt modelId="{06C069A2-FEBE-4F98-AFE3-A26F05B75517}" type="pres">
      <dgm:prSet presAssocID="{768C1D22-D86B-4500-907B-F9D63C92AD1C}" presName="composite2" presStyleCnt="0"/>
      <dgm:spPr/>
    </dgm:pt>
    <dgm:pt modelId="{77080B2E-759E-44A8-864C-34964E4CD4FF}" type="pres">
      <dgm:prSet presAssocID="{768C1D22-D86B-4500-907B-F9D63C92AD1C}" presName="background2" presStyleLbl="node2" presStyleIdx="3" presStyleCnt="8"/>
      <dgm:spPr>
        <a:solidFill>
          <a:schemeClr val="tx2">
            <a:lumMod val="40000"/>
            <a:lumOff val="60000"/>
          </a:schemeClr>
        </a:solidFill>
      </dgm:spPr>
    </dgm:pt>
    <dgm:pt modelId="{A710BBC0-7AA4-4F1B-8D80-08DFACB99502}" type="pres">
      <dgm:prSet presAssocID="{768C1D22-D86B-4500-907B-F9D63C92AD1C}" presName="text2" presStyleLbl="fgAcc2" presStyleIdx="3" presStyleCnt="8">
        <dgm:presLayoutVars>
          <dgm:chPref val="3"/>
        </dgm:presLayoutVars>
      </dgm:prSet>
      <dgm:spPr/>
    </dgm:pt>
    <dgm:pt modelId="{BA112EC0-BED2-49CA-8459-220420E19188}" type="pres">
      <dgm:prSet presAssocID="{768C1D22-D86B-4500-907B-F9D63C92AD1C}" presName="hierChild3" presStyleCnt="0"/>
      <dgm:spPr/>
    </dgm:pt>
    <dgm:pt modelId="{D74FF13C-A3BB-4D0E-B48D-1052767D3F8A}" type="pres">
      <dgm:prSet presAssocID="{6FFDA5C5-707B-4E51-9577-0501E63AB31F}" presName="Name10" presStyleLbl="parChTrans1D2" presStyleIdx="4" presStyleCnt="8"/>
      <dgm:spPr/>
    </dgm:pt>
    <dgm:pt modelId="{9984643D-8481-475B-99EF-B7FE1FE7ACA3}" type="pres">
      <dgm:prSet presAssocID="{F6FC95E5-7E1F-43EE-BACA-6EB160047AEF}" presName="hierRoot2" presStyleCnt="0"/>
      <dgm:spPr/>
    </dgm:pt>
    <dgm:pt modelId="{28857835-F479-4745-BAF0-D2FA89EBD265}" type="pres">
      <dgm:prSet presAssocID="{F6FC95E5-7E1F-43EE-BACA-6EB160047AEF}" presName="composite2" presStyleCnt="0"/>
      <dgm:spPr/>
    </dgm:pt>
    <dgm:pt modelId="{FE1F0A2C-468D-4764-BFA7-6EEA28FBBB96}" type="pres">
      <dgm:prSet presAssocID="{F6FC95E5-7E1F-43EE-BACA-6EB160047AEF}" presName="background2" presStyleLbl="node2" presStyleIdx="4" presStyleCnt="8"/>
      <dgm:spPr>
        <a:solidFill>
          <a:schemeClr val="tx2">
            <a:lumMod val="40000"/>
            <a:lumOff val="60000"/>
          </a:schemeClr>
        </a:solidFill>
      </dgm:spPr>
    </dgm:pt>
    <dgm:pt modelId="{048C48A7-B18B-4FDA-BF0B-F8EA943CA7CB}" type="pres">
      <dgm:prSet presAssocID="{F6FC95E5-7E1F-43EE-BACA-6EB160047AEF}" presName="text2" presStyleLbl="fgAcc2" presStyleIdx="4" presStyleCnt="8">
        <dgm:presLayoutVars>
          <dgm:chPref val="3"/>
        </dgm:presLayoutVars>
      </dgm:prSet>
      <dgm:spPr/>
    </dgm:pt>
    <dgm:pt modelId="{30E261D5-0A2F-4534-9F77-00B606AA8931}" type="pres">
      <dgm:prSet presAssocID="{F6FC95E5-7E1F-43EE-BACA-6EB160047AEF}" presName="hierChild3" presStyleCnt="0"/>
      <dgm:spPr/>
    </dgm:pt>
    <dgm:pt modelId="{659BA2A7-A480-4CA9-9E6B-40830AB79C44}" type="pres">
      <dgm:prSet presAssocID="{46F46C3C-8E72-4565-A10B-2A18296DAE1F}" presName="Name10" presStyleLbl="parChTrans1D2" presStyleIdx="5" presStyleCnt="8"/>
      <dgm:spPr/>
    </dgm:pt>
    <dgm:pt modelId="{1195F486-BB61-40C6-9FF3-7B8FCFD2315C}" type="pres">
      <dgm:prSet presAssocID="{189D6E8E-AEEA-4AC8-9DAE-1CC4914062DE}" presName="hierRoot2" presStyleCnt="0"/>
      <dgm:spPr/>
    </dgm:pt>
    <dgm:pt modelId="{5C70C4B7-B351-435D-A63C-1AE9E3077FCD}" type="pres">
      <dgm:prSet presAssocID="{189D6E8E-AEEA-4AC8-9DAE-1CC4914062DE}" presName="composite2" presStyleCnt="0"/>
      <dgm:spPr/>
    </dgm:pt>
    <dgm:pt modelId="{400B59FC-E13F-422C-AEC9-A17BA9CFDCB9}" type="pres">
      <dgm:prSet presAssocID="{189D6E8E-AEEA-4AC8-9DAE-1CC4914062DE}" presName="background2" presStyleLbl="node2" presStyleIdx="5" presStyleCnt="8"/>
      <dgm:spPr>
        <a:solidFill>
          <a:schemeClr val="tx2">
            <a:lumMod val="40000"/>
            <a:lumOff val="60000"/>
          </a:schemeClr>
        </a:solidFill>
      </dgm:spPr>
    </dgm:pt>
    <dgm:pt modelId="{42112D37-62B4-4D51-BA52-C5A57253B1E1}" type="pres">
      <dgm:prSet presAssocID="{189D6E8E-AEEA-4AC8-9DAE-1CC4914062DE}" presName="text2" presStyleLbl="fgAcc2" presStyleIdx="5" presStyleCnt="8">
        <dgm:presLayoutVars>
          <dgm:chPref val="3"/>
        </dgm:presLayoutVars>
      </dgm:prSet>
      <dgm:spPr/>
    </dgm:pt>
    <dgm:pt modelId="{4CFB5B22-B17B-47B7-927F-BCE53831FF01}" type="pres">
      <dgm:prSet presAssocID="{189D6E8E-AEEA-4AC8-9DAE-1CC4914062DE}" presName="hierChild3" presStyleCnt="0"/>
      <dgm:spPr/>
    </dgm:pt>
    <dgm:pt modelId="{31ACFAE0-DB0C-4A15-8B7B-D3C2A71CA167}" type="pres">
      <dgm:prSet presAssocID="{5729A409-6C3F-4907-8641-2840CCFC6C55}" presName="Name10" presStyleLbl="parChTrans1D2" presStyleIdx="6" presStyleCnt="8"/>
      <dgm:spPr/>
    </dgm:pt>
    <dgm:pt modelId="{E02A335B-0CD3-4C13-B072-52878A478C72}" type="pres">
      <dgm:prSet presAssocID="{C275CAF0-DE1B-42E4-BD92-08CB85395810}" presName="hierRoot2" presStyleCnt="0"/>
      <dgm:spPr/>
    </dgm:pt>
    <dgm:pt modelId="{48B1FD55-5ECA-40FC-B957-C8EDCE4A0687}" type="pres">
      <dgm:prSet presAssocID="{C275CAF0-DE1B-42E4-BD92-08CB85395810}" presName="composite2" presStyleCnt="0"/>
      <dgm:spPr/>
    </dgm:pt>
    <dgm:pt modelId="{5F7E74F8-AF74-433E-8CA1-EAB4631DEAE4}" type="pres">
      <dgm:prSet presAssocID="{C275CAF0-DE1B-42E4-BD92-08CB85395810}" presName="background2" presStyleLbl="node2" presStyleIdx="6" presStyleCnt="8"/>
      <dgm:spPr>
        <a:solidFill>
          <a:schemeClr val="tx2">
            <a:lumMod val="40000"/>
            <a:lumOff val="60000"/>
          </a:schemeClr>
        </a:solidFill>
        <a:ln>
          <a:solidFill>
            <a:schemeClr val="tx2">
              <a:lumMod val="40000"/>
              <a:lumOff val="60000"/>
            </a:schemeClr>
          </a:solidFill>
        </a:ln>
      </dgm:spPr>
    </dgm:pt>
    <dgm:pt modelId="{1BD8D846-9BCC-47EB-8E69-64A43CD90D86}" type="pres">
      <dgm:prSet presAssocID="{C275CAF0-DE1B-42E4-BD92-08CB85395810}" presName="text2" presStyleLbl="fgAcc2" presStyleIdx="6" presStyleCnt="8">
        <dgm:presLayoutVars>
          <dgm:chPref val="3"/>
        </dgm:presLayoutVars>
      </dgm:prSet>
      <dgm:spPr/>
    </dgm:pt>
    <dgm:pt modelId="{BCD3C895-B086-47B6-8AA2-3D8816A76ABB}" type="pres">
      <dgm:prSet presAssocID="{C275CAF0-DE1B-42E4-BD92-08CB85395810}" presName="hierChild3" presStyleCnt="0"/>
      <dgm:spPr/>
    </dgm:pt>
    <dgm:pt modelId="{8FCF8D78-B264-4847-B4E4-CAD3C90E7110}" type="pres">
      <dgm:prSet presAssocID="{49F28691-B4E9-498D-9954-261F395D23FD}" presName="Name10" presStyleLbl="parChTrans1D2" presStyleIdx="7" presStyleCnt="8"/>
      <dgm:spPr/>
    </dgm:pt>
    <dgm:pt modelId="{83C160B5-FF14-4CF3-B70D-70AEA7166AC8}" type="pres">
      <dgm:prSet presAssocID="{86FCCA02-1431-4577-AC7C-3AF83B451EF5}" presName="hierRoot2" presStyleCnt="0"/>
      <dgm:spPr/>
    </dgm:pt>
    <dgm:pt modelId="{80656DB4-1786-4B0B-B786-84865DEEF276}" type="pres">
      <dgm:prSet presAssocID="{86FCCA02-1431-4577-AC7C-3AF83B451EF5}" presName="composite2" presStyleCnt="0"/>
      <dgm:spPr/>
    </dgm:pt>
    <dgm:pt modelId="{DCA3373A-B1E1-45C3-8A3D-C875F8002A40}" type="pres">
      <dgm:prSet presAssocID="{86FCCA02-1431-4577-AC7C-3AF83B451EF5}" presName="background2" presStyleLbl="node2" presStyleIdx="7" presStyleCnt="8"/>
      <dgm:spPr>
        <a:solidFill>
          <a:schemeClr val="tx2">
            <a:lumMod val="40000"/>
            <a:lumOff val="60000"/>
          </a:schemeClr>
        </a:solidFill>
      </dgm:spPr>
    </dgm:pt>
    <dgm:pt modelId="{0DFB7671-3E27-4219-82B7-295F2BD3A1AA}" type="pres">
      <dgm:prSet presAssocID="{86FCCA02-1431-4577-AC7C-3AF83B451EF5}" presName="text2" presStyleLbl="fgAcc2" presStyleIdx="7" presStyleCnt="8">
        <dgm:presLayoutVars>
          <dgm:chPref val="3"/>
        </dgm:presLayoutVars>
      </dgm:prSet>
      <dgm:spPr/>
    </dgm:pt>
    <dgm:pt modelId="{B1A85EA8-A084-4118-96B0-E7CA9A9005BB}" type="pres">
      <dgm:prSet presAssocID="{86FCCA02-1431-4577-AC7C-3AF83B451EF5}" presName="hierChild3" presStyleCnt="0"/>
      <dgm:spPr/>
    </dgm:pt>
  </dgm:ptLst>
  <dgm:cxnLst>
    <dgm:cxn modelId="{F90BC70F-9348-4704-95ED-0CC4E5CAE4D6}" srcId="{A3890EB7-21C0-4653-BAEC-F3BD7E766832}" destId="{768C1D22-D86B-4500-907B-F9D63C92AD1C}" srcOrd="3" destOrd="0" parTransId="{7F2B7C3D-3482-43ED-8782-3F6B80F21D22}" sibTransId="{40FC4A9A-5712-4D3E-BE5D-7CC8E31A9478}"/>
    <dgm:cxn modelId="{E74D2A11-2274-49AB-9556-DDBD6930BF65}" srcId="{CFCF3B14-D390-49E7-9BD2-14BBA95113B1}" destId="{5C6D4A80-879C-4CBA-A85C-9F47A66704A6}" srcOrd="0" destOrd="0" parTransId="{71571FAE-9B83-4ACC-B7E5-D7AAF0CE9747}" sibTransId="{68C1A5D5-1A44-4718-888E-901895E48778}"/>
    <dgm:cxn modelId="{3CDB1520-63DE-47E9-8734-D424BB339023}" srcId="{A3890EB7-21C0-4653-BAEC-F3BD7E766832}" destId="{283CB2D3-865B-4E65-9B40-625ACFF79D4C}" srcOrd="2" destOrd="0" parTransId="{8D4DB540-4A23-4BD8-9FF9-446DED83167D}" sibTransId="{EA90E4DF-4A7C-421D-8603-A60F6E20BD41}"/>
    <dgm:cxn modelId="{F7968725-A810-4CE5-9D51-A4872D237787}" type="presOf" srcId="{C275CAF0-DE1B-42E4-BD92-08CB85395810}" destId="{1BD8D846-9BCC-47EB-8E69-64A43CD90D86}" srcOrd="0" destOrd="0" presId="urn:microsoft.com/office/officeart/2005/8/layout/hierarchy1"/>
    <dgm:cxn modelId="{3BAC662A-690B-43A1-81C2-FD123A61C051}" type="presOf" srcId="{F6FC95E5-7E1F-43EE-BACA-6EB160047AEF}" destId="{048C48A7-B18B-4FDA-BF0B-F8EA943CA7CB}" srcOrd="0" destOrd="0" presId="urn:microsoft.com/office/officeart/2005/8/layout/hierarchy1"/>
    <dgm:cxn modelId="{28A4442D-61E6-4117-AE5E-ECB5B08C3B41}" type="presOf" srcId="{49F28691-B4E9-498D-9954-261F395D23FD}" destId="{8FCF8D78-B264-4847-B4E4-CAD3C90E7110}" srcOrd="0" destOrd="0" presId="urn:microsoft.com/office/officeart/2005/8/layout/hierarchy1"/>
    <dgm:cxn modelId="{61985334-B881-4082-A484-5B2EB2A64551}" type="presOf" srcId="{104EA17F-BAB7-4788-907E-D8BFD1125611}" destId="{9F640F18-56ED-4DE8-B1A5-0EBB08BF4598}" srcOrd="0" destOrd="0" presId="urn:microsoft.com/office/officeart/2005/8/layout/hierarchy1"/>
    <dgm:cxn modelId="{1C524D37-EB9C-41CF-83FC-2A640219811B}" srcId="{383637D9-138D-4BC3-BD34-634D32FF970E}" destId="{1566DF9E-700E-4F47-B3FD-989F6DEBFFAB}" srcOrd="0" destOrd="0" parTransId="{A227AC42-F9A7-4525-9691-F5F4C3A19DFD}" sibTransId="{F5C98229-574F-43D8-B63F-7F255FBEE48A}"/>
    <dgm:cxn modelId="{4331D239-771E-41F6-9DA5-368516F53340}" type="presOf" srcId="{768C1D22-D86B-4500-907B-F9D63C92AD1C}" destId="{A710BBC0-7AA4-4F1B-8D80-08DFACB99502}" srcOrd="0" destOrd="0" presId="urn:microsoft.com/office/officeart/2005/8/layout/hierarchy1"/>
    <dgm:cxn modelId="{FDE8E53B-58EE-43CC-BB84-64EA79DEAED3}" type="presOf" srcId="{71571FAE-9B83-4ACC-B7E5-D7AAF0CE9747}" destId="{A9631176-6CC1-4CA0-99BE-0BD9CA49ED0F}" srcOrd="0" destOrd="0" presId="urn:microsoft.com/office/officeart/2005/8/layout/hierarchy1"/>
    <dgm:cxn modelId="{C27E1F3E-04F3-4F9E-8527-4562389894CE}" type="presOf" srcId="{A227AC42-F9A7-4525-9691-F5F4C3A19DFD}" destId="{CBFBDADB-5395-4300-B10C-7BB3FA5650FB}" srcOrd="0" destOrd="0" presId="urn:microsoft.com/office/officeart/2005/8/layout/hierarchy1"/>
    <dgm:cxn modelId="{475E1C5C-5C2E-40BC-98B9-62D9B78FB2B0}" type="presOf" srcId="{A3890EB7-21C0-4653-BAEC-F3BD7E766832}" destId="{448B34D0-ECE5-4EA6-B5F3-ED808EEF5864}" srcOrd="0" destOrd="0" presId="urn:microsoft.com/office/officeart/2005/8/layout/hierarchy1"/>
    <dgm:cxn modelId="{0A88FF5D-915A-4554-8411-A205E8E48B58}" type="presOf" srcId="{7F2B7C3D-3482-43ED-8782-3F6B80F21D22}" destId="{2978ECBB-91F2-4D67-BC31-101A75984200}" srcOrd="0" destOrd="0" presId="urn:microsoft.com/office/officeart/2005/8/layout/hierarchy1"/>
    <dgm:cxn modelId="{6001615E-6E0E-43B0-BF62-6E32A6B15576}" srcId="{4FF389A4-1EDD-4F49-80BC-74EE768FD0C9}" destId="{A3890EB7-21C0-4653-BAEC-F3BD7E766832}" srcOrd="0" destOrd="0" parTransId="{F170FF92-5554-4B01-8970-124F28883592}" sibTransId="{256430A7-BDB0-41EC-9E5D-8C76B0F64CF6}"/>
    <dgm:cxn modelId="{6A573963-F828-40DA-9417-0C9086A51260}" type="presOf" srcId="{8D4DB540-4A23-4BD8-9FF9-446DED83167D}" destId="{161F156C-1778-4BC0-8AD8-229E5A8A0C2F}" srcOrd="0" destOrd="0" presId="urn:microsoft.com/office/officeart/2005/8/layout/hierarchy1"/>
    <dgm:cxn modelId="{A66EF770-4658-4277-AD47-C879C5D0F33E}" type="presOf" srcId="{1566DF9E-700E-4F47-B3FD-989F6DEBFFAB}" destId="{596E8EFC-5958-48AD-B007-87694CEF09EA}" srcOrd="0" destOrd="0" presId="urn:microsoft.com/office/officeart/2005/8/layout/hierarchy1"/>
    <dgm:cxn modelId="{0EFC1178-6298-4CD9-AC7F-4BFDB4BB8ED8}" type="presOf" srcId="{6FFDA5C5-707B-4E51-9577-0501E63AB31F}" destId="{D74FF13C-A3BB-4D0E-B48D-1052767D3F8A}" srcOrd="0" destOrd="0" presId="urn:microsoft.com/office/officeart/2005/8/layout/hierarchy1"/>
    <dgm:cxn modelId="{7B12B358-2B3C-43ED-BC60-97BB2BE00445}" type="presOf" srcId="{283CB2D3-865B-4E65-9B40-625ACFF79D4C}" destId="{A9C7A669-F43C-4F56-A153-3CD4662328FC}" srcOrd="0" destOrd="0" presId="urn:microsoft.com/office/officeart/2005/8/layout/hierarchy1"/>
    <dgm:cxn modelId="{9D8A0980-CE4B-4D70-B78B-E4253CF2E82D}" type="presOf" srcId="{189D6E8E-AEEA-4AC8-9DAE-1CC4914062DE}" destId="{42112D37-62B4-4D51-BA52-C5A57253B1E1}" srcOrd="0" destOrd="0" presId="urn:microsoft.com/office/officeart/2005/8/layout/hierarchy1"/>
    <dgm:cxn modelId="{E0F15785-6C60-4760-9EA8-43596745EEC9}" type="presOf" srcId="{5729A409-6C3F-4907-8641-2840CCFC6C55}" destId="{31ACFAE0-DB0C-4A15-8B7B-D3C2A71CA167}" srcOrd="0" destOrd="0" presId="urn:microsoft.com/office/officeart/2005/8/layout/hierarchy1"/>
    <dgm:cxn modelId="{5072A191-DA3B-472F-92A2-F88C9BBFDF19}" srcId="{A3890EB7-21C0-4653-BAEC-F3BD7E766832}" destId="{CFCF3B14-D390-49E7-9BD2-14BBA95113B1}" srcOrd="0" destOrd="0" parTransId="{104EA17F-BAB7-4788-907E-D8BFD1125611}" sibTransId="{C9B5DAE4-E9BA-4039-89BF-55820DEB5B19}"/>
    <dgm:cxn modelId="{DB75359F-0054-48D2-A0A5-E510763499FA}" type="presOf" srcId="{CFCF3B14-D390-49E7-9BD2-14BBA95113B1}" destId="{D83410F0-69B9-4CAF-8E17-2898E509E4F0}" srcOrd="0" destOrd="0" presId="urn:microsoft.com/office/officeart/2005/8/layout/hierarchy1"/>
    <dgm:cxn modelId="{AC0DE6A3-D5EB-4AC0-9A2D-8C678905EA5B}" type="presOf" srcId="{5C6D4A80-879C-4CBA-A85C-9F47A66704A6}" destId="{6FC210E5-AE25-4F21-BBFD-1F4924DD888F}" srcOrd="0" destOrd="0" presId="urn:microsoft.com/office/officeart/2005/8/layout/hierarchy1"/>
    <dgm:cxn modelId="{C626ACAD-1D40-4045-B1AF-D636711672FE}" type="presOf" srcId="{86FCCA02-1431-4577-AC7C-3AF83B451EF5}" destId="{0DFB7671-3E27-4219-82B7-295F2BD3A1AA}" srcOrd="0" destOrd="0" presId="urn:microsoft.com/office/officeart/2005/8/layout/hierarchy1"/>
    <dgm:cxn modelId="{2F3E91B0-7A68-439B-BA3A-B2E8DA4A208B}" type="presOf" srcId="{46F46C3C-8E72-4565-A10B-2A18296DAE1F}" destId="{659BA2A7-A480-4CA9-9E6B-40830AB79C44}" srcOrd="0" destOrd="0" presId="urn:microsoft.com/office/officeart/2005/8/layout/hierarchy1"/>
    <dgm:cxn modelId="{631CBDB3-5688-494B-BBAA-A97F3F3623A6}" srcId="{A3890EB7-21C0-4653-BAEC-F3BD7E766832}" destId="{F6FC95E5-7E1F-43EE-BACA-6EB160047AEF}" srcOrd="4" destOrd="0" parTransId="{6FFDA5C5-707B-4E51-9577-0501E63AB31F}" sibTransId="{BCFD41E7-C4A0-4FA5-910E-AEAE9BDB8DF6}"/>
    <dgm:cxn modelId="{1D88F1B4-7448-4A4D-8658-FE7CDE16F54F}" type="presOf" srcId="{BAB3DA4F-DE23-4CCC-AB01-028E532BB5C4}" destId="{2B89460D-3F29-4F67-A359-64F23FCFAFA8}" srcOrd="0" destOrd="0" presId="urn:microsoft.com/office/officeart/2005/8/layout/hierarchy1"/>
    <dgm:cxn modelId="{31382BBA-79CD-4370-9D94-E43433265075}" srcId="{A3890EB7-21C0-4653-BAEC-F3BD7E766832}" destId="{189D6E8E-AEEA-4AC8-9DAE-1CC4914062DE}" srcOrd="5" destOrd="0" parTransId="{46F46C3C-8E72-4565-A10B-2A18296DAE1F}" sibTransId="{26028667-05E9-48B9-AA38-85A138DF00FD}"/>
    <dgm:cxn modelId="{319826C9-AF47-4904-9D55-BD204D22E525}" type="presOf" srcId="{383637D9-138D-4BC3-BD34-634D32FF970E}" destId="{23BAE47B-34FE-4D38-8F1F-FA8B1012C48F}" srcOrd="0" destOrd="0" presId="urn:microsoft.com/office/officeart/2005/8/layout/hierarchy1"/>
    <dgm:cxn modelId="{2E3703CC-BC6E-47EF-84FB-11A715A004E7}" srcId="{A3890EB7-21C0-4653-BAEC-F3BD7E766832}" destId="{B0B827A3-F85E-478C-9AE0-A2E28E3C78D3}" srcOrd="1" destOrd="0" parTransId="{161DC9A8-835F-4FC2-B93C-BF7A04F62FBA}" sibTransId="{8C6584F1-7638-43EC-8D45-39EFC6096D45}"/>
    <dgm:cxn modelId="{92978BD3-4190-4653-B0E1-7B5844E285B5}" srcId="{CFCF3B14-D390-49E7-9BD2-14BBA95113B1}" destId="{383637D9-138D-4BC3-BD34-634D32FF970E}" srcOrd="1" destOrd="0" parTransId="{BAB3DA4F-DE23-4CCC-AB01-028E532BB5C4}" sibTransId="{E988BD52-18B2-451F-A734-EE9488E3792E}"/>
    <dgm:cxn modelId="{03657ED6-8978-47AB-ADD2-73967E7FD3AF}" type="presOf" srcId="{B0B827A3-F85E-478C-9AE0-A2E28E3C78D3}" destId="{19AC55A0-2821-48FB-AD3E-96D62558F1E4}" srcOrd="0" destOrd="0" presId="urn:microsoft.com/office/officeart/2005/8/layout/hierarchy1"/>
    <dgm:cxn modelId="{81979ADA-BA55-402F-8587-F079F56C233F}" type="presOf" srcId="{4FF389A4-1EDD-4F49-80BC-74EE768FD0C9}" destId="{54BBF89C-01EC-4960-ADCF-EF1DE7A006D9}" srcOrd="0" destOrd="0" presId="urn:microsoft.com/office/officeart/2005/8/layout/hierarchy1"/>
    <dgm:cxn modelId="{35803EEF-0A03-4197-AC4E-0A301FD9F50C}" srcId="{A3890EB7-21C0-4653-BAEC-F3BD7E766832}" destId="{86FCCA02-1431-4577-AC7C-3AF83B451EF5}" srcOrd="7" destOrd="0" parTransId="{49F28691-B4E9-498D-9954-261F395D23FD}" sibTransId="{F71ECDEE-D602-45C5-8BC3-320D24084394}"/>
    <dgm:cxn modelId="{2DD780F9-EC54-4419-B51D-52499D3D9105}" type="presOf" srcId="{161DC9A8-835F-4FC2-B93C-BF7A04F62FBA}" destId="{031633D6-A8FD-40A9-8487-D9C32812E00C}" srcOrd="0" destOrd="0" presId="urn:microsoft.com/office/officeart/2005/8/layout/hierarchy1"/>
    <dgm:cxn modelId="{88C547FC-3E89-4253-96B8-57E30646D627}" srcId="{A3890EB7-21C0-4653-BAEC-F3BD7E766832}" destId="{C275CAF0-DE1B-42E4-BD92-08CB85395810}" srcOrd="6" destOrd="0" parTransId="{5729A409-6C3F-4907-8641-2840CCFC6C55}" sibTransId="{3A261E8C-B929-43A9-B34D-AD085B9257F7}"/>
    <dgm:cxn modelId="{351E2462-ABD0-4B52-A316-52B1B1F7CF45}" type="presParOf" srcId="{54BBF89C-01EC-4960-ADCF-EF1DE7A006D9}" destId="{27E3B8D4-836D-4386-B9F0-2C2C9E3A5F74}" srcOrd="0" destOrd="0" presId="urn:microsoft.com/office/officeart/2005/8/layout/hierarchy1"/>
    <dgm:cxn modelId="{1596471E-903B-41DB-84BA-3074A094A51F}" type="presParOf" srcId="{27E3B8D4-836D-4386-B9F0-2C2C9E3A5F74}" destId="{2FA42AC3-677B-431C-A2D6-940814A88F72}" srcOrd="0" destOrd="0" presId="urn:microsoft.com/office/officeart/2005/8/layout/hierarchy1"/>
    <dgm:cxn modelId="{E4878304-D08F-485D-860A-A49649AD1E26}" type="presParOf" srcId="{2FA42AC3-677B-431C-A2D6-940814A88F72}" destId="{F9AE3CF9-974D-4B5F-B726-B682066A1AF3}" srcOrd="0" destOrd="0" presId="urn:microsoft.com/office/officeart/2005/8/layout/hierarchy1"/>
    <dgm:cxn modelId="{5ABF2469-B70F-4675-AE8E-E67E5B8818D9}" type="presParOf" srcId="{2FA42AC3-677B-431C-A2D6-940814A88F72}" destId="{448B34D0-ECE5-4EA6-B5F3-ED808EEF5864}" srcOrd="1" destOrd="0" presId="urn:microsoft.com/office/officeart/2005/8/layout/hierarchy1"/>
    <dgm:cxn modelId="{93CA29D1-54A3-4950-8AD9-084DEC8F8D04}" type="presParOf" srcId="{27E3B8D4-836D-4386-B9F0-2C2C9E3A5F74}" destId="{49911B3B-24D6-4A58-B62D-2F86BB5E85FD}" srcOrd="1" destOrd="0" presId="urn:microsoft.com/office/officeart/2005/8/layout/hierarchy1"/>
    <dgm:cxn modelId="{1F4AB1FA-DCFE-4C8A-A2C7-38F3C05A16F3}" type="presParOf" srcId="{49911B3B-24D6-4A58-B62D-2F86BB5E85FD}" destId="{9F640F18-56ED-4DE8-B1A5-0EBB08BF4598}" srcOrd="0" destOrd="0" presId="urn:microsoft.com/office/officeart/2005/8/layout/hierarchy1"/>
    <dgm:cxn modelId="{3B08F987-97D3-4449-8570-A1A5159BB02F}" type="presParOf" srcId="{49911B3B-24D6-4A58-B62D-2F86BB5E85FD}" destId="{0B9EA03B-D0D5-49E8-80F3-99381CAEC604}" srcOrd="1" destOrd="0" presId="urn:microsoft.com/office/officeart/2005/8/layout/hierarchy1"/>
    <dgm:cxn modelId="{12A41FAB-A32F-4771-ADB4-6327C17AA002}" type="presParOf" srcId="{0B9EA03B-D0D5-49E8-80F3-99381CAEC604}" destId="{0583F969-84CD-4083-BE70-21F0CF5E5C6E}" srcOrd="0" destOrd="0" presId="urn:microsoft.com/office/officeart/2005/8/layout/hierarchy1"/>
    <dgm:cxn modelId="{EB299E85-4840-404D-87AE-01A4318236B6}" type="presParOf" srcId="{0583F969-84CD-4083-BE70-21F0CF5E5C6E}" destId="{D2EF6B2E-FCFD-44B2-8A1F-8F6811737CAB}" srcOrd="0" destOrd="0" presId="urn:microsoft.com/office/officeart/2005/8/layout/hierarchy1"/>
    <dgm:cxn modelId="{411C547F-7B2E-4684-988C-FE710E343178}" type="presParOf" srcId="{0583F969-84CD-4083-BE70-21F0CF5E5C6E}" destId="{D83410F0-69B9-4CAF-8E17-2898E509E4F0}" srcOrd="1" destOrd="0" presId="urn:microsoft.com/office/officeart/2005/8/layout/hierarchy1"/>
    <dgm:cxn modelId="{E889DD3B-224E-4CC4-956E-39D521862EA0}" type="presParOf" srcId="{0B9EA03B-D0D5-49E8-80F3-99381CAEC604}" destId="{F99BCECC-76BE-4AEB-9283-D8714789FD86}" srcOrd="1" destOrd="0" presId="urn:microsoft.com/office/officeart/2005/8/layout/hierarchy1"/>
    <dgm:cxn modelId="{0B623AC5-CA62-4F43-BDD0-8091459A2AD4}" type="presParOf" srcId="{F99BCECC-76BE-4AEB-9283-D8714789FD86}" destId="{A9631176-6CC1-4CA0-99BE-0BD9CA49ED0F}" srcOrd="0" destOrd="0" presId="urn:microsoft.com/office/officeart/2005/8/layout/hierarchy1"/>
    <dgm:cxn modelId="{BBF4399C-6060-47F9-8DE9-06628FE935B1}" type="presParOf" srcId="{F99BCECC-76BE-4AEB-9283-D8714789FD86}" destId="{57F26E6D-025E-4028-8EED-41F2FAA711E0}" srcOrd="1" destOrd="0" presId="urn:microsoft.com/office/officeart/2005/8/layout/hierarchy1"/>
    <dgm:cxn modelId="{44FE583C-E8D3-44A7-A591-6F19A06A8028}" type="presParOf" srcId="{57F26E6D-025E-4028-8EED-41F2FAA711E0}" destId="{F2B4EC6C-A83E-4CD8-8628-29EADB50F0D8}" srcOrd="0" destOrd="0" presId="urn:microsoft.com/office/officeart/2005/8/layout/hierarchy1"/>
    <dgm:cxn modelId="{7DE713DB-6859-4DB0-9194-2E725848FF40}" type="presParOf" srcId="{F2B4EC6C-A83E-4CD8-8628-29EADB50F0D8}" destId="{516B0861-EE00-4F8F-8FAB-B6BF68E1F8AA}" srcOrd="0" destOrd="0" presId="urn:microsoft.com/office/officeart/2005/8/layout/hierarchy1"/>
    <dgm:cxn modelId="{3F8AE7E7-A392-43BA-9FF7-656315F0DC65}" type="presParOf" srcId="{F2B4EC6C-A83E-4CD8-8628-29EADB50F0D8}" destId="{6FC210E5-AE25-4F21-BBFD-1F4924DD888F}" srcOrd="1" destOrd="0" presId="urn:microsoft.com/office/officeart/2005/8/layout/hierarchy1"/>
    <dgm:cxn modelId="{586240E0-2407-42D2-B249-AA13BCBC9B69}" type="presParOf" srcId="{57F26E6D-025E-4028-8EED-41F2FAA711E0}" destId="{CA1586CB-A0F0-4CBF-86C7-560D75C02BAF}" srcOrd="1" destOrd="0" presId="urn:microsoft.com/office/officeart/2005/8/layout/hierarchy1"/>
    <dgm:cxn modelId="{960A2E35-F9CD-44C2-AB03-59BAD6CA716B}" type="presParOf" srcId="{F99BCECC-76BE-4AEB-9283-D8714789FD86}" destId="{2B89460D-3F29-4F67-A359-64F23FCFAFA8}" srcOrd="2" destOrd="0" presId="urn:microsoft.com/office/officeart/2005/8/layout/hierarchy1"/>
    <dgm:cxn modelId="{A10C3DB8-F5BE-44F0-BBE6-F3CACF41B786}" type="presParOf" srcId="{F99BCECC-76BE-4AEB-9283-D8714789FD86}" destId="{3F910FF6-DDE5-48A9-A505-4028E4C9DBED}" srcOrd="3" destOrd="0" presId="urn:microsoft.com/office/officeart/2005/8/layout/hierarchy1"/>
    <dgm:cxn modelId="{6831F389-11B9-4984-BEDA-70EB4426115E}" type="presParOf" srcId="{3F910FF6-DDE5-48A9-A505-4028E4C9DBED}" destId="{6381D1A3-02F0-4998-92CC-861C78E468DF}" srcOrd="0" destOrd="0" presId="urn:microsoft.com/office/officeart/2005/8/layout/hierarchy1"/>
    <dgm:cxn modelId="{8B529916-2DFC-469F-9CE6-1BF7D9F05B57}" type="presParOf" srcId="{6381D1A3-02F0-4998-92CC-861C78E468DF}" destId="{8EF60707-6461-4045-8388-EBB02C7D601B}" srcOrd="0" destOrd="0" presId="urn:microsoft.com/office/officeart/2005/8/layout/hierarchy1"/>
    <dgm:cxn modelId="{EB84449D-DD53-4B77-BF9D-66DB40BFB763}" type="presParOf" srcId="{6381D1A3-02F0-4998-92CC-861C78E468DF}" destId="{23BAE47B-34FE-4D38-8F1F-FA8B1012C48F}" srcOrd="1" destOrd="0" presId="urn:microsoft.com/office/officeart/2005/8/layout/hierarchy1"/>
    <dgm:cxn modelId="{57406ABF-2C59-44E5-8F83-36797F414C62}" type="presParOf" srcId="{3F910FF6-DDE5-48A9-A505-4028E4C9DBED}" destId="{21B3580A-A291-4AEE-BE36-CA1189179BA2}" srcOrd="1" destOrd="0" presId="urn:microsoft.com/office/officeart/2005/8/layout/hierarchy1"/>
    <dgm:cxn modelId="{0F6D947C-E00C-4086-8C84-76E2F7F591C0}" type="presParOf" srcId="{21B3580A-A291-4AEE-BE36-CA1189179BA2}" destId="{CBFBDADB-5395-4300-B10C-7BB3FA5650FB}" srcOrd="0" destOrd="0" presId="urn:microsoft.com/office/officeart/2005/8/layout/hierarchy1"/>
    <dgm:cxn modelId="{3A7974D2-BBA2-4CB3-B8CA-4074FE7B1225}" type="presParOf" srcId="{21B3580A-A291-4AEE-BE36-CA1189179BA2}" destId="{87B826A0-3E14-4EC1-AA3D-D6C850E506B9}" srcOrd="1" destOrd="0" presId="urn:microsoft.com/office/officeart/2005/8/layout/hierarchy1"/>
    <dgm:cxn modelId="{E370562E-AF0A-4E30-B8BD-514B96634843}" type="presParOf" srcId="{87B826A0-3E14-4EC1-AA3D-D6C850E506B9}" destId="{9B1F2592-C792-4DDB-AA49-A17E4AB97B11}" srcOrd="0" destOrd="0" presId="urn:microsoft.com/office/officeart/2005/8/layout/hierarchy1"/>
    <dgm:cxn modelId="{8F2FBCA4-154C-4773-B358-D184A2532DBB}" type="presParOf" srcId="{9B1F2592-C792-4DDB-AA49-A17E4AB97B11}" destId="{2C3DCC72-9751-4D6E-AA44-5F7701D2725A}" srcOrd="0" destOrd="0" presId="urn:microsoft.com/office/officeart/2005/8/layout/hierarchy1"/>
    <dgm:cxn modelId="{26C117C6-8CEF-45A8-8498-9D22105495EF}" type="presParOf" srcId="{9B1F2592-C792-4DDB-AA49-A17E4AB97B11}" destId="{596E8EFC-5958-48AD-B007-87694CEF09EA}" srcOrd="1" destOrd="0" presId="urn:microsoft.com/office/officeart/2005/8/layout/hierarchy1"/>
    <dgm:cxn modelId="{C5CA2BE3-0207-47D7-B23F-6CA33AEB9715}" type="presParOf" srcId="{87B826A0-3E14-4EC1-AA3D-D6C850E506B9}" destId="{76AD4ADC-8737-4E69-AB83-0A97440E0073}" srcOrd="1" destOrd="0" presId="urn:microsoft.com/office/officeart/2005/8/layout/hierarchy1"/>
    <dgm:cxn modelId="{FF03B953-E68B-4F1B-86B6-6DFBAA5FBE72}" type="presParOf" srcId="{49911B3B-24D6-4A58-B62D-2F86BB5E85FD}" destId="{031633D6-A8FD-40A9-8487-D9C32812E00C}" srcOrd="2" destOrd="0" presId="urn:microsoft.com/office/officeart/2005/8/layout/hierarchy1"/>
    <dgm:cxn modelId="{1E65135C-DF6B-424E-B70A-68DF41D5A084}" type="presParOf" srcId="{49911B3B-24D6-4A58-B62D-2F86BB5E85FD}" destId="{12FEC7D9-925A-4D1D-957F-BA02EE8040CA}" srcOrd="3" destOrd="0" presId="urn:microsoft.com/office/officeart/2005/8/layout/hierarchy1"/>
    <dgm:cxn modelId="{D0DE47C8-94DE-4560-9B39-DB8089F17C7A}" type="presParOf" srcId="{12FEC7D9-925A-4D1D-957F-BA02EE8040CA}" destId="{0F868000-6221-4F9B-B3B7-30E1D3FF1C92}" srcOrd="0" destOrd="0" presId="urn:microsoft.com/office/officeart/2005/8/layout/hierarchy1"/>
    <dgm:cxn modelId="{737EB94C-1EB5-4918-9B99-1C5D07A49366}" type="presParOf" srcId="{0F868000-6221-4F9B-B3B7-30E1D3FF1C92}" destId="{38AE7BF7-EF73-49E8-87D1-DE6C98EC1EDB}" srcOrd="0" destOrd="0" presId="urn:microsoft.com/office/officeart/2005/8/layout/hierarchy1"/>
    <dgm:cxn modelId="{52C409CE-E5D4-42AC-A2A1-FF42714BDEF0}" type="presParOf" srcId="{0F868000-6221-4F9B-B3B7-30E1D3FF1C92}" destId="{19AC55A0-2821-48FB-AD3E-96D62558F1E4}" srcOrd="1" destOrd="0" presId="urn:microsoft.com/office/officeart/2005/8/layout/hierarchy1"/>
    <dgm:cxn modelId="{EEDDCA9E-E055-4411-B3C9-29E5042B3C6A}" type="presParOf" srcId="{12FEC7D9-925A-4D1D-957F-BA02EE8040CA}" destId="{F261ED52-7E38-47D3-812C-8ACBCDB5A015}" srcOrd="1" destOrd="0" presId="urn:microsoft.com/office/officeart/2005/8/layout/hierarchy1"/>
    <dgm:cxn modelId="{E4720DD5-A953-4A38-A6AC-5453CF4787D9}" type="presParOf" srcId="{49911B3B-24D6-4A58-B62D-2F86BB5E85FD}" destId="{161F156C-1778-4BC0-8AD8-229E5A8A0C2F}" srcOrd="4" destOrd="0" presId="urn:microsoft.com/office/officeart/2005/8/layout/hierarchy1"/>
    <dgm:cxn modelId="{0192DDCD-2274-491D-B57E-FACE1EE5D984}" type="presParOf" srcId="{49911B3B-24D6-4A58-B62D-2F86BB5E85FD}" destId="{4CF8C4F9-BAEB-42F0-AB41-578C3FA67101}" srcOrd="5" destOrd="0" presId="urn:microsoft.com/office/officeart/2005/8/layout/hierarchy1"/>
    <dgm:cxn modelId="{99047639-5AFA-4A6D-9B9B-38F8A3B841B0}" type="presParOf" srcId="{4CF8C4F9-BAEB-42F0-AB41-578C3FA67101}" destId="{1F329EEC-AD79-4E69-B87E-E6D6FFFF68E6}" srcOrd="0" destOrd="0" presId="urn:microsoft.com/office/officeart/2005/8/layout/hierarchy1"/>
    <dgm:cxn modelId="{6D60771B-496C-4531-98F7-89937DC585EB}" type="presParOf" srcId="{1F329EEC-AD79-4E69-B87E-E6D6FFFF68E6}" destId="{28195DA6-3D2B-437D-859A-A962518983B5}" srcOrd="0" destOrd="0" presId="urn:microsoft.com/office/officeart/2005/8/layout/hierarchy1"/>
    <dgm:cxn modelId="{C990F1B6-E56D-4A22-A6B6-F435CA517C0A}" type="presParOf" srcId="{1F329EEC-AD79-4E69-B87E-E6D6FFFF68E6}" destId="{A9C7A669-F43C-4F56-A153-3CD4662328FC}" srcOrd="1" destOrd="0" presId="urn:microsoft.com/office/officeart/2005/8/layout/hierarchy1"/>
    <dgm:cxn modelId="{79F87BCB-A900-4378-A7C5-08DD6B6FC4BA}" type="presParOf" srcId="{4CF8C4F9-BAEB-42F0-AB41-578C3FA67101}" destId="{05D8F5AE-9AF4-4D54-BEEC-7F94CE4C9A15}" srcOrd="1" destOrd="0" presId="urn:microsoft.com/office/officeart/2005/8/layout/hierarchy1"/>
    <dgm:cxn modelId="{7BE65B07-6DD0-4CD3-8FFD-C14B06D3920B}" type="presParOf" srcId="{49911B3B-24D6-4A58-B62D-2F86BB5E85FD}" destId="{2978ECBB-91F2-4D67-BC31-101A75984200}" srcOrd="6" destOrd="0" presId="urn:microsoft.com/office/officeart/2005/8/layout/hierarchy1"/>
    <dgm:cxn modelId="{61DD2DB9-8C16-4B57-BCB6-1A724FF7C421}" type="presParOf" srcId="{49911B3B-24D6-4A58-B62D-2F86BB5E85FD}" destId="{84F6C430-3A7A-48AC-B590-256AB959F026}" srcOrd="7" destOrd="0" presId="urn:microsoft.com/office/officeart/2005/8/layout/hierarchy1"/>
    <dgm:cxn modelId="{F0B49DAF-1960-4807-B34E-747959A80B7D}" type="presParOf" srcId="{84F6C430-3A7A-48AC-B590-256AB959F026}" destId="{06C069A2-FEBE-4F98-AFE3-A26F05B75517}" srcOrd="0" destOrd="0" presId="urn:microsoft.com/office/officeart/2005/8/layout/hierarchy1"/>
    <dgm:cxn modelId="{FEEF390F-41F4-4BFE-BEE0-BA5F9DEE1DC7}" type="presParOf" srcId="{06C069A2-FEBE-4F98-AFE3-A26F05B75517}" destId="{77080B2E-759E-44A8-864C-34964E4CD4FF}" srcOrd="0" destOrd="0" presId="urn:microsoft.com/office/officeart/2005/8/layout/hierarchy1"/>
    <dgm:cxn modelId="{2C8B7E6A-3902-4342-97FD-9F3C574347B6}" type="presParOf" srcId="{06C069A2-FEBE-4F98-AFE3-A26F05B75517}" destId="{A710BBC0-7AA4-4F1B-8D80-08DFACB99502}" srcOrd="1" destOrd="0" presId="urn:microsoft.com/office/officeart/2005/8/layout/hierarchy1"/>
    <dgm:cxn modelId="{E5B481B9-C4BC-4D0D-88A0-67C71A3FD37E}" type="presParOf" srcId="{84F6C430-3A7A-48AC-B590-256AB959F026}" destId="{BA112EC0-BED2-49CA-8459-220420E19188}" srcOrd="1" destOrd="0" presId="urn:microsoft.com/office/officeart/2005/8/layout/hierarchy1"/>
    <dgm:cxn modelId="{C261C540-4ED8-4A46-94D2-7092B933116A}" type="presParOf" srcId="{49911B3B-24D6-4A58-B62D-2F86BB5E85FD}" destId="{D74FF13C-A3BB-4D0E-B48D-1052767D3F8A}" srcOrd="8" destOrd="0" presId="urn:microsoft.com/office/officeart/2005/8/layout/hierarchy1"/>
    <dgm:cxn modelId="{C83818FB-594E-46C1-8CB2-D3D451EF6D36}" type="presParOf" srcId="{49911B3B-24D6-4A58-B62D-2F86BB5E85FD}" destId="{9984643D-8481-475B-99EF-B7FE1FE7ACA3}" srcOrd="9" destOrd="0" presId="urn:microsoft.com/office/officeart/2005/8/layout/hierarchy1"/>
    <dgm:cxn modelId="{07D0CF4B-49ED-404E-84A4-CE95263BFCBA}" type="presParOf" srcId="{9984643D-8481-475B-99EF-B7FE1FE7ACA3}" destId="{28857835-F479-4745-BAF0-D2FA89EBD265}" srcOrd="0" destOrd="0" presId="urn:microsoft.com/office/officeart/2005/8/layout/hierarchy1"/>
    <dgm:cxn modelId="{10CB57B3-C2E3-422D-BEB0-981C63C3FF9B}" type="presParOf" srcId="{28857835-F479-4745-BAF0-D2FA89EBD265}" destId="{FE1F0A2C-468D-4764-BFA7-6EEA28FBBB96}" srcOrd="0" destOrd="0" presId="urn:microsoft.com/office/officeart/2005/8/layout/hierarchy1"/>
    <dgm:cxn modelId="{843C8C44-717C-4AD0-8E93-6B703A41FF83}" type="presParOf" srcId="{28857835-F479-4745-BAF0-D2FA89EBD265}" destId="{048C48A7-B18B-4FDA-BF0B-F8EA943CA7CB}" srcOrd="1" destOrd="0" presId="urn:microsoft.com/office/officeart/2005/8/layout/hierarchy1"/>
    <dgm:cxn modelId="{09EBCA33-C36C-412A-9E87-3C27A79FC142}" type="presParOf" srcId="{9984643D-8481-475B-99EF-B7FE1FE7ACA3}" destId="{30E261D5-0A2F-4534-9F77-00B606AA8931}" srcOrd="1" destOrd="0" presId="urn:microsoft.com/office/officeart/2005/8/layout/hierarchy1"/>
    <dgm:cxn modelId="{91DCB95A-E50A-4379-B1AA-772AA184F118}" type="presParOf" srcId="{49911B3B-24D6-4A58-B62D-2F86BB5E85FD}" destId="{659BA2A7-A480-4CA9-9E6B-40830AB79C44}" srcOrd="10" destOrd="0" presId="urn:microsoft.com/office/officeart/2005/8/layout/hierarchy1"/>
    <dgm:cxn modelId="{C7C8BD92-ABAE-4EA6-B995-3FAF240D4193}" type="presParOf" srcId="{49911B3B-24D6-4A58-B62D-2F86BB5E85FD}" destId="{1195F486-BB61-40C6-9FF3-7B8FCFD2315C}" srcOrd="11" destOrd="0" presId="urn:microsoft.com/office/officeart/2005/8/layout/hierarchy1"/>
    <dgm:cxn modelId="{D6391C08-D7F7-4A7F-86DE-D421DA58ACEF}" type="presParOf" srcId="{1195F486-BB61-40C6-9FF3-7B8FCFD2315C}" destId="{5C70C4B7-B351-435D-A63C-1AE9E3077FCD}" srcOrd="0" destOrd="0" presId="urn:microsoft.com/office/officeart/2005/8/layout/hierarchy1"/>
    <dgm:cxn modelId="{5B9DBEF6-EEAD-4C40-A5B6-1B42E3421274}" type="presParOf" srcId="{5C70C4B7-B351-435D-A63C-1AE9E3077FCD}" destId="{400B59FC-E13F-422C-AEC9-A17BA9CFDCB9}" srcOrd="0" destOrd="0" presId="urn:microsoft.com/office/officeart/2005/8/layout/hierarchy1"/>
    <dgm:cxn modelId="{01D836DF-BD0D-4FE0-8C0C-1A00B8ECAB68}" type="presParOf" srcId="{5C70C4B7-B351-435D-A63C-1AE9E3077FCD}" destId="{42112D37-62B4-4D51-BA52-C5A57253B1E1}" srcOrd="1" destOrd="0" presId="urn:microsoft.com/office/officeart/2005/8/layout/hierarchy1"/>
    <dgm:cxn modelId="{7181ECDB-57C4-414F-BC8E-77766FFC7192}" type="presParOf" srcId="{1195F486-BB61-40C6-9FF3-7B8FCFD2315C}" destId="{4CFB5B22-B17B-47B7-927F-BCE53831FF01}" srcOrd="1" destOrd="0" presId="urn:microsoft.com/office/officeart/2005/8/layout/hierarchy1"/>
    <dgm:cxn modelId="{AA09B786-DCD1-44B1-9F7A-FC7D04DABC98}" type="presParOf" srcId="{49911B3B-24D6-4A58-B62D-2F86BB5E85FD}" destId="{31ACFAE0-DB0C-4A15-8B7B-D3C2A71CA167}" srcOrd="12" destOrd="0" presId="urn:microsoft.com/office/officeart/2005/8/layout/hierarchy1"/>
    <dgm:cxn modelId="{FEB463AA-BB63-455A-9E2D-2669B9D8D3A5}" type="presParOf" srcId="{49911B3B-24D6-4A58-B62D-2F86BB5E85FD}" destId="{E02A335B-0CD3-4C13-B072-52878A478C72}" srcOrd="13" destOrd="0" presId="urn:microsoft.com/office/officeart/2005/8/layout/hierarchy1"/>
    <dgm:cxn modelId="{6B08FDE4-93ED-435D-9DBB-810BACC191EB}" type="presParOf" srcId="{E02A335B-0CD3-4C13-B072-52878A478C72}" destId="{48B1FD55-5ECA-40FC-B957-C8EDCE4A0687}" srcOrd="0" destOrd="0" presId="urn:microsoft.com/office/officeart/2005/8/layout/hierarchy1"/>
    <dgm:cxn modelId="{F5BD5592-F615-43A8-A8B5-77096B9FFF0D}" type="presParOf" srcId="{48B1FD55-5ECA-40FC-B957-C8EDCE4A0687}" destId="{5F7E74F8-AF74-433E-8CA1-EAB4631DEAE4}" srcOrd="0" destOrd="0" presId="urn:microsoft.com/office/officeart/2005/8/layout/hierarchy1"/>
    <dgm:cxn modelId="{5130832C-A818-4D72-B6AC-CF7E489BBFB7}" type="presParOf" srcId="{48B1FD55-5ECA-40FC-B957-C8EDCE4A0687}" destId="{1BD8D846-9BCC-47EB-8E69-64A43CD90D86}" srcOrd="1" destOrd="0" presId="urn:microsoft.com/office/officeart/2005/8/layout/hierarchy1"/>
    <dgm:cxn modelId="{C82749C0-FA8D-4990-918A-B7352A76D706}" type="presParOf" srcId="{E02A335B-0CD3-4C13-B072-52878A478C72}" destId="{BCD3C895-B086-47B6-8AA2-3D8816A76ABB}" srcOrd="1" destOrd="0" presId="urn:microsoft.com/office/officeart/2005/8/layout/hierarchy1"/>
    <dgm:cxn modelId="{F9131AA4-B43C-4472-BE1D-AE97C9A493AA}" type="presParOf" srcId="{49911B3B-24D6-4A58-B62D-2F86BB5E85FD}" destId="{8FCF8D78-B264-4847-B4E4-CAD3C90E7110}" srcOrd="14" destOrd="0" presId="urn:microsoft.com/office/officeart/2005/8/layout/hierarchy1"/>
    <dgm:cxn modelId="{4F3ABB9E-274A-4B11-8B1D-FF87D5D05561}" type="presParOf" srcId="{49911B3B-24D6-4A58-B62D-2F86BB5E85FD}" destId="{83C160B5-FF14-4CF3-B70D-70AEA7166AC8}" srcOrd="15" destOrd="0" presId="urn:microsoft.com/office/officeart/2005/8/layout/hierarchy1"/>
    <dgm:cxn modelId="{8CACAD4B-2FC9-45B7-BC90-1C47DF821795}" type="presParOf" srcId="{83C160B5-FF14-4CF3-B70D-70AEA7166AC8}" destId="{80656DB4-1786-4B0B-B786-84865DEEF276}" srcOrd="0" destOrd="0" presId="urn:microsoft.com/office/officeart/2005/8/layout/hierarchy1"/>
    <dgm:cxn modelId="{D62A8187-C133-4B5F-9871-922A5FC0CEA0}" type="presParOf" srcId="{80656DB4-1786-4B0B-B786-84865DEEF276}" destId="{DCA3373A-B1E1-45C3-8A3D-C875F8002A40}" srcOrd="0" destOrd="0" presId="urn:microsoft.com/office/officeart/2005/8/layout/hierarchy1"/>
    <dgm:cxn modelId="{7D7BD371-00B7-4598-BD41-388076DC1E7F}" type="presParOf" srcId="{80656DB4-1786-4B0B-B786-84865DEEF276}" destId="{0DFB7671-3E27-4219-82B7-295F2BD3A1AA}" srcOrd="1" destOrd="0" presId="urn:microsoft.com/office/officeart/2005/8/layout/hierarchy1"/>
    <dgm:cxn modelId="{3B42DCA4-98E5-4516-A91A-CD7A390515C2}" type="presParOf" srcId="{83C160B5-FF14-4CF3-B70D-70AEA7166AC8}" destId="{B1A85EA8-A084-4118-96B0-E7CA9A9005B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590577-37D4-42C6-BF41-DC773DCEBEFC}" type="doc">
      <dgm:prSet loTypeId="urn:microsoft.com/office/officeart/2005/8/layout/chevron2" loCatId="list" qsTypeId="urn:microsoft.com/office/officeart/2005/8/quickstyle/3d3" qsCatId="3D" csTypeId="urn:microsoft.com/office/officeart/2005/8/colors/colorful5" csCatId="colorful" phldr="1"/>
      <dgm:spPr/>
      <dgm:t>
        <a:bodyPr/>
        <a:lstStyle/>
        <a:p>
          <a:endParaRPr lang="en-ZA"/>
        </a:p>
      </dgm:t>
    </dgm:pt>
    <dgm:pt modelId="{006035CA-F282-4923-AE24-40EB1C106F5E}">
      <dgm:prSet phldrT="[Text]" custT="1"/>
      <dgm:spPr>
        <a:solidFill>
          <a:srgbClr val="00B050"/>
        </a:solidFill>
      </dgm:spPr>
      <dgm:t>
        <a:bodyPr/>
        <a:lstStyle/>
        <a:p>
          <a:endParaRPr lang="en-US" sz="1100" dirty="0"/>
        </a:p>
        <a:p>
          <a:r>
            <a:rPr lang="en-US" sz="1100" dirty="0"/>
            <a:t>LTSA</a:t>
          </a:r>
          <a:endParaRPr lang="en-ZA" sz="1100" dirty="0"/>
        </a:p>
      </dgm:t>
    </dgm:pt>
    <dgm:pt modelId="{64862517-D5DD-48EE-80A8-2BAF5E397488}" type="parTrans" cxnId="{581DF9C8-EFC7-4387-840C-C8B8BEEDA8AF}">
      <dgm:prSet/>
      <dgm:spPr/>
      <dgm:t>
        <a:bodyPr/>
        <a:lstStyle/>
        <a:p>
          <a:endParaRPr lang="en-ZA" sz="1400"/>
        </a:p>
      </dgm:t>
    </dgm:pt>
    <dgm:pt modelId="{8420593C-50FC-46C7-BAF2-0F050878ABC6}" type="sibTrans" cxnId="{581DF9C8-EFC7-4387-840C-C8B8BEEDA8AF}">
      <dgm:prSet/>
      <dgm:spPr/>
      <dgm:t>
        <a:bodyPr/>
        <a:lstStyle/>
        <a:p>
          <a:endParaRPr lang="en-ZA" sz="1400"/>
        </a:p>
      </dgm:t>
    </dgm:pt>
    <dgm:pt modelId="{1FD73E44-2F8F-4E65-9A66-2CFC86FC8F1C}">
      <dgm:prSet phldrT="[Text]" custT="1"/>
      <dgm:spPr/>
      <dgm:t>
        <a:bodyPr/>
        <a:lstStyle/>
        <a:p>
          <a:r>
            <a:rPr lang="en-US" sz="1200" dirty="0"/>
            <a:t>Fibre Build </a:t>
          </a:r>
          <a:endParaRPr lang="en-ZA" sz="1200" dirty="0"/>
        </a:p>
      </dgm:t>
    </dgm:pt>
    <dgm:pt modelId="{00F38F22-C6A9-4F63-8A48-5EAF10D1F72F}" type="parTrans" cxnId="{36921B87-BCB8-4A5E-B5B8-904E38F60F9F}">
      <dgm:prSet/>
      <dgm:spPr/>
      <dgm:t>
        <a:bodyPr/>
        <a:lstStyle/>
        <a:p>
          <a:endParaRPr lang="en-ZA" sz="1400"/>
        </a:p>
      </dgm:t>
    </dgm:pt>
    <dgm:pt modelId="{B6A7876C-060E-4A31-83FF-BCEBFB1E2C3B}" type="sibTrans" cxnId="{36921B87-BCB8-4A5E-B5B8-904E38F60F9F}">
      <dgm:prSet/>
      <dgm:spPr/>
      <dgm:t>
        <a:bodyPr/>
        <a:lstStyle/>
        <a:p>
          <a:endParaRPr lang="en-ZA" sz="1400"/>
        </a:p>
      </dgm:t>
    </dgm:pt>
    <dgm:pt modelId="{ED9B8F3E-2C90-46B6-B41C-69BAA9298D96}">
      <dgm:prSet phldrT="[Text]" custT="1"/>
      <dgm:spPr/>
      <dgm:t>
        <a:bodyPr/>
        <a:lstStyle/>
        <a:p>
          <a:r>
            <a:rPr lang="en-US" sz="1200" dirty="0">
              <a:solidFill>
                <a:srgbClr val="FF0000"/>
              </a:solidFill>
            </a:rPr>
            <a:t>Layer 1 and Layer 2</a:t>
          </a:r>
          <a:endParaRPr lang="en-ZA" sz="1200" dirty="0">
            <a:solidFill>
              <a:srgbClr val="FF0000"/>
            </a:solidFill>
          </a:endParaRPr>
        </a:p>
      </dgm:t>
    </dgm:pt>
    <dgm:pt modelId="{E0F74827-7DC7-4EAA-967D-9DB531F3DA0A}" type="parTrans" cxnId="{613F6E62-E34F-46EA-865A-A8579C47298D}">
      <dgm:prSet/>
      <dgm:spPr/>
      <dgm:t>
        <a:bodyPr/>
        <a:lstStyle/>
        <a:p>
          <a:endParaRPr lang="en-ZA" sz="1400"/>
        </a:p>
      </dgm:t>
    </dgm:pt>
    <dgm:pt modelId="{5630836D-2AE8-4362-840E-66B7322DC24D}" type="sibTrans" cxnId="{613F6E62-E34F-46EA-865A-A8579C47298D}">
      <dgm:prSet/>
      <dgm:spPr/>
      <dgm:t>
        <a:bodyPr/>
        <a:lstStyle/>
        <a:p>
          <a:endParaRPr lang="en-ZA" sz="1400"/>
        </a:p>
      </dgm:t>
    </dgm:pt>
    <dgm:pt modelId="{4B6DB017-FEA2-4112-B398-9651A8203D2C}">
      <dgm:prSet phldrT="[Text]" custT="1"/>
      <dgm:spPr>
        <a:solidFill>
          <a:srgbClr val="002060"/>
        </a:solidFill>
      </dgm:spPr>
      <dgm:t>
        <a:bodyPr/>
        <a:lstStyle/>
        <a:p>
          <a:endParaRPr lang="en-US" sz="1100" dirty="0"/>
        </a:p>
        <a:p>
          <a:r>
            <a:rPr lang="en-US" sz="1100" dirty="0"/>
            <a:t>SITA </a:t>
          </a:r>
          <a:endParaRPr lang="en-ZA" sz="1100" dirty="0"/>
        </a:p>
      </dgm:t>
    </dgm:pt>
    <dgm:pt modelId="{12191FAC-2047-461A-AACF-65A313A61FFA}" type="parTrans" cxnId="{A77BFE27-CD0F-4DD6-87A4-3F4C1AA8A40C}">
      <dgm:prSet/>
      <dgm:spPr/>
      <dgm:t>
        <a:bodyPr/>
        <a:lstStyle/>
        <a:p>
          <a:endParaRPr lang="en-ZA" sz="1400"/>
        </a:p>
      </dgm:t>
    </dgm:pt>
    <dgm:pt modelId="{176DB9AF-98B7-4F22-A745-6A5CB5694AE5}" type="sibTrans" cxnId="{A77BFE27-CD0F-4DD6-87A4-3F4C1AA8A40C}">
      <dgm:prSet/>
      <dgm:spPr/>
      <dgm:t>
        <a:bodyPr/>
        <a:lstStyle/>
        <a:p>
          <a:endParaRPr lang="en-ZA" sz="1400"/>
        </a:p>
      </dgm:t>
    </dgm:pt>
    <dgm:pt modelId="{41D21B57-BAD9-49D6-9335-9ECCA980C25C}">
      <dgm:prSet phldrT="[Text]" custT="1"/>
      <dgm:spPr/>
      <dgm:t>
        <a:bodyPr/>
        <a:lstStyle/>
        <a:p>
          <a:r>
            <a:rPr lang="en-US" sz="1200" dirty="0">
              <a:solidFill>
                <a:srgbClr val="FF0000"/>
              </a:solidFill>
            </a:rPr>
            <a:t>Layer 3 Connectivity</a:t>
          </a:r>
          <a:endParaRPr lang="en-ZA" sz="1200" dirty="0">
            <a:solidFill>
              <a:srgbClr val="FF0000"/>
            </a:solidFill>
          </a:endParaRPr>
        </a:p>
      </dgm:t>
    </dgm:pt>
    <dgm:pt modelId="{42C1DF03-4BA7-4D35-B26D-CFD034282D46}" type="parTrans" cxnId="{F3280C37-36BC-4BB0-A3F7-B7B36E11DD61}">
      <dgm:prSet/>
      <dgm:spPr/>
      <dgm:t>
        <a:bodyPr/>
        <a:lstStyle/>
        <a:p>
          <a:endParaRPr lang="en-ZA" sz="1400"/>
        </a:p>
      </dgm:t>
    </dgm:pt>
    <dgm:pt modelId="{4EAD60C5-FF8E-4E13-BD1C-B2ACF7DB4E09}" type="sibTrans" cxnId="{F3280C37-36BC-4BB0-A3F7-B7B36E11DD61}">
      <dgm:prSet/>
      <dgm:spPr/>
      <dgm:t>
        <a:bodyPr/>
        <a:lstStyle/>
        <a:p>
          <a:endParaRPr lang="en-ZA" sz="1400"/>
        </a:p>
      </dgm:t>
    </dgm:pt>
    <dgm:pt modelId="{04B65936-9190-40B4-BCDB-26E9CB74242B}">
      <dgm:prSet phldrT="[Text]" custT="1"/>
      <dgm:spPr/>
      <dgm:t>
        <a:bodyPr/>
        <a:lstStyle/>
        <a:p>
          <a:r>
            <a:rPr lang="en-US" sz="1200" dirty="0"/>
            <a:t>Project Management</a:t>
          </a:r>
          <a:endParaRPr lang="en-ZA" sz="1200" dirty="0"/>
        </a:p>
      </dgm:t>
    </dgm:pt>
    <dgm:pt modelId="{A24B335E-0A0E-40BF-8D72-B5D9071BF20C}" type="parTrans" cxnId="{CE0861AE-70A3-48A7-A264-A9D7827E42A3}">
      <dgm:prSet/>
      <dgm:spPr/>
      <dgm:t>
        <a:bodyPr/>
        <a:lstStyle/>
        <a:p>
          <a:endParaRPr lang="en-ZA" sz="1400"/>
        </a:p>
      </dgm:t>
    </dgm:pt>
    <dgm:pt modelId="{7C2259E6-1EDF-4AC7-8436-B90CA55DF51E}" type="sibTrans" cxnId="{CE0861AE-70A3-48A7-A264-A9D7827E42A3}">
      <dgm:prSet/>
      <dgm:spPr/>
      <dgm:t>
        <a:bodyPr/>
        <a:lstStyle/>
        <a:p>
          <a:endParaRPr lang="en-ZA" sz="1400"/>
        </a:p>
      </dgm:t>
    </dgm:pt>
    <dgm:pt modelId="{74E17EE2-6463-4033-AE2A-79C28AE91E5E}">
      <dgm:prSet phldrT="[Text]" custT="1"/>
      <dgm:spPr/>
      <dgm:t>
        <a:bodyPr/>
        <a:lstStyle/>
        <a:p>
          <a:endParaRPr lang="en-US" sz="1100" dirty="0"/>
        </a:p>
        <a:p>
          <a:r>
            <a:rPr lang="en-US" sz="1100" dirty="0"/>
            <a:t>ECPG </a:t>
          </a:r>
        </a:p>
        <a:p>
          <a:r>
            <a:rPr lang="en-US" sz="1100" dirty="0"/>
            <a:t>Service </a:t>
          </a:r>
          <a:endParaRPr lang="en-ZA" sz="1100" dirty="0"/>
        </a:p>
      </dgm:t>
    </dgm:pt>
    <dgm:pt modelId="{1662079A-E3D9-498D-BF1B-00D017A1F31C}" type="parTrans" cxnId="{39A32D97-21F9-4BAA-8EE3-96D332C6238A}">
      <dgm:prSet/>
      <dgm:spPr/>
      <dgm:t>
        <a:bodyPr/>
        <a:lstStyle/>
        <a:p>
          <a:endParaRPr lang="en-ZA" sz="1400"/>
        </a:p>
      </dgm:t>
    </dgm:pt>
    <dgm:pt modelId="{7DCB79AD-921D-447F-9443-954A13FBE5D0}" type="sibTrans" cxnId="{39A32D97-21F9-4BAA-8EE3-96D332C6238A}">
      <dgm:prSet/>
      <dgm:spPr/>
      <dgm:t>
        <a:bodyPr/>
        <a:lstStyle/>
        <a:p>
          <a:endParaRPr lang="en-ZA" sz="1400"/>
        </a:p>
      </dgm:t>
    </dgm:pt>
    <dgm:pt modelId="{DED4788C-EC8D-48BC-B9F7-B97840374AF0}">
      <dgm:prSet phldrT="[Text]" custT="1"/>
      <dgm:spPr/>
      <dgm:t>
        <a:bodyPr/>
        <a:lstStyle/>
        <a:p>
          <a:r>
            <a:rPr lang="en-US" sz="1200" dirty="0"/>
            <a:t>Service Consumers </a:t>
          </a:r>
          <a:endParaRPr lang="en-ZA" sz="1200" dirty="0"/>
        </a:p>
      </dgm:t>
    </dgm:pt>
    <dgm:pt modelId="{168537CF-E8D0-4962-97A2-1FABFE1F9AFA}" type="parTrans" cxnId="{AE870324-5762-4DC0-96DF-B1656610F00B}">
      <dgm:prSet/>
      <dgm:spPr/>
      <dgm:t>
        <a:bodyPr/>
        <a:lstStyle/>
        <a:p>
          <a:endParaRPr lang="en-ZA" sz="1400"/>
        </a:p>
      </dgm:t>
    </dgm:pt>
    <dgm:pt modelId="{DBA3C38C-BBAF-4010-B038-80B77CEF185A}" type="sibTrans" cxnId="{AE870324-5762-4DC0-96DF-B1656610F00B}">
      <dgm:prSet/>
      <dgm:spPr/>
      <dgm:t>
        <a:bodyPr/>
        <a:lstStyle/>
        <a:p>
          <a:endParaRPr lang="en-ZA" sz="1400"/>
        </a:p>
      </dgm:t>
    </dgm:pt>
    <dgm:pt modelId="{3327C873-9F62-412C-9400-36D46A3325B0}" type="pres">
      <dgm:prSet presAssocID="{62590577-37D4-42C6-BF41-DC773DCEBEFC}" presName="linearFlow" presStyleCnt="0">
        <dgm:presLayoutVars>
          <dgm:dir/>
          <dgm:animLvl val="lvl"/>
          <dgm:resizeHandles val="exact"/>
        </dgm:presLayoutVars>
      </dgm:prSet>
      <dgm:spPr/>
    </dgm:pt>
    <dgm:pt modelId="{B6825473-9FA8-4496-9AB1-E77F40D0777F}" type="pres">
      <dgm:prSet presAssocID="{006035CA-F282-4923-AE24-40EB1C106F5E}" presName="composite" presStyleCnt="0"/>
      <dgm:spPr/>
    </dgm:pt>
    <dgm:pt modelId="{D3CFF091-AC67-462F-B50D-77A37B600459}" type="pres">
      <dgm:prSet presAssocID="{006035CA-F282-4923-AE24-40EB1C106F5E}" presName="parentText" presStyleLbl="alignNode1" presStyleIdx="0" presStyleCnt="3">
        <dgm:presLayoutVars>
          <dgm:chMax val="1"/>
          <dgm:bulletEnabled val="1"/>
        </dgm:presLayoutVars>
      </dgm:prSet>
      <dgm:spPr/>
    </dgm:pt>
    <dgm:pt modelId="{586E8F48-220B-4012-9836-B50514A448CB}" type="pres">
      <dgm:prSet presAssocID="{006035CA-F282-4923-AE24-40EB1C106F5E}" presName="descendantText" presStyleLbl="alignAcc1" presStyleIdx="0" presStyleCnt="3">
        <dgm:presLayoutVars>
          <dgm:bulletEnabled val="1"/>
        </dgm:presLayoutVars>
      </dgm:prSet>
      <dgm:spPr/>
    </dgm:pt>
    <dgm:pt modelId="{3DD0C5EB-1B35-4DA4-B24B-8E88A1E023AB}" type="pres">
      <dgm:prSet presAssocID="{8420593C-50FC-46C7-BAF2-0F050878ABC6}" presName="sp" presStyleCnt="0"/>
      <dgm:spPr/>
    </dgm:pt>
    <dgm:pt modelId="{DD7BD194-BB39-47FB-B522-25C9B85535A5}" type="pres">
      <dgm:prSet presAssocID="{4B6DB017-FEA2-4112-B398-9651A8203D2C}" presName="composite" presStyleCnt="0"/>
      <dgm:spPr/>
    </dgm:pt>
    <dgm:pt modelId="{ECDE1145-24F0-4731-A5BB-EEB2444A8F77}" type="pres">
      <dgm:prSet presAssocID="{4B6DB017-FEA2-4112-B398-9651A8203D2C}" presName="parentText" presStyleLbl="alignNode1" presStyleIdx="1" presStyleCnt="3">
        <dgm:presLayoutVars>
          <dgm:chMax val="1"/>
          <dgm:bulletEnabled val="1"/>
        </dgm:presLayoutVars>
      </dgm:prSet>
      <dgm:spPr/>
    </dgm:pt>
    <dgm:pt modelId="{6AA69241-4A41-4D56-AE31-AC939333EF46}" type="pres">
      <dgm:prSet presAssocID="{4B6DB017-FEA2-4112-B398-9651A8203D2C}" presName="descendantText" presStyleLbl="alignAcc1" presStyleIdx="1" presStyleCnt="3">
        <dgm:presLayoutVars>
          <dgm:bulletEnabled val="1"/>
        </dgm:presLayoutVars>
      </dgm:prSet>
      <dgm:spPr/>
    </dgm:pt>
    <dgm:pt modelId="{B984CC4B-BFD0-4608-AC2B-5CEDFEBA643E}" type="pres">
      <dgm:prSet presAssocID="{176DB9AF-98B7-4F22-A745-6A5CB5694AE5}" presName="sp" presStyleCnt="0"/>
      <dgm:spPr/>
    </dgm:pt>
    <dgm:pt modelId="{8C103434-7E0E-4D74-9FAD-D9963C8D1496}" type="pres">
      <dgm:prSet presAssocID="{74E17EE2-6463-4033-AE2A-79C28AE91E5E}" presName="composite" presStyleCnt="0"/>
      <dgm:spPr/>
    </dgm:pt>
    <dgm:pt modelId="{A3B16B80-F734-4D1A-9C3F-EC7D58B8748E}" type="pres">
      <dgm:prSet presAssocID="{74E17EE2-6463-4033-AE2A-79C28AE91E5E}" presName="parentText" presStyleLbl="alignNode1" presStyleIdx="2" presStyleCnt="3">
        <dgm:presLayoutVars>
          <dgm:chMax val="1"/>
          <dgm:bulletEnabled val="1"/>
        </dgm:presLayoutVars>
      </dgm:prSet>
      <dgm:spPr/>
    </dgm:pt>
    <dgm:pt modelId="{6B04E0E7-1DE5-483E-95F0-DF76BDA84D01}" type="pres">
      <dgm:prSet presAssocID="{74E17EE2-6463-4033-AE2A-79C28AE91E5E}" presName="descendantText" presStyleLbl="alignAcc1" presStyleIdx="2" presStyleCnt="3">
        <dgm:presLayoutVars>
          <dgm:bulletEnabled val="1"/>
        </dgm:presLayoutVars>
      </dgm:prSet>
      <dgm:spPr/>
    </dgm:pt>
  </dgm:ptLst>
  <dgm:cxnLst>
    <dgm:cxn modelId="{C89A9C01-5E00-46AB-B848-CF67D77F0888}" type="presOf" srcId="{62590577-37D4-42C6-BF41-DC773DCEBEFC}" destId="{3327C873-9F62-412C-9400-36D46A3325B0}" srcOrd="0" destOrd="0" presId="urn:microsoft.com/office/officeart/2005/8/layout/chevron2"/>
    <dgm:cxn modelId="{015BBA01-C6F3-4A69-B63A-067A13AF0775}" type="presOf" srcId="{DED4788C-EC8D-48BC-B9F7-B97840374AF0}" destId="{6B04E0E7-1DE5-483E-95F0-DF76BDA84D01}" srcOrd="0" destOrd="0" presId="urn:microsoft.com/office/officeart/2005/8/layout/chevron2"/>
    <dgm:cxn modelId="{AD2F4E08-8E61-480D-80A4-EDE945E11DA2}" type="presOf" srcId="{74E17EE2-6463-4033-AE2A-79C28AE91E5E}" destId="{A3B16B80-F734-4D1A-9C3F-EC7D58B8748E}" srcOrd="0" destOrd="0" presId="urn:microsoft.com/office/officeart/2005/8/layout/chevron2"/>
    <dgm:cxn modelId="{AE870324-5762-4DC0-96DF-B1656610F00B}" srcId="{74E17EE2-6463-4033-AE2A-79C28AE91E5E}" destId="{DED4788C-EC8D-48BC-B9F7-B97840374AF0}" srcOrd="0" destOrd="0" parTransId="{168537CF-E8D0-4962-97A2-1FABFE1F9AFA}" sibTransId="{DBA3C38C-BBAF-4010-B038-80B77CEF185A}"/>
    <dgm:cxn modelId="{A77BFE27-CD0F-4DD6-87A4-3F4C1AA8A40C}" srcId="{62590577-37D4-42C6-BF41-DC773DCEBEFC}" destId="{4B6DB017-FEA2-4112-B398-9651A8203D2C}" srcOrd="1" destOrd="0" parTransId="{12191FAC-2047-461A-AACF-65A313A61FFA}" sibTransId="{176DB9AF-98B7-4F22-A745-6A5CB5694AE5}"/>
    <dgm:cxn modelId="{F3280C37-36BC-4BB0-A3F7-B7B36E11DD61}" srcId="{4B6DB017-FEA2-4112-B398-9651A8203D2C}" destId="{41D21B57-BAD9-49D6-9335-9ECCA980C25C}" srcOrd="0" destOrd="0" parTransId="{42C1DF03-4BA7-4D35-B26D-CFD034282D46}" sibTransId="{4EAD60C5-FF8E-4E13-BD1C-B2ACF7DB4E09}"/>
    <dgm:cxn modelId="{613F6E62-E34F-46EA-865A-A8579C47298D}" srcId="{006035CA-F282-4923-AE24-40EB1C106F5E}" destId="{ED9B8F3E-2C90-46B6-B41C-69BAA9298D96}" srcOrd="1" destOrd="0" parTransId="{E0F74827-7DC7-4EAA-967D-9DB531F3DA0A}" sibTransId="{5630836D-2AE8-4362-840E-66B7322DC24D}"/>
    <dgm:cxn modelId="{A5CC727F-EE35-4E75-997E-BBC9F51B0646}" type="presOf" srcId="{41D21B57-BAD9-49D6-9335-9ECCA980C25C}" destId="{6AA69241-4A41-4D56-AE31-AC939333EF46}" srcOrd="0" destOrd="0" presId="urn:microsoft.com/office/officeart/2005/8/layout/chevron2"/>
    <dgm:cxn modelId="{36921B87-BCB8-4A5E-B5B8-904E38F60F9F}" srcId="{006035CA-F282-4923-AE24-40EB1C106F5E}" destId="{1FD73E44-2F8F-4E65-9A66-2CFC86FC8F1C}" srcOrd="0" destOrd="0" parTransId="{00F38F22-C6A9-4F63-8A48-5EAF10D1F72F}" sibTransId="{B6A7876C-060E-4A31-83FF-BCEBFB1E2C3B}"/>
    <dgm:cxn modelId="{589A2E8D-6F8C-45D2-ABB1-8B63CE822B70}" type="presOf" srcId="{4B6DB017-FEA2-4112-B398-9651A8203D2C}" destId="{ECDE1145-24F0-4731-A5BB-EEB2444A8F77}" srcOrd="0" destOrd="0" presId="urn:microsoft.com/office/officeart/2005/8/layout/chevron2"/>
    <dgm:cxn modelId="{39A32D97-21F9-4BAA-8EE3-96D332C6238A}" srcId="{62590577-37D4-42C6-BF41-DC773DCEBEFC}" destId="{74E17EE2-6463-4033-AE2A-79C28AE91E5E}" srcOrd="2" destOrd="0" parTransId="{1662079A-E3D9-498D-BF1B-00D017A1F31C}" sibTransId="{7DCB79AD-921D-447F-9443-954A13FBE5D0}"/>
    <dgm:cxn modelId="{9030FCA7-A36A-4DCB-A8A1-D73322A7E538}" type="presOf" srcId="{006035CA-F282-4923-AE24-40EB1C106F5E}" destId="{D3CFF091-AC67-462F-B50D-77A37B600459}" srcOrd="0" destOrd="0" presId="urn:microsoft.com/office/officeart/2005/8/layout/chevron2"/>
    <dgm:cxn modelId="{CE0861AE-70A3-48A7-A264-A9D7827E42A3}" srcId="{4B6DB017-FEA2-4112-B398-9651A8203D2C}" destId="{04B65936-9190-40B4-BCDB-26E9CB74242B}" srcOrd="1" destOrd="0" parTransId="{A24B335E-0A0E-40BF-8D72-B5D9071BF20C}" sibTransId="{7C2259E6-1EDF-4AC7-8436-B90CA55DF51E}"/>
    <dgm:cxn modelId="{4C7385B8-46A6-4036-83E3-A448148ED652}" type="presOf" srcId="{04B65936-9190-40B4-BCDB-26E9CB74242B}" destId="{6AA69241-4A41-4D56-AE31-AC939333EF46}" srcOrd="0" destOrd="1" presId="urn:microsoft.com/office/officeart/2005/8/layout/chevron2"/>
    <dgm:cxn modelId="{2A0FE2C8-AB76-44FA-BE85-7530BFE2A318}" type="presOf" srcId="{1FD73E44-2F8F-4E65-9A66-2CFC86FC8F1C}" destId="{586E8F48-220B-4012-9836-B50514A448CB}" srcOrd="0" destOrd="0" presId="urn:microsoft.com/office/officeart/2005/8/layout/chevron2"/>
    <dgm:cxn modelId="{581DF9C8-EFC7-4387-840C-C8B8BEEDA8AF}" srcId="{62590577-37D4-42C6-BF41-DC773DCEBEFC}" destId="{006035CA-F282-4923-AE24-40EB1C106F5E}" srcOrd="0" destOrd="0" parTransId="{64862517-D5DD-48EE-80A8-2BAF5E397488}" sibTransId="{8420593C-50FC-46C7-BAF2-0F050878ABC6}"/>
    <dgm:cxn modelId="{B293F4E0-799C-4F42-8D03-C9348928CD8E}" type="presOf" srcId="{ED9B8F3E-2C90-46B6-B41C-69BAA9298D96}" destId="{586E8F48-220B-4012-9836-B50514A448CB}" srcOrd="0" destOrd="1" presId="urn:microsoft.com/office/officeart/2005/8/layout/chevron2"/>
    <dgm:cxn modelId="{DB1803DF-0788-4898-A8E3-E2FA829585F7}" type="presParOf" srcId="{3327C873-9F62-412C-9400-36D46A3325B0}" destId="{B6825473-9FA8-4496-9AB1-E77F40D0777F}" srcOrd="0" destOrd="0" presId="urn:microsoft.com/office/officeart/2005/8/layout/chevron2"/>
    <dgm:cxn modelId="{C404F2FD-9AA3-487C-AEFE-9245BE5C1F63}" type="presParOf" srcId="{B6825473-9FA8-4496-9AB1-E77F40D0777F}" destId="{D3CFF091-AC67-462F-B50D-77A37B600459}" srcOrd="0" destOrd="0" presId="urn:microsoft.com/office/officeart/2005/8/layout/chevron2"/>
    <dgm:cxn modelId="{E5384867-61AC-4AD2-98F7-D8C96E28D055}" type="presParOf" srcId="{B6825473-9FA8-4496-9AB1-E77F40D0777F}" destId="{586E8F48-220B-4012-9836-B50514A448CB}" srcOrd="1" destOrd="0" presId="urn:microsoft.com/office/officeart/2005/8/layout/chevron2"/>
    <dgm:cxn modelId="{A9399018-BB33-41BD-963C-213EC61E8ECF}" type="presParOf" srcId="{3327C873-9F62-412C-9400-36D46A3325B0}" destId="{3DD0C5EB-1B35-4DA4-B24B-8E88A1E023AB}" srcOrd="1" destOrd="0" presId="urn:microsoft.com/office/officeart/2005/8/layout/chevron2"/>
    <dgm:cxn modelId="{2572F2FE-690F-42A8-95B7-F8C8242A64C3}" type="presParOf" srcId="{3327C873-9F62-412C-9400-36D46A3325B0}" destId="{DD7BD194-BB39-47FB-B522-25C9B85535A5}" srcOrd="2" destOrd="0" presId="urn:microsoft.com/office/officeart/2005/8/layout/chevron2"/>
    <dgm:cxn modelId="{C325DFF7-1615-4792-800F-AD2CB62B4FD6}" type="presParOf" srcId="{DD7BD194-BB39-47FB-B522-25C9B85535A5}" destId="{ECDE1145-24F0-4731-A5BB-EEB2444A8F77}" srcOrd="0" destOrd="0" presId="urn:microsoft.com/office/officeart/2005/8/layout/chevron2"/>
    <dgm:cxn modelId="{02C4CBFE-1BCB-4A5F-AEE9-9B846B438FB5}" type="presParOf" srcId="{DD7BD194-BB39-47FB-B522-25C9B85535A5}" destId="{6AA69241-4A41-4D56-AE31-AC939333EF46}" srcOrd="1" destOrd="0" presId="urn:microsoft.com/office/officeart/2005/8/layout/chevron2"/>
    <dgm:cxn modelId="{CA8EC993-8D94-45D0-9813-D199B980A26E}" type="presParOf" srcId="{3327C873-9F62-412C-9400-36D46A3325B0}" destId="{B984CC4B-BFD0-4608-AC2B-5CEDFEBA643E}" srcOrd="3" destOrd="0" presId="urn:microsoft.com/office/officeart/2005/8/layout/chevron2"/>
    <dgm:cxn modelId="{40DA783E-F6AF-4B93-9E80-68BB1239CB6B}" type="presParOf" srcId="{3327C873-9F62-412C-9400-36D46A3325B0}" destId="{8C103434-7E0E-4D74-9FAD-D9963C8D1496}" srcOrd="4" destOrd="0" presId="urn:microsoft.com/office/officeart/2005/8/layout/chevron2"/>
    <dgm:cxn modelId="{8A95C604-7F15-4B7B-BBE6-9966D095E72A}" type="presParOf" srcId="{8C103434-7E0E-4D74-9FAD-D9963C8D1496}" destId="{A3B16B80-F734-4D1A-9C3F-EC7D58B8748E}" srcOrd="0" destOrd="0" presId="urn:microsoft.com/office/officeart/2005/8/layout/chevron2"/>
    <dgm:cxn modelId="{68CF05B2-69B9-46AA-96D4-C36809473318}" type="presParOf" srcId="{8C103434-7E0E-4D74-9FAD-D9963C8D1496}" destId="{6B04E0E7-1DE5-483E-95F0-DF76BDA84D01}"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0477D21-6286-4D7D-BD4C-BE174EA01071}" type="doc">
      <dgm:prSet loTypeId="urn:microsoft.com/office/officeart/2005/8/layout/vList6" loCatId="list" qsTypeId="urn:microsoft.com/office/officeart/2005/8/quickstyle/3d2" qsCatId="3D" csTypeId="urn:microsoft.com/office/officeart/2005/8/colors/colorful1" csCatId="colorful" phldr="1"/>
      <dgm:spPr/>
      <dgm:t>
        <a:bodyPr/>
        <a:lstStyle/>
        <a:p>
          <a:endParaRPr lang="en-ZA"/>
        </a:p>
      </dgm:t>
    </dgm:pt>
    <dgm:pt modelId="{58A44D44-7AF6-4DEE-8398-1BD3E24686AE}">
      <dgm:prSet phldrT="[Text]" custT="1"/>
      <dgm:spPr/>
      <dgm:t>
        <a:bodyPr/>
        <a:lstStyle/>
        <a:p>
          <a:r>
            <a:rPr lang="en-US" sz="1600" dirty="0"/>
            <a:t>Phase 1 </a:t>
          </a:r>
          <a:endParaRPr lang="en-ZA" sz="1600" dirty="0"/>
        </a:p>
      </dgm:t>
    </dgm:pt>
    <dgm:pt modelId="{22AC8F90-558B-4830-8F69-928165262C80}" type="parTrans" cxnId="{5CE76AFC-2FC0-4ECC-98C7-992F9DED3A9D}">
      <dgm:prSet/>
      <dgm:spPr/>
      <dgm:t>
        <a:bodyPr/>
        <a:lstStyle/>
        <a:p>
          <a:endParaRPr lang="en-ZA" sz="1100"/>
        </a:p>
      </dgm:t>
    </dgm:pt>
    <dgm:pt modelId="{539F24C1-13C5-4641-A2C5-3D21F646B97D}" type="sibTrans" cxnId="{5CE76AFC-2FC0-4ECC-98C7-992F9DED3A9D}">
      <dgm:prSet/>
      <dgm:spPr/>
      <dgm:t>
        <a:bodyPr/>
        <a:lstStyle/>
        <a:p>
          <a:endParaRPr lang="en-ZA" sz="1100"/>
        </a:p>
      </dgm:t>
    </dgm:pt>
    <dgm:pt modelId="{EFE90664-EFAC-4BA2-A75D-F60BC713D321}">
      <dgm:prSet phldrT="[Text]" custT="1"/>
      <dgm:spPr/>
      <dgm:t>
        <a:bodyPr/>
        <a:lstStyle/>
        <a:p>
          <a:r>
            <a:rPr lang="en-US" sz="1200" dirty="0"/>
            <a:t>2700 Sites</a:t>
          </a:r>
          <a:endParaRPr lang="en-ZA" sz="1200" dirty="0"/>
        </a:p>
      </dgm:t>
    </dgm:pt>
    <dgm:pt modelId="{A5A2A5CB-30B2-4D56-9D67-971A4602601D}" type="parTrans" cxnId="{2C0A67E6-FF86-4EB9-9B15-748A3C667FA0}">
      <dgm:prSet/>
      <dgm:spPr/>
      <dgm:t>
        <a:bodyPr/>
        <a:lstStyle/>
        <a:p>
          <a:endParaRPr lang="en-ZA" sz="1100"/>
        </a:p>
      </dgm:t>
    </dgm:pt>
    <dgm:pt modelId="{6A120E53-9E9E-43B5-B39B-CE5A9C82F143}" type="sibTrans" cxnId="{2C0A67E6-FF86-4EB9-9B15-748A3C667FA0}">
      <dgm:prSet/>
      <dgm:spPr/>
      <dgm:t>
        <a:bodyPr/>
        <a:lstStyle/>
        <a:p>
          <a:endParaRPr lang="en-ZA" sz="1100"/>
        </a:p>
      </dgm:t>
    </dgm:pt>
    <dgm:pt modelId="{95C95769-B76A-4903-B113-8FC83DE0E361}">
      <dgm:prSet phldrT="[Text]" custT="1"/>
      <dgm:spPr/>
      <dgm:t>
        <a:bodyPr/>
        <a:lstStyle/>
        <a:p>
          <a:r>
            <a:rPr lang="en-US" sz="1600" dirty="0"/>
            <a:t>Phase 2</a:t>
          </a:r>
          <a:endParaRPr lang="en-ZA" sz="1600" dirty="0"/>
        </a:p>
      </dgm:t>
    </dgm:pt>
    <dgm:pt modelId="{F6519F84-39DA-46CC-9D85-FBC736905E2A}" type="parTrans" cxnId="{6B903224-88A8-4B35-B640-E533DFD4D765}">
      <dgm:prSet/>
      <dgm:spPr/>
      <dgm:t>
        <a:bodyPr/>
        <a:lstStyle/>
        <a:p>
          <a:endParaRPr lang="en-ZA" sz="1100"/>
        </a:p>
      </dgm:t>
    </dgm:pt>
    <dgm:pt modelId="{697E1D21-0BB9-4640-96EF-D3657D097B30}" type="sibTrans" cxnId="{6B903224-88A8-4B35-B640-E533DFD4D765}">
      <dgm:prSet/>
      <dgm:spPr/>
      <dgm:t>
        <a:bodyPr/>
        <a:lstStyle/>
        <a:p>
          <a:endParaRPr lang="en-ZA" sz="1100"/>
        </a:p>
      </dgm:t>
    </dgm:pt>
    <dgm:pt modelId="{F2A464D3-14FF-4D32-A2EB-0B309F33D0AD}">
      <dgm:prSet phldrT="[Text]" custT="1"/>
      <dgm:spPr/>
      <dgm:t>
        <a:bodyPr/>
        <a:lstStyle/>
        <a:p>
          <a:r>
            <a:rPr lang="en-US" sz="1200" dirty="0"/>
            <a:t>Approx. 2300</a:t>
          </a:r>
          <a:endParaRPr lang="en-ZA" sz="1200" dirty="0"/>
        </a:p>
      </dgm:t>
    </dgm:pt>
    <dgm:pt modelId="{ED5C02E1-6C45-4B3A-A270-FA9358446E86}" type="parTrans" cxnId="{ECDB59AA-8416-4242-A91D-C3E860EFA7EE}">
      <dgm:prSet/>
      <dgm:spPr/>
      <dgm:t>
        <a:bodyPr/>
        <a:lstStyle/>
        <a:p>
          <a:endParaRPr lang="en-ZA" sz="1100"/>
        </a:p>
      </dgm:t>
    </dgm:pt>
    <dgm:pt modelId="{C3934D78-DA96-4850-8D0C-F4AF94BB16AD}" type="sibTrans" cxnId="{ECDB59AA-8416-4242-A91D-C3E860EFA7EE}">
      <dgm:prSet/>
      <dgm:spPr/>
      <dgm:t>
        <a:bodyPr/>
        <a:lstStyle/>
        <a:p>
          <a:endParaRPr lang="en-ZA" sz="1100"/>
        </a:p>
      </dgm:t>
    </dgm:pt>
    <dgm:pt modelId="{C1BE8E9A-4719-4C1D-944D-9577631A1902}">
      <dgm:prSet phldrT="[Text]" custT="1"/>
      <dgm:spPr/>
      <dgm:t>
        <a:bodyPr/>
        <a:lstStyle/>
        <a:p>
          <a:r>
            <a:rPr lang="en-US" sz="1200" dirty="0"/>
            <a:t>SITA </a:t>
          </a:r>
          <a:endParaRPr lang="en-ZA" sz="1200" dirty="0"/>
        </a:p>
      </dgm:t>
    </dgm:pt>
    <dgm:pt modelId="{99A9D048-94DB-487A-88E1-02A562FBE727}" type="parTrans" cxnId="{51F5EE50-D70F-4C9A-BBC6-1A33396C8CA0}">
      <dgm:prSet/>
      <dgm:spPr/>
      <dgm:t>
        <a:bodyPr/>
        <a:lstStyle/>
        <a:p>
          <a:endParaRPr lang="en-ZA" sz="1400"/>
        </a:p>
      </dgm:t>
    </dgm:pt>
    <dgm:pt modelId="{85AC1A6A-B3F4-4EBF-BC38-530F111E2775}" type="sibTrans" cxnId="{51F5EE50-D70F-4C9A-BBC6-1A33396C8CA0}">
      <dgm:prSet/>
      <dgm:spPr/>
      <dgm:t>
        <a:bodyPr/>
        <a:lstStyle/>
        <a:p>
          <a:endParaRPr lang="en-ZA" sz="1400"/>
        </a:p>
      </dgm:t>
    </dgm:pt>
    <dgm:pt modelId="{8E4DC89B-AF14-4AE1-ACE0-143E3F03C380}">
      <dgm:prSet phldrT="[Text]" custT="1"/>
      <dgm:spPr/>
      <dgm:t>
        <a:bodyPr/>
        <a:lstStyle/>
        <a:p>
          <a:r>
            <a:rPr lang="en-US" sz="1200" dirty="0"/>
            <a:t>LTSA</a:t>
          </a:r>
          <a:endParaRPr lang="en-ZA" sz="1200" dirty="0"/>
        </a:p>
      </dgm:t>
    </dgm:pt>
    <dgm:pt modelId="{A406D2E2-DD0F-4176-B761-64EADED5D54A}" type="parTrans" cxnId="{446A781B-64E7-40C5-AB3B-621B38C00446}">
      <dgm:prSet/>
      <dgm:spPr/>
      <dgm:t>
        <a:bodyPr/>
        <a:lstStyle/>
        <a:p>
          <a:endParaRPr lang="en-ZA" sz="1400"/>
        </a:p>
      </dgm:t>
    </dgm:pt>
    <dgm:pt modelId="{67A9EF1C-3CA8-4E2B-B8A7-C1436AF10593}" type="sibTrans" cxnId="{446A781B-64E7-40C5-AB3B-621B38C00446}">
      <dgm:prSet/>
      <dgm:spPr/>
      <dgm:t>
        <a:bodyPr/>
        <a:lstStyle/>
        <a:p>
          <a:endParaRPr lang="en-ZA" sz="1400"/>
        </a:p>
      </dgm:t>
    </dgm:pt>
    <dgm:pt modelId="{2E715E0D-4B9D-423B-AEAB-41ECAEB1DD1E}">
      <dgm:prSet phldrT="[Text]" custT="1"/>
      <dgm:spPr/>
      <dgm:t>
        <a:bodyPr/>
        <a:lstStyle/>
        <a:p>
          <a:r>
            <a:rPr lang="en-US" sz="1200" dirty="0"/>
            <a:t>SITA – Open Tender</a:t>
          </a:r>
          <a:endParaRPr lang="en-ZA" sz="1200" dirty="0"/>
        </a:p>
      </dgm:t>
    </dgm:pt>
    <dgm:pt modelId="{E3B2E3C3-5E88-4653-899D-89B1798D1AB7}" type="parTrans" cxnId="{01AC5566-C68F-43A4-B67F-C454E01D67A7}">
      <dgm:prSet/>
      <dgm:spPr/>
      <dgm:t>
        <a:bodyPr/>
        <a:lstStyle/>
        <a:p>
          <a:endParaRPr lang="en-ZA" sz="1400"/>
        </a:p>
      </dgm:t>
    </dgm:pt>
    <dgm:pt modelId="{342018E2-13D2-407A-8F29-79CB182D60E5}" type="sibTrans" cxnId="{01AC5566-C68F-43A4-B67F-C454E01D67A7}">
      <dgm:prSet/>
      <dgm:spPr/>
      <dgm:t>
        <a:bodyPr/>
        <a:lstStyle/>
        <a:p>
          <a:endParaRPr lang="en-ZA" sz="1400"/>
        </a:p>
      </dgm:t>
    </dgm:pt>
    <dgm:pt modelId="{269D4D67-77D1-4AC6-8E73-9010083B7D3B}">
      <dgm:prSet phldrT="[Text]" custT="1"/>
      <dgm:spPr/>
      <dgm:t>
        <a:bodyPr/>
        <a:lstStyle/>
        <a:p>
          <a:r>
            <a:rPr lang="en-US" sz="1200" dirty="0"/>
            <a:t>Bidder – Service Provider</a:t>
          </a:r>
          <a:endParaRPr lang="en-ZA" sz="1200" dirty="0"/>
        </a:p>
      </dgm:t>
    </dgm:pt>
    <dgm:pt modelId="{23FDAEA3-8895-4D5A-86D6-FD0DCF68FD55}" type="parTrans" cxnId="{377C17AF-CE4C-447F-A2AF-DCE80061F286}">
      <dgm:prSet/>
      <dgm:spPr/>
      <dgm:t>
        <a:bodyPr/>
        <a:lstStyle/>
        <a:p>
          <a:endParaRPr lang="en-ZA" sz="1400"/>
        </a:p>
      </dgm:t>
    </dgm:pt>
    <dgm:pt modelId="{62F6834C-5896-4061-97E4-362D29A177CA}" type="sibTrans" cxnId="{377C17AF-CE4C-447F-A2AF-DCE80061F286}">
      <dgm:prSet/>
      <dgm:spPr/>
      <dgm:t>
        <a:bodyPr/>
        <a:lstStyle/>
        <a:p>
          <a:endParaRPr lang="en-ZA" sz="1400"/>
        </a:p>
      </dgm:t>
    </dgm:pt>
    <dgm:pt modelId="{3C80B40D-68DF-4C68-887E-7614C4FEEF89}">
      <dgm:prSet phldrT="[Text]" custT="1"/>
      <dgm:spPr/>
      <dgm:t>
        <a:bodyPr/>
        <a:lstStyle/>
        <a:p>
          <a:endParaRPr lang="en-ZA" sz="1200" dirty="0"/>
        </a:p>
      </dgm:t>
    </dgm:pt>
    <dgm:pt modelId="{556ACAC2-0D1D-4732-B26E-0F69D6AC8041}" type="parTrans" cxnId="{AAAC9688-4886-4D72-91D9-1BD8A6B018DC}">
      <dgm:prSet/>
      <dgm:spPr/>
      <dgm:t>
        <a:bodyPr/>
        <a:lstStyle/>
        <a:p>
          <a:endParaRPr lang="en-ZA"/>
        </a:p>
      </dgm:t>
    </dgm:pt>
    <dgm:pt modelId="{C4361E26-E179-45E9-A7DB-2E67851549AA}" type="sibTrans" cxnId="{AAAC9688-4886-4D72-91D9-1BD8A6B018DC}">
      <dgm:prSet/>
      <dgm:spPr/>
      <dgm:t>
        <a:bodyPr/>
        <a:lstStyle/>
        <a:p>
          <a:endParaRPr lang="en-ZA"/>
        </a:p>
      </dgm:t>
    </dgm:pt>
    <dgm:pt modelId="{CBF266E4-F060-4ED0-AAA5-DE3EEC3C1F8A}">
      <dgm:prSet phldrT="[Text]" custT="1"/>
      <dgm:spPr/>
      <dgm:t>
        <a:bodyPr/>
        <a:lstStyle/>
        <a:p>
          <a:endParaRPr lang="en-ZA" sz="1200" dirty="0"/>
        </a:p>
      </dgm:t>
    </dgm:pt>
    <dgm:pt modelId="{EE447E06-35FA-4E1D-B07F-1FB0B53DE608}" type="parTrans" cxnId="{2F76717D-B58B-47FC-A544-635B5B350EA5}">
      <dgm:prSet/>
      <dgm:spPr/>
      <dgm:t>
        <a:bodyPr/>
        <a:lstStyle/>
        <a:p>
          <a:endParaRPr lang="en-ZA"/>
        </a:p>
      </dgm:t>
    </dgm:pt>
    <dgm:pt modelId="{7E57B362-E6E5-4A6E-A0FD-11C990B8D59B}" type="sibTrans" cxnId="{2F76717D-B58B-47FC-A544-635B5B350EA5}">
      <dgm:prSet/>
      <dgm:spPr/>
      <dgm:t>
        <a:bodyPr/>
        <a:lstStyle/>
        <a:p>
          <a:endParaRPr lang="en-ZA"/>
        </a:p>
      </dgm:t>
    </dgm:pt>
    <dgm:pt modelId="{72DE3CAB-74F7-41B1-BF4A-633EB7DFA1FD}" type="pres">
      <dgm:prSet presAssocID="{40477D21-6286-4D7D-BD4C-BE174EA01071}" presName="Name0" presStyleCnt="0">
        <dgm:presLayoutVars>
          <dgm:dir/>
          <dgm:animLvl val="lvl"/>
          <dgm:resizeHandles/>
        </dgm:presLayoutVars>
      </dgm:prSet>
      <dgm:spPr/>
    </dgm:pt>
    <dgm:pt modelId="{47F6BD02-5F65-41A8-87C3-152A452FE997}" type="pres">
      <dgm:prSet presAssocID="{58A44D44-7AF6-4DEE-8398-1BD3E24686AE}" presName="linNode" presStyleCnt="0"/>
      <dgm:spPr/>
    </dgm:pt>
    <dgm:pt modelId="{50BC3A76-5640-47D5-AD04-81F7C3540577}" type="pres">
      <dgm:prSet presAssocID="{58A44D44-7AF6-4DEE-8398-1BD3E24686AE}" presName="parentShp" presStyleLbl="node1" presStyleIdx="0" presStyleCnt="2">
        <dgm:presLayoutVars>
          <dgm:bulletEnabled val="1"/>
        </dgm:presLayoutVars>
      </dgm:prSet>
      <dgm:spPr/>
    </dgm:pt>
    <dgm:pt modelId="{E8A30CE9-1526-4294-85A6-F275F7F84FEE}" type="pres">
      <dgm:prSet presAssocID="{58A44D44-7AF6-4DEE-8398-1BD3E24686AE}" presName="childShp" presStyleLbl="bgAccFollowNode1" presStyleIdx="0" presStyleCnt="2">
        <dgm:presLayoutVars>
          <dgm:bulletEnabled val="1"/>
        </dgm:presLayoutVars>
      </dgm:prSet>
      <dgm:spPr/>
    </dgm:pt>
    <dgm:pt modelId="{803DA47E-901E-4034-B0FB-041996FC8510}" type="pres">
      <dgm:prSet presAssocID="{539F24C1-13C5-4641-A2C5-3D21F646B97D}" presName="spacing" presStyleCnt="0"/>
      <dgm:spPr/>
    </dgm:pt>
    <dgm:pt modelId="{4858EE13-A7BE-47D6-A99D-DCD6BE6BFCBC}" type="pres">
      <dgm:prSet presAssocID="{95C95769-B76A-4903-B113-8FC83DE0E361}" presName="linNode" presStyleCnt="0"/>
      <dgm:spPr/>
    </dgm:pt>
    <dgm:pt modelId="{10F3F725-715B-469E-9783-246380502738}" type="pres">
      <dgm:prSet presAssocID="{95C95769-B76A-4903-B113-8FC83DE0E361}" presName="parentShp" presStyleLbl="node1" presStyleIdx="1" presStyleCnt="2">
        <dgm:presLayoutVars>
          <dgm:bulletEnabled val="1"/>
        </dgm:presLayoutVars>
      </dgm:prSet>
      <dgm:spPr/>
    </dgm:pt>
    <dgm:pt modelId="{D9586D31-30D0-451C-AC59-1CB0093E0904}" type="pres">
      <dgm:prSet presAssocID="{95C95769-B76A-4903-B113-8FC83DE0E361}" presName="childShp" presStyleLbl="bgAccFollowNode1" presStyleIdx="1" presStyleCnt="2">
        <dgm:presLayoutVars>
          <dgm:bulletEnabled val="1"/>
        </dgm:presLayoutVars>
      </dgm:prSet>
      <dgm:spPr/>
    </dgm:pt>
  </dgm:ptLst>
  <dgm:cxnLst>
    <dgm:cxn modelId="{05904401-D108-430B-AE11-CB028AA546B6}" type="presOf" srcId="{40477D21-6286-4D7D-BD4C-BE174EA01071}" destId="{72DE3CAB-74F7-41B1-BF4A-633EB7DFA1FD}" srcOrd="0" destOrd="0" presId="urn:microsoft.com/office/officeart/2005/8/layout/vList6"/>
    <dgm:cxn modelId="{446A781B-64E7-40C5-AB3B-621B38C00446}" srcId="{58A44D44-7AF6-4DEE-8398-1BD3E24686AE}" destId="{8E4DC89B-AF14-4AE1-ACE0-143E3F03C380}" srcOrd="3" destOrd="0" parTransId="{A406D2E2-DD0F-4176-B761-64EADED5D54A}" sibTransId="{67A9EF1C-3CA8-4E2B-B8A7-C1436AF10593}"/>
    <dgm:cxn modelId="{6B903224-88A8-4B35-B640-E533DFD4D765}" srcId="{40477D21-6286-4D7D-BD4C-BE174EA01071}" destId="{95C95769-B76A-4903-B113-8FC83DE0E361}" srcOrd="1" destOrd="0" parTransId="{F6519F84-39DA-46CC-9D85-FBC736905E2A}" sibTransId="{697E1D21-0BB9-4640-96EF-D3657D097B30}"/>
    <dgm:cxn modelId="{B6F87928-CFF6-4DD9-AF8C-981D01A5D7B9}" type="presOf" srcId="{CBF266E4-F060-4ED0-AAA5-DE3EEC3C1F8A}" destId="{E8A30CE9-1526-4294-85A6-F275F7F84FEE}" srcOrd="0" destOrd="0" presId="urn:microsoft.com/office/officeart/2005/8/layout/vList6"/>
    <dgm:cxn modelId="{2B150038-5513-43B5-BFFB-57F5AB6C87ED}" type="presOf" srcId="{C1BE8E9A-4719-4C1D-944D-9577631A1902}" destId="{E8A30CE9-1526-4294-85A6-F275F7F84FEE}" srcOrd="0" destOrd="2" presId="urn:microsoft.com/office/officeart/2005/8/layout/vList6"/>
    <dgm:cxn modelId="{01AC5566-C68F-43A4-B67F-C454E01D67A7}" srcId="{95C95769-B76A-4903-B113-8FC83DE0E361}" destId="{2E715E0D-4B9D-423B-AEAB-41ECAEB1DD1E}" srcOrd="2" destOrd="0" parTransId="{E3B2E3C3-5E88-4653-899D-89B1798D1AB7}" sibTransId="{342018E2-13D2-407A-8F29-79CB182D60E5}"/>
    <dgm:cxn modelId="{2702BA68-C561-4538-8DF5-2ADCC0B601D8}" type="presOf" srcId="{2E715E0D-4B9D-423B-AEAB-41ECAEB1DD1E}" destId="{D9586D31-30D0-451C-AC59-1CB0093E0904}" srcOrd="0" destOrd="2" presId="urn:microsoft.com/office/officeart/2005/8/layout/vList6"/>
    <dgm:cxn modelId="{17EC004C-B881-425A-ADB0-34107544A96E}" type="presOf" srcId="{F2A464D3-14FF-4D32-A2EB-0B309F33D0AD}" destId="{D9586D31-30D0-451C-AC59-1CB0093E0904}" srcOrd="0" destOrd="1" presId="urn:microsoft.com/office/officeart/2005/8/layout/vList6"/>
    <dgm:cxn modelId="{51F5EE50-D70F-4C9A-BBC6-1A33396C8CA0}" srcId="{58A44D44-7AF6-4DEE-8398-1BD3E24686AE}" destId="{C1BE8E9A-4719-4C1D-944D-9577631A1902}" srcOrd="2" destOrd="0" parTransId="{99A9D048-94DB-487A-88E1-02A562FBE727}" sibTransId="{85AC1A6A-B3F4-4EBF-BC38-530F111E2775}"/>
    <dgm:cxn modelId="{E66F4A75-993F-410C-B700-2CC06D0A5D17}" type="presOf" srcId="{95C95769-B76A-4903-B113-8FC83DE0E361}" destId="{10F3F725-715B-469E-9783-246380502738}" srcOrd="0" destOrd="0" presId="urn:microsoft.com/office/officeart/2005/8/layout/vList6"/>
    <dgm:cxn modelId="{2F76717D-B58B-47FC-A544-635B5B350EA5}" srcId="{58A44D44-7AF6-4DEE-8398-1BD3E24686AE}" destId="{CBF266E4-F060-4ED0-AAA5-DE3EEC3C1F8A}" srcOrd="0" destOrd="0" parTransId="{EE447E06-35FA-4E1D-B07F-1FB0B53DE608}" sibTransId="{7E57B362-E6E5-4A6E-A0FD-11C990B8D59B}"/>
    <dgm:cxn modelId="{C901957E-215F-4733-8AD1-9C9E7925F9CD}" type="presOf" srcId="{269D4D67-77D1-4AC6-8E73-9010083B7D3B}" destId="{D9586D31-30D0-451C-AC59-1CB0093E0904}" srcOrd="0" destOrd="3" presId="urn:microsoft.com/office/officeart/2005/8/layout/vList6"/>
    <dgm:cxn modelId="{80F7CD7F-0E76-43B6-A16B-B777E14656A7}" type="presOf" srcId="{8E4DC89B-AF14-4AE1-ACE0-143E3F03C380}" destId="{E8A30CE9-1526-4294-85A6-F275F7F84FEE}" srcOrd="0" destOrd="3" presId="urn:microsoft.com/office/officeart/2005/8/layout/vList6"/>
    <dgm:cxn modelId="{AAAC9688-4886-4D72-91D9-1BD8A6B018DC}" srcId="{95C95769-B76A-4903-B113-8FC83DE0E361}" destId="{3C80B40D-68DF-4C68-887E-7614C4FEEF89}" srcOrd="0" destOrd="0" parTransId="{556ACAC2-0D1D-4732-B26E-0F69D6AC8041}" sibTransId="{C4361E26-E179-45E9-A7DB-2E67851549AA}"/>
    <dgm:cxn modelId="{ECDB59AA-8416-4242-A91D-C3E860EFA7EE}" srcId="{95C95769-B76A-4903-B113-8FC83DE0E361}" destId="{F2A464D3-14FF-4D32-A2EB-0B309F33D0AD}" srcOrd="1" destOrd="0" parTransId="{ED5C02E1-6C45-4B3A-A270-FA9358446E86}" sibTransId="{C3934D78-DA96-4850-8D0C-F4AF94BB16AD}"/>
    <dgm:cxn modelId="{377C17AF-CE4C-447F-A2AF-DCE80061F286}" srcId="{95C95769-B76A-4903-B113-8FC83DE0E361}" destId="{269D4D67-77D1-4AC6-8E73-9010083B7D3B}" srcOrd="3" destOrd="0" parTransId="{23FDAEA3-8895-4D5A-86D6-FD0DCF68FD55}" sibTransId="{62F6834C-5896-4061-97E4-362D29A177CA}"/>
    <dgm:cxn modelId="{EC1AA1C1-3B8B-4313-ADFD-61A75DD4A9E5}" type="presOf" srcId="{58A44D44-7AF6-4DEE-8398-1BD3E24686AE}" destId="{50BC3A76-5640-47D5-AD04-81F7C3540577}" srcOrd="0" destOrd="0" presId="urn:microsoft.com/office/officeart/2005/8/layout/vList6"/>
    <dgm:cxn modelId="{B4375CC6-1770-44A6-8C6A-6AFA1CFA3036}" type="presOf" srcId="{EFE90664-EFAC-4BA2-A75D-F60BC713D321}" destId="{E8A30CE9-1526-4294-85A6-F275F7F84FEE}" srcOrd="0" destOrd="1" presId="urn:microsoft.com/office/officeart/2005/8/layout/vList6"/>
    <dgm:cxn modelId="{2C0A67E6-FF86-4EB9-9B15-748A3C667FA0}" srcId="{58A44D44-7AF6-4DEE-8398-1BD3E24686AE}" destId="{EFE90664-EFAC-4BA2-A75D-F60BC713D321}" srcOrd="1" destOrd="0" parTransId="{A5A2A5CB-30B2-4D56-9D67-971A4602601D}" sibTransId="{6A120E53-9E9E-43B5-B39B-CE5A9C82F143}"/>
    <dgm:cxn modelId="{510779F2-677E-4503-8D1B-7FFB469C22D4}" type="presOf" srcId="{3C80B40D-68DF-4C68-887E-7614C4FEEF89}" destId="{D9586D31-30D0-451C-AC59-1CB0093E0904}" srcOrd="0" destOrd="0" presId="urn:microsoft.com/office/officeart/2005/8/layout/vList6"/>
    <dgm:cxn modelId="{5CE76AFC-2FC0-4ECC-98C7-992F9DED3A9D}" srcId="{40477D21-6286-4D7D-BD4C-BE174EA01071}" destId="{58A44D44-7AF6-4DEE-8398-1BD3E24686AE}" srcOrd="0" destOrd="0" parTransId="{22AC8F90-558B-4830-8F69-928165262C80}" sibTransId="{539F24C1-13C5-4641-A2C5-3D21F646B97D}"/>
    <dgm:cxn modelId="{630FE96F-3D17-42A4-9F92-AC252F1B4961}" type="presParOf" srcId="{72DE3CAB-74F7-41B1-BF4A-633EB7DFA1FD}" destId="{47F6BD02-5F65-41A8-87C3-152A452FE997}" srcOrd="0" destOrd="0" presId="urn:microsoft.com/office/officeart/2005/8/layout/vList6"/>
    <dgm:cxn modelId="{B4C497B2-AE76-40F3-8697-F0C98AB0C8A2}" type="presParOf" srcId="{47F6BD02-5F65-41A8-87C3-152A452FE997}" destId="{50BC3A76-5640-47D5-AD04-81F7C3540577}" srcOrd="0" destOrd="0" presId="urn:microsoft.com/office/officeart/2005/8/layout/vList6"/>
    <dgm:cxn modelId="{070F193C-309C-4D95-9F10-0E27963EB72F}" type="presParOf" srcId="{47F6BD02-5F65-41A8-87C3-152A452FE997}" destId="{E8A30CE9-1526-4294-85A6-F275F7F84FEE}" srcOrd="1" destOrd="0" presId="urn:microsoft.com/office/officeart/2005/8/layout/vList6"/>
    <dgm:cxn modelId="{80F6F7E2-5693-4EE2-9FB6-01ED0B828B35}" type="presParOf" srcId="{72DE3CAB-74F7-41B1-BF4A-633EB7DFA1FD}" destId="{803DA47E-901E-4034-B0FB-041996FC8510}" srcOrd="1" destOrd="0" presId="urn:microsoft.com/office/officeart/2005/8/layout/vList6"/>
    <dgm:cxn modelId="{B4EE051A-DAE0-4B7E-AFF7-BBC7C41F7210}" type="presParOf" srcId="{72DE3CAB-74F7-41B1-BF4A-633EB7DFA1FD}" destId="{4858EE13-A7BE-47D6-A99D-DCD6BE6BFCBC}" srcOrd="2" destOrd="0" presId="urn:microsoft.com/office/officeart/2005/8/layout/vList6"/>
    <dgm:cxn modelId="{ED8D700F-35C0-47E2-B33B-968FF57A80C1}" type="presParOf" srcId="{4858EE13-A7BE-47D6-A99D-DCD6BE6BFCBC}" destId="{10F3F725-715B-469E-9783-246380502738}" srcOrd="0" destOrd="0" presId="urn:microsoft.com/office/officeart/2005/8/layout/vList6"/>
    <dgm:cxn modelId="{1853C777-0D7E-4B94-B3CF-C23392A010AF}" type="presParOf" srcId="{4858EE13-A7BE-47D6-A99D-DCD6BE6BFCBC}" destId="{D9586D31-30D0-451C-AC59-1CB0093E0904}" srcOrd="1" destOrd="0" presId="urn:microsoft.com/office/officeart/2005/8/layout/vList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B7A6663-A009-494D-9E78-C9578A5F140F}" type="doc">
      <dgm:prSet loTypeId="urn:microsoft.com/office/officeart/2005/8/layout/hProcess4" loCatId="process" qsTypeId="urn:microsoft.com/office/officeart/2005/8/quickstyle/3d3" qsCatId="3D" csTypeId="urn:microsoft.com/office/officeart/2005/8/colors/colorful2" csCatId="colorful" phldr="1"/>
      <dgm:spPr/>
      <dgm:t>
        <a:bodyPr/>
        <a:lstStyle/>
        <a:p>
          <a:endParaRPr lang="en-US"/>
        </a:p>
      </dgm:t>
    </dgm:pt>
    <dgm:pt modelId="{5675276B-72B2-40EC-8A3F-ED171A0CEAEA}">
      <dgm:prSet phldrT="[Text]"/>
      <dgm:spPr/>
      <dgm:t>
        <a:bodyPr/>
        <a:lstStyle/>
        <a:p>
          <a:r>
            <a:rPr lang="en-US" dirty="0"/>
            <a:t>RFA</a:t>
          </a:r>
        </a:p>
      </dgm:t>
    </dgm:pt>
    <dgm:pt modelId="{0A0461E7-CA83-4C29-920F-56D908FE0491}" type="parTrans" cxnId="{09A27571-6F89-4EA5-B1CB-AD2E88594FB4}">
      <dgm:prSet/>
      <dgm:spPr/>
      <dgm:t>
        <a:bodyPr/>
        <a:lstStyle/>
        <a:p>
          <a:endParaRPr lang="en-US"/>
        </a:p>
      </dgm:t>
    </dgm:pt>
    <dgm:pt modelId="{349F4E8B-053A-4345-AE4A-CDF3B2BD945A}" type="sibTrans" cxnId="{09A27571-6F89-4EA5-B1CB-AD2E88594FB4}">
      <dgm:prSet/>
      <dgm:spPr/>
      <dgm:t>
        <a:bodyPr/>
        <a:lstStyle/>
        <a:p>
          <a:endParaRPr lang="en-US"/>
        </a:p>
      </dgm:t>
    </dgm:pt>
    <dgm:pt modelId="{9B831B80-5A0D-4A28-83E1-1D586F5EC337}">
      <dgm:prSet phldrT="[Text]"/>
      <dgm:spPr/>
      <dgm:t>
        <a:bodyPr/>
        <a:lstStyle/>
        <a:p>
          <a:r>
            <a:rPr lang="en-US" dirty="0"/>
            <a:t>SITA SMME Accreditation</a:t>
          </a:r>
        </a:p>
      </dgm:t>
    </dgm:pt>
    <dgm:pt modelId="{7EA6DD00-8BA9-4C3C-AAB1-3998422B42FF}" type="parTrans" cxnId="{4912BD4C-079C-4B92-A6B4-900D7BBD4FD9}">
      <dgm:prSet/>
      <dgm:spPr/>
      <dgm:t>
        <a:bodyPr/>
        <a:lstStyle/>
        <a:p>
          <a:endParaRPr lang="en-US"/>
        </a:p>
      </dgm:t>
    </dgm:pt>
    <dgm:pt modelId="{E96F3D26-216D-40A8-AA74-1234AF1328A8}" type="sibTrans" cxnId="{4912BD4C-079C-4B92-A6B4-900D7BBD4FD9}">
      <dgm:prSet/>
      <dgm:spPr/>
      <dgm:t>
        <a:bodyPr/>
        <a:lstStyle/>
        <a:p>
          <a:endParaRPr lang="en-US"/>
        </a:p>
      </dgm:t>
    </dgm:pt>
    <dgm:pt modelId="{3AB9EEA1-95D8-4FDB-8322-22A485EA0FAC}">
      <dgm:prSet phldrT="[Text]"/>
      <dgm:spPr/>
      <dgm:t>
        <a:bodyPr/>
        <a:lstStyle/>
        <a:p>
          <a:r>
            <a:rPr lang="en-US" dirty="0"/>
            <a:t>Contracting</a:t>
          </a:r>
        </a:p>
      </dgm:t>
    </dgm:pt>
    <dgm:pt modelId="{E6A60100-477F-496F-B386-66890981209F}" type="parTrans" cxnId="{D3960B63-1BBE-43B8-B566-ED4C05BC37AE}">
      <dgm:prSet/>
      <dgm:spPr/>
      <dgm:t>
        <a:bodyPr/>
        <a:lstStyle/>
        <a:p>
          <a:endParaRPr lang="en-US"/>
        </a:p>
      </dgm:t>
    </dgm:pt>
    <dgm:pt modelId="{6B3AB426-C000-41A8-B832-A5E2E36DF444}" type="sibTrans" cxnId="{D3960B63-1BBE-43B8-B566-ED4C05BC37AE}">
      <dgm:prSet/>
      <dgm:spPr/>
      <dgm:t>
        <a:bodyPr/>
        <a:lstStyle/>
        <a:p>
          <a:endParaRPr lang="en-US"/>
        </a:p>
      </dgm:t>
    </dgm:pt>
    <dgm:pt modelId="{F9340C13-97C4-442E-AA6A-17BA6C8EEF5F}">
      <dgm:prSet phldrT="[Text]"/>
      <dgm:spPr/>
      <dgm:t>
        <a:bodyPr/>
        <a:lstStyle/>
        <a:p>
          <a:r>
            <a:rPr lang="en-US" dirty="0"/>
            <a:t>LTSA Direct Contracting</a:t>
          </a:r>
        </a:p>
      </dgm:t>
    </dgm:pt>
    <dgm:pt modelId="{9D228D43-1F6C-4771-83E9-90690FB43484}" type="parTrans" cxnId="{E76BA87A-7CBE-49E1-9085-B1C2257F5760}">
      <dgm:prSet/>
      <dgm:spPr/>
      <dgm:t>
        <a:bodyPr/>
        <a:lstStyle/>
        <a:p>
          <a:endParaRPr lang="en-US"/>
        </a:p>
      </dgm:t>
    </dgm:pt>
    <dgm:pt modelId="{ADC05F1A-5223-492C-A52C-FC9D02CBD667}" type="sibTrans" cxnId="{E76BA87A-7CBE-49E1-9085-B1C2257F5760}">
      <dgm:prSet/>
      <dgm:spPr/>
      <dgm:t>
        <a:bodyPr/>
        <a:lstStyle/>
        <a:p>
          <a:endParaRPr lang="en-US"/>
        </a:p>
      </dgm:t>
    </dgm:pt>
    <dgm:pt modelId="{3935ED4B-DA72-4B18-A602-BBBA2BBC64E8}">
      <dgm:prSet phldrT="[Text]"/>
      <dgm:spPr/>
      <dgm:t>
        <a:bodyPr/>
        <a:lstStyle/>
        <a:p>
          <a:r>
            <a:rPr lang="en-US" dirty="0"/>
            <a:t>ECPG &amp; SITA Oversight </a:t>
          </a:r>
        </a:p>
      </dgm:t>
    </dgm:pt>
    <dgm:pt modelId="{72149B83-5A17-487E-9012-072AE1059DF0}" type="parTrans" cxnId="{3D4AEB46-4C97-4095-9BD4-CDD02489CED5}">
      <dgm:prSet/>
      <dgm:spPr/>
      <dgm:t>
        <a:bodyPr/>
        <a:lstStyle/>
        <a:p>
          <a:endParaRPr lang="en-US"/>
        </a:p>
      </dgm:t>
    </dgm:pt>
    <dgm:pt modelId="{4C98630B-1057-468B-95D1-9A92AF475B2F}" type="sibTrans" cxnId="{3D4AEB46-4C97-4095-9BD4-CDD02489CED5}">
      <dgm:prSet/>
      <dgm:spPr/>
      <dgm:t>
        <a:bodyPr/>
        <a:lstStyle/>
        <a:p>
          <a:endParaRPr lang="en-US"/>
        </a:p>
      </dgm:t>
    </dgm:pt>
    <dgm:pt modelId="{E5290EDA-C45B-41D4-BF8C-862FC865A244}">
      <dgm:prSet phldrT="[Text]"/>
      <dgm:spPr/>
      <dgm:t>
        <a:bodyPr/>
        <a:lstStyle/>
        <a:p>
          <a:r>
            <a:rPr lang="en-US" dirty="0"/>
            <a:t>Deployment</a:t>
          </a:r>
        </a:p>
      </dgm:t>
    </dgm:pt>
    <dgm:pt modelId="{DBD35703-AC9F-40F7-A0C0-1EA41AC5DA64}" type="parTrans" cxnId="{E2F34035-F46D-4D4F-A0F8-4A7156DF9098}">
      <dgm:prSet/>
      <dgm:spPr/>
      <dgm:t>
        <a:bodyPr/>
        <a:lstStyle/>
        <a:p>
          <a:endParaRPr lang="en-US"/>
        </a:p>
      </dgm:t>
    </dgm:pt>
    <dgm:pt modelId="{EE0A488D-A533-41DB-BEB6-622381356138}" type="sibTrans" cxnId="{E2F34035-F46D-4D4F-A0F8-4A7156DF9098}">
      <dgm:prSet/>
      <dgm:spPr/>
      <dgm:t>
        <a:bodyPr/>
        <a:lstStyle/>
        <a:p>
          <a:endParaRPr lang="en-US"/>
        </a:p>
      </dgm:t>
    </dgm:pt>
    <dgm:pt modelId="{9318C816-FBCB-4154-BFCF-B2AD718C1EEF}">
      <dgm:prSet phldrT="[Text]"/>
      <dgm:spPr/>
      <dgm:t>
        <a:bodyPr/>
        <a:lstStyle/>
        <a:p>
          <a:r>
            <a:rPr lang="en-US" dirty="0"/>
            <a:t>LTSA</a:t>
          </a:r>
        </a:p>
      </dgm:t>
    </dgm:pt>
    <dgm:pt modelId="{E5F32B88-9F00-433C-AEE3-0EB50CBF3D3A}" type="parTrans" cxnId="{2201D15D-78F5-4A51-A83B-9C24A2530D47}">
      <dgm:prSet/>
      <dgm:spPr/>
      <dgm:t>
        <a:bodyPr/>
        <a:lstStyle/>
        <a:p>
          <a:endParaRPr lang="en-US"/>
        </a:p>
      </dgm:t>
    </dgm:pt>
    <dgm:pt modelId="{C56BFDAC-99BD-470E-AF1E-9EF34055D3D5}" type="sibTrans" cxnId="{2201D15D-78F5-4A51-A83B-9C24A2530D47}">
      <dgm:prSet/>
      <dgm:spPr/>
      <dgm:t>
        <a:bodyPr/>
        <a:lstStyle/>
        <a:p>
          <a:endParaRPr lang="en-US"/>
        </a:p>
      </dgm:t>
    </dgm:pt>
    <dgm:pt modelId="{EFB37EC5-95A9-4451-AA64-2BF474568BB0}">
      <dgm:prSet phldrT="[Text]"/>
      <dgm:spPr/>
      <dgm:t>
        <a:bodyPr/>
        <a:lstStyle/>
        <a:p>
          <a:r>
            <a:rPr lang="en-US" dirty="0"/>
            <a:t>Local Employees</a:t>
          </a:r>
        </a:p>
      </dgm:t>
    </dgm:pt>
    <dgm:pt modelId="{25F71C4F-97B3-48D6-8584-12F1D2261447}" type="parTrans" cxnId="{75372CF7-D82E-4468-95CF-106B4E4C38CF}">
      <dgm:prSet/>
      <dgm:spPr/>
      <dgm:t>
        <a:bodyPr/>
        <a:lstStyle/>
        <a:p>
          <a:endParaRPr lang="en-US"/>
        </a:p>
      </dgm:t>
    </dgm:pt>
    <dgm:pt modelId="{57B2CA84-2B87-4BD1-A5A3-A58C09A38DF3}" type="sibTrans" cxnId="{75372CF7-D82E-4468-95CF-106B4E4C38CF}">
      <dgm:prSet/>
      <dgm:spPr/>
      <dgm:t>
        <a:bodyPr/>
        <a:lstStyle/>
        <a:p>
          <a:endParaRPr lang="en-US"/>
        </a:p>
      </dgm:t>
    </dgm:pt>
    <dgm:pt modelId="{3E57EA24-79D7-4ACC-8208-D9A28411B18E}">
      <dgm:prSet phldrT="[Text]"/>
      <dgm:spPr/>
      <dgm:t>
        <a:bodyPr/>
        <a:lstStyle/>
        <a:p>
          <a:r>
            <a:rPr lang="en-US" dirty="0"/>
            <a:t>SMME</a:t>
          </a:r>
        </a:p>
      </dgm:t>
    </dgm:pt>
    <dgm:pt modelId="{FAB0ABA4-5D0A-44DB-88F3-C52D19855B0D}" type="parTrans" cxnId="{18DA9D40-667A-40CE-9568-2ED9BF5B8A33}">
      <dgm:prSet/>
      <dgm:spPr/>
      <dgm:t>
        <a:bodyPr/>
        <a:lstStyle/>
        <a:p>
          <a:endParaRPr lang="en-ZA"/>
        </a:p>
      </dgm:t>
    </dgm:pt>
    <dgm:pt modelId="{0E22F1AD-2952-4291-8130-F75F88CB64F1}" type="sibTrans" cxnId="{18DA9D40-667A-40CE-9568-2ED9BF5B8A33}">
      <dgm:prSet/>
      <dgm:spPr/>
      <dgm:t>
        <a:bodyPr/>
        <a:lstStyle/>
        <a:p>
          <a:endParaRPr lang="en-ZA"/>
        </a:p>
      </dgm:t>
    </dgm:pt>
    <dgm:pt modelId="{168CF7E2-5112-4F57-9FC7-4C766B885FA8}" type="pres">
      <dgm:prSet presAssocID="{FB7A6663-A009-494D-9E78-C9578A5F140F}" presName="Name0" presStyleCnt="0">
        <dgm:presLayoutVars>
          <dgm:dir/>
          <dgm:animLvl val="lvl"/>
          <dgm:resizeHandles val="exact"/>
        </dgm:presLayoutVars>
      </dgm:prSet>
      <dgm:spPr/>
    </dgm:pt>
    <dgm:pt modelId="{4619C435-C5EC-4503-BB5D-7C50BFC3B72D}" type="pres">
      <dgm:prSet presAssocID="{FB7A6663-A009-494D-9E78-C9578A5F140F}" presName="tSp" presStyleCnt="0"/>
      <dgm:spPr/>
    </dgm:pt>
    <dgm:pt modelId="{0F2D844A-A5DD-4085-A897-F3485936B4C8}" type="pres">
      <dgm:prSet presAssocID="{FB7A6663-A009-494D-9E78-C9578A5F140F}" presName="bSp" presStyleCnt="0"/>
      <dgm:spPr/>
    </dgm:pt>
    <dgm:pt modelId="{D764061C-37C7-48A6-93E9-23DBF5BED01A}" type="pres">
      <dgm:prSet presAssocID="{FB7A6663-A009-494D-9E78-C9578A5F140F}" presName="process" presStyleCnt="0"/>
      <dgm:spPr/>
    </dgm:pt>
    <dgm:pt modelId="{5FCEA9EA-1AAF-453C-849A-1CA993CC6D07}" type="pres">
      <dgm:prSet presAssocID="{5675276B-72B2-40EC-8A3F-ED171A0CEAEA}" presName="composite1" presStyleCnt="0"/>
      <dgm:spPr/>
    </dgm:pt>
    <dgm:pt modelId="{7AC08C6C-947D-4469-85E6-C1AE11F353AF}" type="pres">
      <dgm:prSet presAssocID="{5675276B-72B2-40EC-8A3F-ED171A0CEAEA}" presName="dummyNode1" presStyleLbl="node1" presStyleIdx="0" presStyleCnt="3"/>
      <dgm:spPr/>
    </dgm:pt>
    <dgm:pt modelId="{D444E832-B633-45EB-8E5F-4A450EEF3CCD}" type="pres">
      <dgm:prSet presAssocID="{5675276B-72B2-40EC-8A3F-ED171A0CEAEA}" presName="childNode1" presStyleLbl="bgAcc1" presStyleIdx="0" presStyleCnt="3">
        <dgm:presLayoutVars>
          <dgm:bulletEnabled val="1"/>
        </dgm:presLayoutVars>
      </dgm:prSet>
      <dgm:spPr/>
    </dgm:pt>
    <dgm:pt modelId="{84398E5C-F923-47A2-93CE-CE854CA8C187}" type="pres">
      <dgm:prSet presAssocID="{5675276B-72B2-40EC-8A3F-ED171A0CEAEA}" presName="childNode1tx" presStyleLbl="bgAcc1" presStyleIdx="0" presStyleCnt="3">
        <dgm:presLayoutVars>
          <dgm:bulletEnabled val="1"/>
        </dgm:presLayoutVars>
      </dgm:prSet>
      <dgm:spPr/>
    </dgm:pt>
    <dgm:pt modelId="{CD52760A-BB71-4E33-BA1E-24C2A22190D8}" type="pres">
      <dgm:prSet presAssocID="{5675276B-72B2-40EC-8A3F-ED171A0CEAEA}" presName="parentNode1" presStyleLbl="node1" presStyleIdx="0" presStyleCnt="3">
        <dgm:presLayoutVars>
          <dgm:chMax val="1"/>
          <dgm:bulletEnabled val="1"/>
        </dgm:presLayoutVars>
      </dgm:prSet>
      <dgm:spPr/>
    </dgm:pt>
    <dgm:pt modelId="{A162D74A-53E2-43FB-8C48-B1C5A18C1178}" type="pres">
      <dgm:prSet presAssocID="{5675276B-72B2-40EC-8A3F-ED171A0CEAEA}" presName="connSite1" presStyleCnt="0"/>
      <dgm:spPr/>
    </dgm:pt>
    <dgm:pt modelId="{BCD8D21D-C8AC-4C85-A53B-A74DB27983F5}" type="pres">
      <dgm:prSet presAssocID="{349F4E8B-053A-4345-AE4A-CDF3B2BD945A}" presName="Name9" presStyleLbl="sibTrans2D1" presStyleIdx="0" presStyleCnt="2"/>
      <dgm:spPr/>
    </dgm:pt>
    <dgm:pt modelId="{C3588523-D003-4A3C-9F96-261429B8FE30}" type="pres">
      <dgm:prSet presAssocID="{3AB9EEA1-95D8-4FDB-8322-22A485EA0FAC}" presName="composite2" presStyleCnt="0"/>
      <dgm:spPr/>
    </dgm:pt>
    <dgm:pt modelId="{409EECB7-1A11-4BB2-A1AF-2C6FC5C9610F}" type="pres">
      <dgm:prSet presAssocID="{3AB9EEA1-95D8-4FDB-8322-22A485EA0FAC}" presName="dummyNode2" presStyleLbl="node1" presStyleIdx="0" presStyleCnt="3"/>
      <dgm:spPr/>
    </dgm:pt>
    <dgm:pt modelId="{3929B5B3-44E0-4A12-B24B-9A9CBC6C4253}" type="pres">
      <dgm:prSet presAssocID="{3AB9EEA1-95D8-4FDB-8322-22A485EA0FAC}" presName="childNode2" presStyleLbl="bgAcc1" presStyleIdx="1" presStyleCnt="3">
        <dgm:presLayoutVars>
          <dgm:bulletEnabled val="1"/>
        </dgm:presLayoutVars>
      </dgm:prSet>
      <dgm:spPr/>
    </dgm:pt>
    <dgm:pt modelId="{DDB07998-FC9A-4BEF-B28D-39FA1C9E50B5}" type="pres">
      <dgm:prSet presAssocID="{3AB9EEA1-95D8-4FDB-8322-22A485EA0FAC}" presName="childNode2tx" presStyleLbl="bgAcc1" presStyleIdx="1" presStyleCnt="3">
        <dgm:presLayoutVars>
          <dgm:bulletEnabled val="1"/>
        </dgm:presLayoutVars>
      </dgm:prSet>
      <dgm:spPr/>
    </dgm:pt>
    <dgm:pt modelId="{1726D33A-24DD-4770-BC6A-BE59088B464B}" type="pres">
      <dgm:prSet presAssocID="{3AB9EEA1-95D8-4FDB-8322-22A485EA0FAC}" presName="parentNode2" presStyleLbl="node1" presStyleIdx="1" presStyleCnt="3">
        <dgm:presLayoutVars>
          <dgm:chMax val="0"/>
          <dgm:bulletEnabled val="1"/>
        </dgm:presLayoutVars>
      </dgm:prSet>
      <dgm:spPr/>
    </dgm:pt>
    <dgm:pt modelId="{02DD231E-ECF8-41A3-983E-B3618FB69516}" type="pres">
      <dgm:prSet presAssocID="{3AB9EEA1-95D8-4FDB-8322-22A485EA0FAC}" presName="connSite2" presStyleCnt="0"/>
      <dgm:spPr/>
    </dgm:pt>
    <dgm:pt modelId="{23A58696-B2F1-4584-975F-D3A1676D2793}" type="pres">
      <dgm:prSet presAssocID="{6B3AB426-C000-41A8-B832-A5E2E36DF444}" presName="Name18" presStyleLbl="sibTrans2D1" presStyleIdx="1" presStyleCnt="2"/>
      <dgm:spPr/>
    </dgm:pt>
    <dgm:pt modelId="{B660EB46-A1D8-4025-9336-779C7F54A283}" type="pres">
      <dgm:prSet presAssocID="{E5290EDA-C45B-41D4-BF8C-862FC865A244}" presName="composite1" presStyleCnt="0"/>
      <dgm:spPr/>
    </dgm:pt>
    <dgm:pt modelId="{E52BF981-EE27-4124-9004-A874FA3D5C25}" type="pres">
      <dgm:prSet presAssocID="{E5290EDA-C45B-41D4-BF8C-862FC865A244}" presName="dummyNode1" presStyleLbl="node1" presStyleIdx="1" presStyleCnt="3"/>
      <dgm:spPr/>
    </dgm:pt>
    <dgm:pt modelId="{DEC55B74-6772-4DA2-8CFD-DE37ACBBFE6B}" type="pres">
      <dgm:prSet presAssocID="{E5290EDA-C45B-41D4-BF8C-862FC865A244}" presName="childNode1" presStyleLbl="bgAcc1" presStyleIdx="2" presStyleCnt="3">
        <dgm:presLayoutVars>
          <dgm:bulletEnabled val="1"/>
        </dgm:presLayoutVars>
      </dgm:prSet>
      <dgm:spPr/>
    </dgm:pt>
    <dgm:pt modelId="{063A79C4-144D-421B-922F-F60FE2707F31}" type="pres">
      <dgm:prSet presAssocID="{E5290EDA-C45B-41D4-BF8C-862FC865A244}" presName="childNode1tx" presStyleLbl="bgAcc1" presStyleIdx="2" presStyleCnt="3">
        <dgm:presLayoutVars>
          <dgm:bulletEnabled val="1"/>
        </dgm:presLayoutVars>
      </dgm:prSet>
      <dgm:spPr/>
    </dgm:pt>
    <dgm:pt modelId="{FFB90827-1E6A-4738-9473-CF4A5FD05386}" type="pres">
      <dgm:prSet presAssocID="{E5290EDA-C45B-41D4-BF8C-862FC865A244}" presName="parentNode1" presStyleLbl="node1" presStyleIdx="2" presStyleCnt="3">
        <dgm:presLayoutVars>
          <dgm:chMax val="1"/>
          <dgm:bulletEnabled val="1"/>
        </dgm:presLayoutVars>
      </dgm:prSet>
      <dgm:spPr/>
    </dgm:pt>
    <dgm:pt modelId="{3E5B6A52-6A8B-40BF-B1C2-5DFA461CFDF0}" type="pres">
      <dgm:prSet presAssocID="{E5290EDA-C45B-41D4-BF8C-862FC865A244}" presName="connSite1" presStyleCnt="0"/>
      <dgm:spPr/>
    </dgm:pt>
  </dgm:ptLst>
  <dgm:cxnLst>
    <dgm:cxn modelId="{4B75B617-DB8C-47CA-A195-DB8B54F94D6D}" type="presOf" srcId="{3E57EA24-79D7-4ACC-8208-D9A28411B18E}" destId="{063A79C4-144D-421B-922F-F60FE2707F31}" srcOrd="1" destOrd="1" presId="urn:microsoft.com/office/officeart/2005/8/layout/hProcess4"/>
    <dgm:cxn modelId="{5E73FD2F-CF89-46F9-A9F0-885C3C9323C3}" type="presOf" srcId="{349F4E8B-053A-4345-AE4A-CDF3B2BD945A}" destId="{BCD8D21D-C8AC-4C85-A53B-A74DB27983F5}" srcOrd="0" destOrd="0" presId="urn:microsoft.com/office/officeart/2005/8/layout/hProcess4"/>
    <dgm:cxn modelId="{E2F34035-F46D-4D4F-A0F8-4A7156DF9098}" srcId="{FB7A6663-A009-494D-9E78-C9578A5F140F}" destId="{E5290EDA-C45B-41D4-BF8C-862FC865A244}" srcOrd="2" destOrd="0" parTransId="{DBD35703-AC9F-40F7-A0C0-1EA41AC5DA64}" sibTransId="{EE0A488D-A533-41DB-BEB6-622381356138}"/>
    <dgm:cxn modelId="{177EB738-7CF1-40D2-A2B0-3FF90D8A468D}" type="presOf" srcId="{3E57EA24-79D7-4ACC-8208-D9A28411B18E}" destId="{DEC55B74-6772-4DA2-8CFD-DE37ACBBFE6B}" srcOrd="0" destOrd="1" presId="urn:microsoft.com/office/officeart/2005/8/layout/hProcess4"/>
    <dgm:cxn modelId="{1A3C3E3C-040B-4BB3-8B23-BE8FEB4F5C9E}" type="presOf" srcId="{EFB37EC5-95A9-4451-AA64-2BF474568BB0}" destId="{063A79C4-144D-421B-922F-F60FE2707F31}" srcOrd="1" destOrd="2" presId="urn:microsoft.com/office/officeart/2005/8/layout/hProcess4"/>
    <dgm:cxn modelId="{B696CE3C-C666-4D04-B03D-E1F0335E430A}" type="presOf" srcId="{FB7A6663-A009-494D-9E78-C9578A5F140F}" destId="{168CF7E2-5112-4F57-9FC7-4C766B885FA8}" srcOrd="0" destOrd="0" presId="urn:microsoft.com/office/officeart/2005/8/layout/hProcess4"/>
    <dgm:cxn modelId="{18DA9D40-667A-40CE-9568-2ED9BF5B8A33}" srcId="{E5290EDA-C45B-41D4-BF8C-862FC865A244}" destId="{3E57EA24-79D7-4ACC-8208-D9A28411B18E}" srcOrd="1" destOrd="0" parTransId="{FAB0ABA4-5D0A-44DB-88F3-C52D19855B0D}" sibTransId="{0E22F1AD-2952-4291-8130-F75F88CB64F1}"/>
    <dgm:cxn modelId="{2201D15D-78F5-4A51-A83B-9C24A2530D47}" srcId="{E5290EDA-C45B-41D4-BF8C-862FC865A244}" destId="{9318C816-FBCB-4154-BFCF-B2AD718C1EEF}" srcOrd="0" destOrd="0" parTransId="{E5F32B88-9F00-433C-AEE3-0EB50CBF3D3A}" sibTransId="{C56BFDAC-99BD-470E-AF1E-9EF34055D3D5}"/>
    <dgm:cxn modelId="{D3960B63-1BBE-43B8-B566-ED4C05BC37AE}" srcId="{FB7A6663-A009-494D-9E78-C9578A5F140F}" destId="{3AB9EEA1-95D8-4FDB-8322-22A485EA0FAC}" srcOrd="1" destOrd="0" parTransId="{E6A60100-477F-496F-B386-66890981209F}" sibTransId="{6B3AB426-C000-41A8-B832-A5E2E36DF444}"/>
    <dgm:cxn modelId="{3D4AEB46-4C97-4095-9BD4-CDD02489CED5}" srcId="{3AB9EEA1-95D8-4FDB-8322-22A485EA0FAC}" destId="{3935ED4B-DA72-4B18-A602-BBBA2BBC64E8}" srcOrd="1" destOrd="0" parTransId="{72149B83-5A17-487E-9012-072AE1059DF0}" sibTransId="{4C98630B-1057-468B-95D1-9A92AF475B2F}"/>
    <dgm:cxn modelId="{4912BD4C-079C-4B92-A6B4-900D7BBD4FD9}" srcId="{5675276B-72B2-40EC-8A3F-ED171A0CEAEA}" destId="{9B831B80-5A0D-4A28-83E1-1D586F5EC337}" srcOrd="0" destOrd="0" parTransId="{7EA6DD00-8BA9-4C3C-AAB1-3998422B42FF}" sibTransId="{E96F3D26-216D-40A8-AA74-1234AF1328A8}"/>
    <dgm:cxn modelId="{B516FB6E-8DC6-45DA-8C72-2F1A10D53758}" type="presOf" srcId="{3935ED4B-DA72-4B18-A602-BBBA2BBC64E8}" destId="{3929B5B3-44E0-4A12-B24B-9A9CBC6C4253}" srcOrd="0" destOrd="1" presId="urn:microsoft.com/office/officeart/2005/8/layout/hProcess4"/>
    <dgm:cxn modelId="{09A27571-6F89-4EA5-B1CB-AD2E88594FB4}" srcId="{FB7A6663-A009-494D-9E78-C9578A5F140F}" destId="{5675276B-72B2-40EC-8A3F-ED171A0CEAEA}" srcOrd="0" destOrd="0" parTransId="{0A0461E7-CA83-4C29-920F-56D908FE0491}" sibTransId="{349F4E8B-053A-4345-AE4A-CDF3B2BD945A}"/>
    <dgm:cxn modelId="{2ABD5C53-5278-44B2-A9EF-85861907D9D3}" type="presOf" srcId="{3935ED4B-DA72-4B18-A602-BBBA2BBC64E8}" destId="{DDB07998-FC9A-4BEF-B28D-39FA1C9E50B5}" srcOrd="1" destOrd="1" presId="urn:microsoft.com/office/officeart/2005/8/layout/hProcess4"/>
    <dgm:cxn modelId="{AACDDF53-3A73-4D29-BF83-BF81903D2D6D}" type="presOf" srcId="{5675276B-72B2-40EC-8A3F-ED171A0CEAEA}" destId="{CD52760A-BB71-4E33-BA1E-24C2A22190D8}" srcOrd="0" destOrd="0" presId="urn:microsoft.com/office/officeart/2005/8/layout/hProcess4"/>
    <dgm:cxn modelId="{3F66677A-568E-4496-8200-516061569AAB}" type="presOf" srcId="{6B3AB426-C000-41A8-B832-A5E2E36DF444}" destId="{23A58696-B2F1-4584-975F-D3A1676D2793}" srcOrd="0" destOrd="0" presId="urn:microsoft.com/office/officeart/2005/8/layout/hProcess4"/>
    <dgm:cxn modelId="{E76BA87A-7CBE-49E1-9085-B1C2257F5760}" srcId="{3AB9EEA1-95D8-4FDB-8322-22A485EA0FAC}" destId="{F9340C13-97C4-442E-AA6A-17BA6C8EEF5F}" srcOrd="0" destOrd="0" parTransId="{9D228D43-1F6C-4771-83E9-90690FB43484}" sibTransId="{ADC05F1A-5223-492C-A52C-FC9D02CBD667}"/>
    <dgm:cxn modelId="{53E46B83-38E6-4912-8FF2-7E3994FF1954}" type="presOf" srcId="{F9340C13-97C4-442E-AA6A-17BA6C8EEF5F}" destId="{DDB07998-FC9A-4BEF-B28D-39FA1C9E50B5}" srcOrd="1" destOrd="0" presId="urn:microsoft.com/office/officeart/2005/8/layout/hProcess4"/>
    <dgm:cxn modelId="{1C254E83-A846-4A92-B5C0-19F30919B8C8}" type="presOf" srcId="{F9340C13-97C4-442E-AA6A-17BA6C8EEF5F}" destId="{3929B5B3-44E0-4A12-B24B-9A9CBC6C4253}" srcOrd="0" destOrd="0" presId="urn:microsoft.com/office/officeart/2005/8/layout/hProcess4"/>
    <dgm:cxn modelId="{74C3F188-F72F-4846-8E54-B33B8BBF1534}" type="presOf" srcId="{EFB37EC5-95A9-4451-AA64-2BF474568BB0}" destId="{DEC55B74-6772-4DA2-8CFD-DE37ACBBFE6B}" srcOrd="0" destOrd="2" presId="urn:microsoft.com/office/officeart/2005/8/layout/hProcess4"/>
    <dgm:cxn modelId="{40C894A2-1DAF-4684-BDF4-065AC972812B}" type="presOf" srcId="{9318C816-FBCB-4154-BFCF-B2AD718C1EEF}" destId="{063A79C4-144D-421B-922F-F60FE2707F31}" srcOrd="1" destOrd="0" presId="urn:microsoft.com/office/officeart/2005/8/layout/hProcess4"/>
    <dgm:cxn modelId="{52F62AB0-F6AD-4DA1-9606-871E375B0C3F}" type="presOf" srcId="{3AB9EEA1-95D8-4FDB-8322-22A485EA0FAC}" destId="{1726D33A-24DD-4770-BC6A-BE59088B464B}" srcOrd="0" destOrd="0" presId="urn:microsoft.com/office/officeart/2005/8/layout/hProcess4"/>
    <dgm:cxn modelId="{5C848DB0-9C44-4893-AE56-6914E7C1EBC9}" type="presOf" srcId="{E5290EDA-C45B-41D4-BF8C-862FC865A244}" destId="{FFB90827-1E6A-4738-9473-CF4A5FD05386}" srcOrd="0" destOrd="0" presId="urn:microsoft.com/office/officeart/2005/8/layout/hProcess4"/>
    <dgm:cxn modelId="{A0B982BC-B532-4C88-A60F-8B4D3F3623B6}" type="presOf" srcId="{9B831B80-5A0D-4A28-83E1-1D586F5EC337}" destId="{84398E5C-F923-47A2-93CE-CE854CA8C187}" srcOrd="1" destOrd="0" presId="urn:microsoft.com/office/officeart/2005/8/layout/hProcess4"/>
    <dgm:cxn modelId="{C26471C4-71F5-4EBD-B8B2-71200FA67248}" type="presOf" srcId="{9B831B80-5A0D-4A28-83E1-1D586F5EC337}" destId="{D444E832-B633-45EB-8E5F-4A450EEF3CCD}" srcOrd="0" destOrd="0" presId="urn:microsoft.com/office/officeart/2005/8/layout/hProcess4"/>
    <dgm:cxn modelId="{F1C57FC5-7662-461E-9B3D-E47A18B169E5}" type="presOf" srcId="{9318C816-FBCB-4154-BFCF-B2AD718C1EEF}" destId="{DEC55B74-6772-4DA2-8CFD-DE37ACBBFE6B}" srcOrd="0" destOrd="0" presId="urn:microsoft.com/office/officeart/2005/8/layout/hProcess4"/>
    <dgm:cxn modelId="{75372CF7-D82E-4468-95CF-106B4E4C38CF}" srcId="{E5290EDA-C45B-41D4-BF8C-862FC865A244}" destId="{EFB37EC5-95A9-4451-AA64-2BF474568BB0}" srcOrd="2" destOrd="0" parTransId="{25F71C4F-97B3-48D6-8584-12F1D2261447}" sibTransId="{57B2CA84-2B87-4BD1-A5A3-A58C09A38DF3}"/>
    <dgm:cxn modelId="{58583E2C-DC1B-4330-848E-F56FC32146B0}" type="presParOf" srcId="{168CF7E2-5112-4F57-9FC7-4C766B885FA8}" destId="{4619C435-C5EC-4503-BB5D-7C50BFC3B72D}" srcOrd="0" destOrd="0" presId="urn:microsoft.com/office/officeart/2005/8/layout/hProcess4"/>
    <dgm:cxn modelId="{6498E100-A7E9-4A6F-9897-6CA1F2478D1C}" type="presParOf" srcId="{168CF7E2-5112-4F57-9FC7-4C766B885FA8}" destId="{0F2D844A-A5DD-4085-A897-F3485936B4C8}" srcOrd="1" destOrd="0" presId="urn:microsoft.com/office/officeart/2005/8/layout/hProcess4"/>
    <dgm:cxn modelId="{AB12C90F-588E-4322-8C9E-1C467D09C6BE}" type="presParOf" srcId="{168CF7E2-5112-4F57-9FC7-4C766B885FA8}" destId="{D764061C-37C7-48A6-93E9-23DBF5BED01A}" srcOrd="2" destOrd="0" presId="urn:microsoft.com/office/officeart/2005/8/layout/hProcess4"/>
    <dgm:cxn modelId="{E06CB6DD-4FF0-4191-8E93-0CC476B7BD67}" type="presParOf" srcId="{D764061C-37C7-48A6-93E9-23DBF5BED01A}" destId="{5FCEA9EA-1AAF-453C-849A-1CA993CC6D07}" srcOrd="0" destOrd="0" presId="urn:microsoft.com/office/officeart/2005/8/layout/hProcess4"/>
    <dgm:cxn modelId="{6C8C5614-B962-4CB0-90E7-72DA73FF7879}" type="presParOf" srcId="{5FCEA9EA-1AAF-453C-849A-1CA993CC6D07}" destId="{7AC08C6C-947D-4469-85E6-C1AE11F353AF}" srcOrd="0" destOrd="0" presId="urn:microsoft.com/office/officeart/2005/8/layout/hProcess4"/>
    <dgm:cxn modelId="{F8DE4666-0D1B-445E-BDB2-6C235E2509EC}" type="presParOf" srcId="{5FCEA9EA-1AAF-453C-849A-1CA993CC6D07}" destId="{D444E832-B633-45EB-8E5F-4A450EEF3CCD}" srcOrd="1" destOrd="0" presId="urn:microsoft.com/office/officeart/2005/8/layout/hProcess4"/>
    <dgm:cxn modelId="{99E96AC1-7362-4997-BBF7-B3C4C836B962}" type="presParOf" srcId="{5FCEA9EA-1AAF-453C-849A-1CA993CC6D07}" destId="{84398E5C-F923-47A2-93CE-CE854CA8C187}" srcOrd="2" destOrd="0" presId="urn:microsoft.com/office/officeart/2005/8/layout/hProcess4"/>
    <dgm:cxn modelId="{1F1F5484-6991-48BE-9A1E-6977EDF7547C}" type="presParOf" srcId="{5FCEA9EA-1AAF-453C-849A-1CA993CC6D07}" destId="{CD52760A-BB71-4E33-BA1E-24C2A22190D8}" srcOrd="3" destOrd="0" presId="urn:microsoft.com/office/officeart/2005/8/layout/hProcess4"/>
    <dgm:cxn modelId="{C13D4122-C7EC-4C4B-B596-3AE102FD09D0}" type="presParOf" srcId="{5FCEA9EA-1AAF-453C-849A-1CA993CC6D07}" destId="{A162D74A-53E2-43FB-8C48-B1C5A18C1178}" srcOrd="4" destOrd="0" presId="urn:microsoft.com/office/officeart/2005/8/layout/hProcess4"/>
    <dgm:cxn modelId="{A01F01A0-3939-4810-B5B9-438FE68A6E9B}" type="presParOf" srcId="{D764061C-37C7-48A6-93E9-23DBF5BED01A}" destId="{BCD8D21D-C8AC-4C85-A53B-A74DB27983F5}" srcOrd="1" destOrd="0" presId="urn:microsoft.com/office/officeart/2005/8/layout/hProcess4"/>
    <dgm:cxn modelId="{B1E24869-9A6B-4775-9E95-A330101C934F}" type="presParOf" srcId="{D764061C-37C7-48A6-93E9-23DBF5BED01A}" destId="{C3588523-D003-4A3C-9F96-261429B8FE30}" srcOrd="2" destOrd="0" presId="urn:microsoft.com/office/officeart/2005/8/layout/hProcess4"/>
    <dgm:cxn modelId="{637504FA-C095-417F-8A46-53F319715FBE}" type="presParOf" srcId="{C3588523-D003-4A3C-9F96-261429B8FE30}" destId="{409EECB7-1A11-4BB2-A1AF-2C6FC5C9610F}" srcOrd="0" destOrd="0" presId="urn:microsoft.com/office/officeart/2005/8/layout/hProcess4"/>
    <dgm:cxn modelId="{EE210690-4AFD-4274-9AFF-48BAA132F826}" type="presParOf" srcId="{C3588523-D003-4A3C-9F96-261429B8FE30}" destId="{3929B5B3-44E0-4A12-B24B-9A9CBC6C4253}" srcOrd="1" destOrd="0" presId="urn:microsoft.com/office/officeart/2005/8/layout/hProcess4"/>
    <dgm:cxn modelId="{4795F2A2-121F-4BEF-87A4-EA6082289913}" type="presParOf" srcId="{C3588523-D003-4A3C-9F96-261429B8FE30}" destId="{DDB07998-FC9A-4BEF-B28D-39FA1C9E50B5}" srcOrd="2" destOrd="0" presId="urn:microsoft.com/office/officeart/2005/8/layout/hProcess4"/>
    <dgm:cxn modelId="{F8EA9574-85B2-4B6A-B3B8-2D504BC48058}" type="presParOf" srcId="{C3588523-D003-4A3C-9F96-261429B8FE30}" destId="{1726D33A-24DD-4770-BC6A-BE59088B464B}" srcOrd="3" destOrd="0" presId="urn:microsoft.com/office/officeart/2005/8/layout/hProcess4"/>
    <dgm:cxn modelId="{767FEE05-63EC-4C60-A8BE-CDEAFFB5CA80}" type="presParOf" srcId="{C3588523-D003-4A3C-9F96-261429B8FE30}" destId="{02DD231E-ECF8-41A3-983E-B3618FB69516}" srcOrd="4" destOrd="0" presId="urn:microsoft.com/office/officeart/2005/8/layout/hProcess4"/>
    <dgm:cxn modelId="{EB9C1C2E-EE4C-4C26-B515-EFE798186F6E}" type="presParOf" srcId="{D764061C-37C7-48A6-93E9-23DBF5BED01A}" destId="{23A58696-B2F1-4584-975F-D3A1676D2793}" srcOrd="3" destOrd="0" presId="urn:microsoft.com/office/officeart/2005/8/layout/hProcess4"/>
    <dgm:cxn modelId="{15DB9037-E092-4A25-9A53-85644BB03A77}" type="presParOf" srcId="{D764061C-37C7-48A6-93E9-23DBF5BED01A}" destId="{B660EB46-A1D8-4025-9336-779C7F54A283}" srcOrd="4" destOrd="0" presId="urn:microsoft.com/office/officeart/2005/8/layout/hProcess4"/>
    <dgm:cxn modelId="{6A4647DD-326C-422F-9E75-947FC4BF5A53}" type="presParOf" srcId="{B660EB46-A1D8-4025-9336-779C7F54A283}" destId="{E52BF981-EE27-4124-9004-A874FA3D5C25}" srcOrd="0" destOrd="0" presId="urn:microsoft.com/office/officeart/2005/8/layout/hProcess4"/>
    <dgm:cxn modelId="{C2B0AE0F-4206-41A3-866A-7D695686CBF2}" type="presParOf" srcId="{B660EB46-A1D8-4025-9336-779C7F54A283}" destId="{DEC55B74-6772-4DA2-8CFD-DE37ACBBFE6B}" srcOrd="1" destOrd="0" presId="urn:microsoft.com/office/officeart/2005/8/layout/hProcess4"/>
    <dgm:cxn modelId="{B6BB339B-CEE5-4C4E-9627-2881F2DDAA04}" type="presParOf" srcId="{B660EB46-A1D8-4025-9336-779C7F54A283}" destId="{063A79C4-144D-421B-922F-F60FE2707F31}" srcOrd="2" destOrd="0" presId="urn:microsoft.com/office/officeart/2005/8/layout/hProcess4"/>
    <dgm:cxn modelId="{305508CC-7832-4051-96B4-2F8B50D552DE}" type="presParOf" srcId="{B660EB46-A1D8-4025-9336-779C7F54A283}" destId="{FFB90827-1E6A-4738-9473-CF4A5FD05386}" srcOrd="3" destOrd="0" presId="urn:microsoft.com/office/officeart/2005/8/layout/hProcess4"/>
    <dgm:cxn modelId="{5AA30058-A8FB-4313-9165-E3610072D90B}" type="presParOf" srcId="{B660EB46-A1D8-4025-9336-779C7F54A283}" destId="{3E5B6A52-6A8B-40BF-B1C2-5DFA461CFDF0}"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FF389A4-1EDD-4F49-80BC-74EE768FD0C9}" type="doc">
      <dgm:prSet loTypeId="urn:microsoft.com/office/officeart/2005/8/layout/hierarchy1" loCatId="hierarchy" qsTypeId="urn:microsoft.com/office/officeart/2005/8/quickstyle/3d2" qsCatId="3D" csTypeId="urn:microsoft.com/office/officeart/2005/8/colors/colorful4" csCatId="colorful" phldr="1"/>
      <dgm:spPr/>
      <dgm:t>
        <a:bodyPr/>
        <a:lstStyle/>
        <a:p>
          <a:endParaRPr lang="en-ZA"/>
        </a:p>
      </dgm:t>
    </dgm:pt>
    <dgm:pt modelId="{A3890EB7-21C0-4653-BAEC-F3BD7E766832}">
      <dgm:prSet phldrT="[Text]"/>
      <dgm:spPr/>
      <dgm:t>
        <a:bodyPr/>
        <a:lstStyle/>
        <a:p>
          <a:r>
            <a:rPr lang="en-US" b="1" dirty="0"/>
            <a:t>LTSA</a:t>
          </a:r>
          <a:endParaRPr lang="en-ZA" b="1" dirty="0"/>
        </a:p>
      </dgm:t>
    </dgm:pt>
    <dgm:pt modelId="{F170FF92-5554-4B01-8970-124F28883592}" type="parTrans" cxnId="{6001615E-6E0E-43B0-BF62-6E32A6B15576}">
      <dgm:prSet/>
      <dgm:spPr/>
      <dgm:t>
        <a:bodyPr/>
        <a:lstStyle/>
        <a:p>
          <a:endParaRPr lang="en-ZA"/>
        </a:p>
      </dgm:t>
    </dgm:pt>
    <dgm:pt modelId="{256430A7-BDB0-41EC-9E5D-8C76B0F64CF6}" type="sibTrans" cxnId="{6001615E-6E0E-43B0-BF62-6E32A6B15576}">
      <dgm:prSet/>
      <dgm:spPr/>
      <dgm:t>
        <a:bodyPr/>
        <a:lstStyle/>
        <a:p>
          <a:endParaRPr lang="en-ZA"/>
        </a:p>
      </dgm:t>
    </dgm:pt>
    <dgm:pt modelId="{CFCF3B14-D390-49E7-9BD2-14BBA95113B1}">
      <dgm:prSet phldrT="[Text]"/>
      <dgm:spPr/>
      <dgm:t>
        <a:bodyPr/>
        <a:lstStyle/>
        <a:p>
          <a:r>
            <a:rPr lang="en-US" dirty="0"/>
            <a:t>Alfred Nzo</a:t>
          </a:r>
          <a:endParaRPr lang="en-ZA" dirty="0"/>
        </a:p>
      </dgm:t>
    </dgm:pt>
    <dgm:pt modelId="{104EA17F-BAB7-4788-907E-D8BFD1125611}" type="parTrans" cxnId="{5072A191-DA3B-472F-92A2-F88C9BBFDF19}">
      <dgm:prSet/>
      <dgm:spPr/>
      <dgm:t>
        <a:bodyPr/>
        <a:lstStyle/>
        <a:p>
          <a:endParaRPr lang="en-ZA"/>
        </a:p>
      </dgm:t>
    </dgm:pt>
    <dgm:pt modelId="{C9B5DAE4-E9BA-4039-89BF-55820DEB5B19}" type="sibTrans" cxnId="{5072A191-DA3B-472F-92A2-F88C9BBFDF19}">
      <dgm:prSet/>
      <dgm:spPr/>
      <dgm:t>
        <a:bodyPr/>
        <a:lstStyle/>
        <a:p>
          <a:endParaRPr lang="en-ZA"/>
        </a:p>
      </dgm:t>
    </dgm:pt>
    <dgm:pt modelId="{5C6D4A80-879C-4CBA-A85C-9F47A66704A6}">
      <dgm:prSet phldrT="[Text]"/>
      <dgm:spPr/>
      <dgm:t>
        <a:bodyPr/>
        <a:lstStyle/>
        <a:p>
          <a:r>
            <a:rPr lang="en-US" dirty="0"/>
            <a:t>Ntabankulu</a:t>
          </a:r>
          <a:endParaRPr lang="en-ZA" dirty="0"/>
        </a:p>
      </dgm:t>
    </dgm:pt>
    <dgm:pt modelId="{71571FAE-9B83-4ACC-B7E5-D7AAF0CE9747}" type="parTrans" cxnId="{E74D2A11-2274-49AB-9556-DDBD6930BF65}">
      <dgm:prSet/>
      <dgm:spPr/>
      <dgm:t>
        <a:bodyPr/>
        <a:lstStyle/>
        <a:p>
          <a:endParaRPr lang="en-ZA"/>
        </a:p>
      </dgm:t>
    </dgm:pt>
    <dgm:pt modelId="{68C1A5D5-1A44-4718-888E-901895E48778}" type="sibTrans" cxnId="{E74D2A11-2274-49AB-9556-DDBD6930BF65}">
      <dgm:prSet/>
      <dgm:spPr/>
      <dgm:t>
        <a:bodyPr/>
        <a:lstStyle/>
        <a:p>
          <a:endParaRPr lang="en-ZA"/>
        </a:p>
      </dgm:t>
    </dgm:pt>
    <dgm:pt modelId="{383637D9-138D-4BC3-BD34-634D32FF970E}">
      <dgm:prSet phldrT="[Text]"/>
      <dgm:spPr/>
      <dgm:t>
        <a:bodyPr/>
        <a:lstStyle/>
        <a:p>
          <a:r>
            <a:rPr lang="en-US" dirty="0" err="1"/>
            <a:t>Mbizana</a:t>
          </a:r>
          <a:endParaRPr lang="en-ZA" dirty="0"/>
        </a:p>
      </dgm:t>
    </dgm:pt>
    <dgm:pt modelId="{BAB3DA4F-DE23-4CCC-AB01-028E532BB5C4}" type="parTrans" cxnId="{92978BD3-4190-4653-B0E1-7B5844E285B5}">
      <dgm:prSet/>
      <dgm:spPr/>
      <dgm:t>
        <a:bodyPr/>
        <a:lstStyle/>
        <a:p>
          <a:endParaRPr lang="en-ZA"/>
        </a:p>
      </dgm:t>
    </dgm:pt>
    <dgm:pt modelId="{E988BD52-18B2-451F-A734-EE9488E3792E}" type="sibTrans" cxnId="{92978BD3-4190-4653-B0E1-7B5844E285B5}">
      <dgm:prSet/>
      <dgm:spPr/>
      <dgm:t>
        <a:bodyPr/>
        <a:lstStyle/>
        <a:p>
          <a:endParaRPr lang="en-ZA"/>
        </a:p>
      </dgm:t>
    </dgm:pt>
    <dgm:pt modelId="{B0B827A3-F85E-478C-9AE0-A2E28E3C78D3}">
      <dgm:prSet phldrT="[Text]"/>
      <dgm:spPr/>
      <dgm:t>
        <a:bodyPr/>
        <a:lstStyle/>
        <a:p>
          <a:r>
            <a:rPr lang="en-US" dirty="0"/>
            <a:t>Amathole</a:t>
          </a:r>
          <a:endParaRPr lang="en-ZA" dirty="0"/>
        </a:p>
      </dgm:t>
    </dgm:pt>
    <dgm:pt modelId="{161DC9A8-835F-4FC2-B93C-BF7A04F62FBA}" type="parTrans" cxnId="{2E3703CC-BC6E-47EF-84FB-11A715A004E7}">
      <dgm:prSet/>
      <dgm:spPr/>
      <dgm:t>
        <a:bodyPr/>
        <a:lstStyle/>
        <a:p>
          <a:endParaRPr lang="en-ZA"/>
        </a:p>
      </dgm:t>
    </dgm:pt>
    <dgm:pt modelId="{8C6584F1-7638-43EC-8D45-39EFC6096D45}" type="sibTrans" cxnId="{2E3703CC-BC6E-47EF-84FB-11A715A004E7}">
      <dgm:prSet/>
      <dgm:spPr/>
      <dgm:t>
        <a:bodyPr/>
        <a:lstStyle/>
        <a:p>
          <a:endParaRPr lang="en-ZA"/>
        </a:p>
      </dgm:t>
    </dgm:pt>
    <dgm:pt modelId="{283CB2D3-865B-4E65-9B40-625ACFF79D4C}">
      <dgm:prSet phldrT="[Text]"/>
      <dgm:spPr/>
      <dgm:t>
        <a:bodyPr/>
        <a:lstStyle/>
        <a:p>
          <a:r>
            <a:rPr lang="en-US" dirty="0"/>
            <a:t>Chris Hani</a:t>
          </a:r>
          <a:endParaRPr lang="en-ZA" dirty="0"/>
        </a:p>
      </dgm:t>
    </dgm:pt>
    <dgm:pt modelId="{8D4DB540-4A23-4BD8-9FF9-446DED83167D}" type="parTrans" cxnId="{3CDB1520-63DE-47E9-8734-D424BB339023}">
      <dgm:prSet/>
      <dgm:spPr/>
      <dgm:t>
        <a:bodyPr/>
        <a:lstStyle/>
        <a:p>
          <a:endParaRPr lang="en-ZA"/>
        </a:p>
      </dgm:t>
    </dgm:pt>
    <dgm:pt modelId="{EA90E4DF-4A7C-421D-8603-A60F6E20BD41}" type="sibTrans" cxnId="{3CDB1520-63DE-47E9-8734-D424BB339023}">
      <dgm:prSet/>
      <dgm:spPr/>
      <dgm:t>
        <a:bodyPr/>
        <a:lstStyle/>
        <a:p>
          <a:endParaRPr lang="en-ZA"/>
        </a:p>
      </dgm:t>
    </dgm:pt>
    <dgm:pt modelId="{768C1D22-D86B-4500-907B-F9D63C92AD1C}">
      <dgm:prSet phldrT="[Text]"/>
      <dgm:spPr/>
      <dgm:t>
        <a:bodyPr/>
        <a:lstStyle/>
        <a:p>
          <a:r>
            <a:rPr lang="en-US" dirty="0"/>
            <a:t>Joe Gqabi</a:t>
          </a:r>
          <a:endParaRPr lang="en-ZA" dirty="0"/>
        </a:p>
      </dgm:t>
    </dgm:pt>
    <dgm:pt modelId="{7F2B7C3D-3482-43ED-8782-3F6B80F21D22}" type="parTrans" cxnId="{F90BC70F-9348-4704-95ED-0CC4E5CAE4D6}">
      <dgm:prSet/>
      <dgm:spPr/>
      <dgm:t>
        <a:bodyPr/>
        <a:lstStyle/>
        <a:p>
          <a:endParaRPr lang="en-ZA"/>
        </a:p>
      </dgm:t>
    </dgm:pt>
    <dgm:pt modelId="{40FC4A9A-5712-4D3E-BE5D-7CC8E31A9478}" type="sibTrans" cxnId="{F90BC70F-9348-4704-95ED-0CC4E5CAE4D6}">
      <dgm:prSet/>
      <dgm:spPr/>
      <dgm:t>
        <a:bodyPr/>
        <a:lstStyle/>
        <a:p>
          <a:endParaRPr lang="en-ZA"/>
        </a:p>
      </dgm:t>
    </dgm:pt>
    <dgm:pt modelId="{F6FC95E5-7E1F-43EE-BACA-6EB160047AEF}">
      <dgm:prSet phldrT="[Text]"/>
      <dgm:spPr/>
      <dgm:t>
        <a:bodyPr/>
        <a:lstStyle/>
        <a:p>
          <a:r>
            <a:rPr lang="en-US" dirty="0"/>
            <a:t>OR Tambo</a:t>
          </a:r>
          <a:endParaRPr lang="en-ZA" dirty="0"/>
        </a:p>
      </dgm:t>
    </dgm:pt>
    <dgm:pt modelId="{6FFDA5C5-707B-4E51-9577-0501E63AB31F}" type="parTrans" cxnId="{631CBDB3-5688-494B-BBAA-A97F3F3623A6}">
      <dgm:prSet/>
      <dgm:spPr/>
      <dgm:t>
        <a:bodyPr/>
        <a:lstStyle/>
        <a:p>
          <a:endParaRPr lang="en-ZA"/>
        </a:p>
      </dgm:t>
    </dgm:pt>
    <dgm:pt modelId="{BCFD41E7-C4A0-4FA5-910E-AEAE9BDB8DF6}" type="sibTrans" cxnId="{631CBDB3-5688-494B-BBAA-A97F3F3623A6}">
      <dgm:prSet/>
      <dgm:spPr/>
      <dgm:t>
        <a:bodyPr/>
        <a:lstStyle/>
        <a:p>
          <a:endParaRPr lang="en-ZA"/>
        </a:p>
      </dgm:t>
    </dgm:pt>
    <dgm:pt modelId="{189D6E8E-AEEA-4AC8-9DAE-1CC4914062DE}">
      <dgm:prSet phldrT="[Text]"/>
      <dgm:spPr/>
      <dgm:t>
        <a:bodyPr/>
        <a:lstStyle/>
        <a:p>
          <a:r>
            <a:rPr lang="en-US" dirty="0"/>
            <a:t>Sarah Baartman</a:t>
          </a:r>
          <a:endParaRPr lang="en-ZA" dirty="0"/>
        </a:p>
      </dgm:t>
    </dgm:pt>
    <dgm:pt modelId="{46F46C3C-8E72-4565-A10B-2A18296DAE1F}" type="parTrans" cxnId="{31382BBA-79CD-4370-9D94-E43433265075}">
      <dgm:prSet/>
      <dgm:spPr/>
      <dgm:t>
        <a:bodyPr/>
        <a:lstStyle/>
        <a:p>
          <a:endParaRPr lang="en-ZA"/>
        </a:p>
      </dgm:t>
    </dgm:pt>
    <dgm:pt modelId="{26028667-05E9-48B9-AA38-85A138DF00FD}" type="sibTrans" cxnId="{31382BBA-79CD-4370-9D94-E43433265075}">
      <dgm:prSet/>
      <dgm:spPr/>
      <dgm:t>
        <a:bodyPr/>
        <a:lstStyle/>
        <a:p>
          <a:endParaRPr lang="en-ZA"/>
        </a:p>
      </dgm:t>
    </dgm:pt>
    <dgm:pt modelId="{C275CAF0-DE1B-42E4-BD92-08CB85395810}">
      <dgm:prSet phldrT="[Text]"/>
      <dgm:spPr/>
      <dgm:t>
        <a:bodyPr/>
        <a:lstStyle/>
        <a:p>
          <a:r>
            <a:rPr lang="en-US" dirty="0"/>
            <a:t>BCMM</a:t>
          </a:r>
          <a:endParaRPr lang="en-ZA" dirty="0"/>
        </a:p>
      </dgm:t>
    </dgm:pt>
    <dgm:pt modelId="{5729A409-6C3F-4907-8641-2840CCFC6C55}" type="parTrans" cxnId="{88C547FC-3E89-4253-96B8-57E30646D627}">
      <dgm:prSet/>
      <dgm:spPr/>
      <dgm:t>
        <a:bodyPr/>
        <a:lstStyle/>
        <a:p>
          <a:endParaRPr lang="en-ZA"/>
        </a:p>
      </dgm:t>
    </dgm:pt>
    <dgm:pt modelId="{3A261E8C-B929-43A9-B34D-AD085B9257F7}" type="sibTrans" cxnId="{88C547FC-3E89-4253-96B8-57E30646D627}">
      <dgm:prSet/>
      <dgm:spPr/>
      <dgm:t>
        <a:bodyPr/>
        <a:lstStyle/>
        <a:p>
          <a:endParaRPr lang="en-ZA"/>
        </a:p>
      </dgm:t>
    </dgm:pt>
    <dgm:pt modelId="{86FCCA02-1431-4577-AC7C-3AF83B451EF5}">
      <dgm:prSet phldrT="[Text]"/>
      <dgm:spPr/>
      <dgm:t>
        <a:bodyPr/>
        <a:lstStyle/>
        <a:p>
          <a:r>
            <a:rPr lang="en-US" dirty="0"/>
            <a:t>NMBM</a:t>
          </a:r>
          <a:endParaRPr lang="en-ZA" dirty="0"/>
        </a:p>
      </dgm:t>
    </dgm:pt>
    <dgm:pt modelId="{49F28691-B4E9-498D-9954-261F395D23FD}" type="parTrans" cxnId="{35803EEF-0A03-4197-AC4E-0A301FD9F50C}">
      <dgm:prSet/>
      <dgm:spPr/>
      <dgm:t>
        <a:bodyPr/>
        <a:lstStyle/>
        <a:p>
          <a:endParaRPr lang="en-ZA"/>
        </a:p>
      </dgm:t>
    </dgm:pt>
    <dgm:pt modelId="{F71ECDEE-D602-45C5-8BC3-320D24084394}" type="sibTrans" cxnId="{35803EEF-0A03-4197-AC4E-0A301FD9F50C}">
      <dgm:prSet/>
      <dgm:spPr/>
      <dgm:t>
        <a:bodyPr/>
        <a:lstStyle/>
        <a:p>
          <a:endParaRPr lang="en-ZA"/>
        </a:p>
      </dgm:t>
    </dgm:pt>
    <dgm:pt modelId="{1566DF9E-700E-4F47-B3FD-989F6DEBFFAB}">
      <dgm:prSet phldrT="[Text]"/>
      <dgm:spPr/>
      <dgm:t>
        <a:bodyPr/>
        <a:lstStyle/>
        <a:p>
          <a:r>
            <a:rPr lang="en-US" b="1" dirty="0"/>
            <a:t>Local Employment</a:t>
          </a:r>
          <a:endParaRPr lang="en-ZA" b="1" dirty="0"/>
        </a:p>
      </dgm:t>
    </dgm:pt>
    <dgm:pt modelId="{A227AC42-F9A7-4525-9691-F5F4C3A19DFD}" type="parTrans" cxnId="{1C524D37-EB9C-41CF-83FC-2A640219811B}">
      <dgm:prSet/>
      <dgm:spPr/>
      <dgm:t>
        <a:bodyPr/>
        <a:lstStyle/>
        <a:p>
          <a:endParaRPr lang="en-ZA"/>
        </a:p>
      </dgm:t>
    </dgm:pt>
    <dgm:pt modelId="{F5C98229-574F-43D8-B63F-7F255FBEE48A}" type="sibTrans" cxnId="{1C524D37-EB9C-41CF-83FC-2A640219811B}">
      <dgm:prSet/>
      <dgm:spPr/>
      <dgm:t>
        <a:bodyPr/>
        <a:lstStyle/>
        <a:p>
          <a:endParaRPr lang="en-ZA"/>
        </a:p>
      </dgm:t>
    </dgm:pt>
    <dgm:pt modelId="{54BBF89C-01EC-4960-ADCF-EF1DE7A006D9}" type="pres">
      <dgm:prSet presAssocID="{4FF389A4-1EDD-4F49-80BC-74EE768FD0C9}" presName="hierChild1" presStyleCnt="0">
        <dgm:presLayoutVars>
          <dgm:chPref val="1"/>
          <dgm:dir/>
          <dgm:animOne val="branch"/>
          <dgm:animLvl val="lvl"/>
          <dgm:resizeHandles/>
        </dgm:presLayoutVars>
      </dgm:prSet>
      <dgm:spPr/>
    </dgm:pt>
    <dgm:pt modelId="{27E3B8D4-836D-4386-B9F0-2C2C9E3A5F74}" type="pres">
      <dgm:prSet presAssocID="{A3890EB7-21C0-4653-BAEC-F3BD7E766832}" presName="hierRoot1" presStyleCnt="0"/>
      <dgm:spPr/>
    </dgm:pt>
    <dgm:pt modelId="{2FA42AC3-677B-431C-A2D6-940814A88F72}" type="pres">
      <dgm:prSet presAssocID="{A3890EB7-21C0-4653-BAEC-F3BD7E766832}" presName="composite" presStyleCnt="0"/>
      <dgm:spPr/>
    </dgm:pt>
    <dgm:pt modelId="{F9AE3CF9-974D-4B5F-B726-B682066A1AF3}" type="pres">
      <dgm:prSet presAssocID="{A3890EB7-21C0-4653-BAEC-F3BD7E766832}" presName="background" presStyleLbl="node0" presStyleIdx="0" presStyleCnt="1"/>
      <dgm:spPr/>
    </dgm:pt>
    <dgm:pt modelId="{448B34D0-ECE5-4EA6-B5F3-ED808EEF5864}" type="pres">
      <dgm:prSet presAssocID="{A3890EB7-21C0-4653-BAEC-F3BD7E766832}" presName="text" presStyleLbl="fgAcc0" presStyleIdx="0" presStyleCnt="1">
        <dgm:presLayoutVars>
          <dgm:chPref val="3"/>
        </dgm:presLayoutVars>
      </dgm:prSet>
      <dgm:spPr/>
    </dgm:pt>
    <dgm:pt modelId="{49911B3B-24D6-4A58-B62D-2F86BB5E85FD}" type="pres">
      <dgm:prSet presAssocID="{A3890EB7-21C0-4653-BAEC-F3BD7E766832}" presName="hierChild2" presStyleCnt="0"/>
      <dgm:spPr/>
    </dgm:pt>
    <dgm:pt modelId="{9F640F18-56ED-4DE8-B1A5-0EBB08BF4598}" type="pres">
      <dgm:prSet presAssocID="{104EA17F-BAB7-4788-907E-D8BFD1125611}" presName="Name10" presStyleLbl="parChTrans1D2" presStyleIdx="0" presStyleCnt="8"/>
      <dgm:spPr/>
    </dgm:pt>
    <dgm:pt modelId="{0B9EA03B-D0D5-49E8-80F3-99381CAEC604}" type="pres">
      <dgm:prSet presAssocID="{CFCF3B14-D390-49E7-9BD2-14BBA95113B1}" presName="hierRoot2" presStyleCnt="0"/>
      <dgm:spPr/>
    </dgm:pt>
    <dgm:pt modelId="{0583F969-84CD-4083-BE70-21F0CF5E5C6E}" type="pres">
      <dgm:prSet presAssocID="{CFCF3B14-D390-49E7-9BD2-14BBA95113B1}" presName="composite2" presStyleCnt="0"/>
      <dgm:spPr/>
    </dgm:pt>
    <dgm:pt modelId="{D2EF6B2E-FCFD-44B2-8A1F-8F6811737CAB}" type="pres">
      <dgm:prSet presAssocID="{CFCF3B14-D390-49E7-9BD2-14BBA95113B1}" presName="background2" presStyleLbl="node2" presStyleIdx="0" presStyleCnt="8"/>
      <dgm:spPr/>
    </dgm:pt>
    <dgm:pt modelId="{D83410F0-69B9-4CAF-8E17-2898E509E4F0}" type="pres">
      <dgm:prSet presAssocID="{CFCF3B14-D390-49E7-9BD2-14BBA95113B1}" presName="text2" presStyleLbl="fgAcc2" presStyleIdx="0" presStyleCnt="8">
        <dgm:presLayoutVars>
          <dgm:chPref val="3"/>
        </dgm:presLayoutVars>
      </dgm:prSet>
      <dgm:spPr/>
    </dgm:pt>
    <dgm:pt modelId="{F99BCECC-76BE-4AEB-9283-D8714789FD86}" type="pres">
      <dgm:prSet presAssocID="{CFCF3B14-D390-49E7-9BD2-14BBA95113B1}" presName="hierChild3" presStyleCnt="0"/>
      <dgm:spPr/>
    </dgm:pt>
    <dgm:pt modelId="{A9631176-6CC1-4CA0-99BE-0BD9CA49ED0F}" type="pres">
      <dgm:prSet presAssocID="{71571FAE-9B83-4ACC-B7E5-D7AAF0CE9747}" presName="Name17" presStyleLbl="parChTrans1D3" presStyleIdx="0" presStyleCnt="2"/>
      <dgm:spPr/>
    </dgm:pt>
    <dgm:pt modelId="{57F26E6D-025E-4028-8EED-41F2FAA711E0}" type="pres">
      <dgm:prSet presAssocID="{5C6D4A80-879C-4CBA-A85C-9F47A66704A6}" presName="hierRoot3" presStyleCnt="0"/>
      <dgm:spPr/>
    </dgm:pt>
    <dgm:pt modelId="{F2B4EC6C-A83E-4CD8-8628-29EADB50F0D8}" type="pres">
      <dgm:prSet presAssocID="{5C6D4A80-879C-4CBA-A85C-9F47A66704A6}" presName="composite3" presStyleCnt="0"/>
      <dgm:spPr/>
    </dgm:pt>
    <dgm:pt modelId="{516B0861-EE00-4F8F-8FAB-B6BF68E1F8AA}" type="pres">
      <dgm:prSet presAssocID="{5C6D4A80-879C-4CBA-A85C-9F47A66704A6}" presName="background3" presStyleLbl="node3" presStyleIdx="0" presStyleCnt="2"/>
      <dgm:spPr/>
    </dgm:pt>
    <dgm:pt modelId="{6FC210E5-AE25-4F21-BBFD-1F4924DD888F}" type="pres">
      <dgm:prSet presAssocID="{5C6D4A80-879C-4CBA-A85C-9F47A66704A6}" presName="text3" presStyleLbl="fgAcc3" presStyleIdx="0" presStyleCnt="2">
        <dgm:presLayoutVars>
          <dgm:chPref val="3"/>
        </dgm:presLayoutVars>
      </dgm:prSet>
      <dgm:spPr/>
    </dgm:pt>
    <dgm:pt modelId="{CA1586CB-A0F0-4CBF-86C7-560D75C02BAF}" type="pres">
      <dgm:prSet presAssocID="{5C6D4A80-879C-4CBA-A85C-9F47A66704A6}" presName="hierChild4" presStyleCnt="0"/>
      <dgm:spPr/>
    </dgm:pt>
    <dgm:pt modelId="{2B89460D-3F29-4F67-A359-64F23FCFAFA8}" type="pres">
      <dgm:prSet presAssocID="{BAB3DA4F-DE23-4CCC-AB01-028E532BB5C4}" presName="Name17" presStyleLbl="parChTrans1D3" presStyleIdx="1" presStyleCnt="2"/>
      <dgm:spPr/>
    </dgm:pt>
    <dgm:pt modelId="{3F910FF6-DDE5-48A9-A505-4028E4C9DBED}" type="pres">
      <dgm:prSet presAssocID="{383637D9-138D-4BC3-BD34-634D32FF970E}" presName="hierRoot3" presStyleCnt="0"/>
      <dgm:spPr/>
    </dgm:pt>
    <dgm:pt modelId="{6381D1A3-02F0-4998-92CC-861C78E468DF}" type="pres">
      <dgm:prSet presAssocID="{383637D9-138D-4BC3-BD34-634D32FF970E}" presName="composite3" presStyleCnt="0"/>
      <dgm:spPr/>
    </dgm:pt>
    <dgm:pt modelId="{8EF60707-6461-4045-8388-EBB02C7D601B}" type="pres">
      <dgm:prSet presAssocID="{383637D9-138D-4BC3-BD34-634D32FF970E}" presName="background3" presStyleLbl="node3" presStyleIdx="1" presStyleCnt="2"/>
      <dgm:spPr/>
    </dgm:pt>
    <dgm:pt modelId="{23BAE47B-34FE-4D38-8F1F-FA8B1012C48F}" type="pres">
      <dgm:prSet presAssocID="{383637D9-138D-4BC3-BD34-634D32FF970E}" presName="text3" presStyleLbl="fgAcc3" presStyleIdx="1" presStyleCnt="2">
        <dgm:presLayoutVars>
          <dgm:chPref val="3"/>
        </dgm:presLayoutVars>
      </dgm:prSet>
      <dgm:spPr/>
    </dgm:pt>
    <dgm:pt modelId="{21B3580A-A291-4AEE-BE36-CA1189179BA2}" type="pres">
      <dgm:prSet presAssocID="{383637D9-138D-4BC3-BD34-634D32FF970E}" presName="hierChild4" presStyleCnt="0"/>
      <dgm:spPr/>
    </dgm:pt>
    <dgm:pt modelId="{CBFBDADB-5395-4300-B10C-7BB3FA5650FB}" type="pres">
      <dgm:prSet presAssocID="{A227AC42-F9A7-4525-9691-F5F4C3A19DFD}" presName="Name23" presStyleLbl="parChTrans1D4" presStyleIdx="0" presStyleCnt="1"/>
      <dgm:spPr/>
    </dgm:pt>
    <dgm:pt modelId="{87B826A0-3E14-4EC1-AA3D-D6C850E506B9}" type="pres">
      <dgm:prSet presAssocID="{1566DF9E-700E-4F47-B3FD-989F6DEBFFAB}" presName="hierRoot4" presStyleCnt="0"/>
      <dgm:spPr/>
    </dgm:pt>
    <dgm:pt modelId="{9B1F2592-C792-4DDB-AA49-A17E4AB97B11}" type="pres">
      <dgm:prSet presAssocID="{1566DF9E-700E-4F47-B3FD-989F6DEBFFAB}" presName="composite4" presStyleCnt="0"/>
      <dgm:spPr/>
    </dgm:pt>
    <dgm:pt modelId="{2C3DCC72-9751-4D6E-AA44-5F7701D2725A}" type="pres">
      <dgm:prSet presAssocID="{1566DF9E-700E-4F47-B3FD-989F6DEBFFAB}" presName="background4" presStyleLbl="node4" presStyleIdx="0" presStyleCnt="1"/>
      <dgm:spPr/>
    </dgm:pt>
    <dgm:pt modelId="{596E8EFC-5958-48AD-B007-87694CEF09EA}" type="pres">
      <dgm:prSet presAssocID="{1566DF9E-700E-4F47-B3FD-989F6DEBFFAB}" presName="text4" presStyleLbl="fgAcc4" presStyleIdx="0" presStyleCnt="1">
        <dgm:presLayoutVars>
          <dgm:chPref val="3"/>
        </dgm:presLayoutVars>
      </dgm:prSet>
      <dgm:spPr/>
    </dgm:pt>
    <dgm:pt modelId="{76AD4ADC-8737-4E69-AB83-0A97440E0073}" type="pres">
      <dgm:prSet presAssocID="{1566DF9E-700E-4F47-B3FD-989F6DEBFFAB}" presName="hierChild5" presStyleCnt="0"/>
      <dgm:spPr/>
    </dgm:pt>
    <dgm:pt modelId="{031633D6-A8FD-40A9-8487-D9C32812E00C}" type="pres">
      <dgm:prSet presAssocID="{161DC9A8-835F-4FC2-B93C-BF7A04F62FBA}" presName="Name10" presStyleLbl="parChTrans1D2" presStyleIdx="1" presStyleCnt="8"/>
      <dgm:spPr/>
    </dgm:pt>
    <dgm:pt modelId="{12FEC7D9-925A-4D1D-957F-BA02EE8040CA}" type="pres">
      <dgm:prSet presAssocID="{B0B827A3-F85E-478C-9AE0-A2E28E3C78D3}" presName="hierRoot2" presStyleCnt="0"/>
      <dgm:spPr/>
    </dgm:pt>
    <dgm:pt modelId="{0F868000-6221-4F9B-B3B7-30E1D3FF1C92}" type="pres">
      <dgm:prSet presAssocID="{B0B827A3-F85E-478C-9AE0-A2E28E3C78D3}" presName="composite2" presStyleCnt="0"/>
      <dgm:spPr/>
    </dgm:pt>
    <dgm:pt modelId="{38AE7BF7-EF73-49E8-87D1-DE6C98EC1EDB}" type="pres">
      <dgm:prSet presAssocID="{B0B827A3-F85E-478C-9AE0-A2E28E3C78D3}" presName="background2" presStyleLbl="node2" presStyleIdx="1" presStyleCnt="8"/>
      <dgm:spPr/>
    </dgm:pt>
    <dgm:pt modelId="{19AC55A0-2821-48FB-AD3E-96D62558F1E4}" type="pres">
      <dgm:prSet presAssocID="{B0B827A3-F85E-478C-9AE0-A2E28E3C78D3}" presName="text2" presStyleLbl="fgAcc2" presStyleIdx="1" presStyleCnt="8">
        <dgm:presLayoutVars>
          <dgm:chPref val="3"/>
        </dgm:presLayoutVars>
      </dgm:prSet>
      <dgm:spPr/>
    </dgm:pt>
    <dgm:pt modelId="{F261ED52-7E38-47D3-812C-8ACBCDB5A015}" type="pres">
      <dgm:prSet presAssocID="{B0B827A3-F85E-478C-9AE0-A2E28E3C78D3}" presName="hierChild3" presStyleCnt="0"/>
      <dgm:spPr/>
    </dgm:pt>
    <dgm:pt modelId="{161F156C-1778-4BC0-8AD8-229E5A8A0C2F}" type="pres">
      <dgm:prSet presAssocID="{8D4DB540-4A23-4BD8-9FF9-446DED83167D}" presName="Name10" presStyleLbl="parChTrans1D2" presStyleIdx="2" presStyleCnt="8"/>
      <dgm:spPr/>
    </dgm:pt>
    <dgm:pt modelId="{4CF8C4F9-BAEB-42F0-AB41-578C3FA67101}" type="pres">
      <dgm:prSet presAssocID="{283CB2D3-865B-4E65-9B40-625ACFF79D4C}" presName="hierRoot2" presStyleCnt="0"/>
      <dgm:spPr/>
    </dgm:pt>
    <dgm:pt modelId="{1F329EEC-AD79-4E69-B87E-E6D6FFFF68E6}" type="pres">
      <dgm:prSet presAssocID="{283CB2D3-865B-4E65-9B40-625ACFF79D4C}" presName="composite2" presStyleCnt="0"/>
      <dgm:spPr/>
    </dgm:pt>
    <dgm:pt modelId="{28195DA6-3D2B-437D-859A-A962518983B5}" type="pres">
      <dgm:prSet presAssocID="{283CB2D3-865B-4E65-9B40-625ACFF79D4C}" presName="background2" presStyleLbl="node2" presStyleIdx="2" presStyleCnt="8"/>
      <dgm:spPr/>
    </dgm:pt>
    <dgm:pt modelId="{A9C7A669-F43C-4F56-A153-3CD4662328FC}" type="pres">
      <dgm:prSet presAssocID="{283CB2D3-865B-4E65-9B40-625ACFF79D4C}" presName="text2" presStyleLbl="fgAcc2" presStyleIdx="2" presStyleCnt="8">
        <dgm:presLayoutVars>
          <dgm:chPref val="3"/>
        </dgm:presLayoutVars>
      </dgm:prSet>
      <dgm:spPr/>
    </dgm:pt>
    <dgm:pt modelId="{05D8F5AE-9AF4-4D54-BEEC-7F94CE4C9A15}" type="pres">
      <dgm:prSet presAssocID="{283CB2D3-865B-4E65-9B40-625ACFF79D4C}" presName="hierChild3" presStyleCnt="0"/>
      <dgm:spPr/>
    </dgm:pt>
    <dgm:pt modelId="{2978ECBB-91F2-4D67-BC31-101A75984200}" type="pres">
      <dgm:prSet presAssocID="{7F2B7C3D-3482-43ED-8782-3F6B80F21D22}" presName="Name10" presStyleLbl="parChTrans1D2" presStyleIdx="3" presStyleCnt="8"/>
      <dgm:spPr/>
    </dgm:pt>
    <dgm:pt modelId="{84F6C430-3A7A-48AC-B590-256AB959F026}" type="pres">
      <dgm:prSet presAssocID="{768C1D22-D86B-4500-907B-F9D63C92AD1C}" presName="hierRoot2" presStyleCnt="0"/>
      <dgm:spPr/>
    </dgm:pt>
    <dgm:pt modelId="{06C069A2-FEBE-4F98-AFE3-A26F05B75517}" type="pres">
      <dgm:prSet presAssocID="{768C1D22-D86B-4500-907B-F9D63C92AD1C}" presName="composite2" presStyleCnt="0"/>
      <dgm:spPr/>
    </dgm:pt>
    <dgm:pt modelId="{77080B2E-759E-44A8-864C-34964E4CD4FF}" type="pres">
      <dgm:prSet presAssocID="{768C1D22-D86B-4500-907B-F9D63C92AD1C}" presName="background2" presStyleLbl="node2" presStyleIdx="3" presStyleCnt="8"/>
      <dgm:spPr/>
    </dgm:pt>
    <dgm:pt modelId="{A710BBC0-7AA4-4F1B-8D80-08DFACB99502}" type="pres">
      <dgm:prSet presAssocID="{768C1D22-D86B-4500-907B-F9D63C92AD1C}" presName="text2" presStyleLbl="fgAcc2" presStyleIdx="3" presStyleCnt="8">
        <dgm:presLayoutVars>
          <dgm:chPref val="3"/>
        </dgm:presLayoutVars>
      </dgm:prSet>
      <dgm:spPr/>
    </dgm:pt>
    <dgm:pt modelId="{BA112EC0-BED2-49CA-8459-220420E19188}" type="pres">
      <dgm:prSet presAssocID="{768C1D22-D86B-4500-907B-F9D63C92AD1C}" presName="hierChild3" presStyleCnt="0"/>
      <dgm:spPr/>
    </dgm:pt>
    <dgm:pt modelId="{D74FF13C-A3BB-4D0E-B48D-1052767D3F8A}" type="pres">
      <dgm:prSet presAssocID="{6FFDA5C5-707B-4E51-9577-0501E63AB31F}" presName="Name10" presStyleLbl="parChTrans1D2" presStyleIdx="4" presStyleCnt="8"/>
      <dgm:spPr/>
    </dgm:pt>
    <dgm:pt modelId="{9984643D-8481-475B-99EF-B7FE1FE7ACA3}" type="pres">
      <dgm:prSet presAssocID="{F6FC95E5-7E1F-43EE-BACA-6EB160047AEF}" presName="hierRoot2" presStyleCnt="0"/>
      <dgm:spPr/>
    </dgm:pt>
    <dgm:pt modelId="{28857835-F479-4745-BAF0-D2FA89EBD265}" type="pres">
      <dgm:prSet presAssocID="{F6FC95E5-7E1F-43EE-BACA-6EB160047AEF}" presName="composite2" presStyleCnt="0"/>
      <dgm:spPr/>
    </dgm:pt>
    <dgm:pt modelId="{FE1F0A2C-468D-4764-BFA7-6EEA28FBBB96}" type="pres">
      <dgm:prSet presAssocID="{F6FC95E5-7E1F-43EE-BACA-6EB160047AEF}" presName="background2" presStyleLbl="node2" presStyleIdx="4" presStyleCnt="8"/>
      <dgm:spPr/>
    </dgm:pt>
    <dgm:pt modelId="{048C48A7-B18B-4FDA-BF0B-F8EA943CA7CB}" type="pres">
      <dgm:prSet presAssocID="{F6FC95E5-7E1F-43EE-BACA-6EB160047AEF}" presName="text2" presStyleLbl="fgAcc2" presStyleIdx="4" presStyleCnt="8">
        <dgm:presLayoutVars>
          <dgm:chPref val="3"/>
        </dgm:presLayoutVars>
      </dgm:prSet>
      <dgm:spPr/>
    </dgm:pt>
    <dgm:pt modelId="{30E261D5-0A2F-4534-9F77-00B606AA8931}" type="pres">
      <dgm:prSet presAssocID="{F6FC95E5-7E1F-43EE-BACA-6EB160047AEF}" presName="hierChild3" presStyleCnt="0"/>
      <dgm:spPr/>
    </dgm:pt>
    <dgm:pt modelId="{659BA2A7-A480-4CA9-9E6B-40830AB79C44}" type="pres">
      <dgm:prSet presAssocID="{46F46C3C-8E72-4565-A10B-2A18296DAE1F}" presName="Name10" presStyleLbl="parChTrans1D2" presStyleIdx="5" presStyleCnt="8"/>
      <dgm:spPr/>
    </dgm:pt>
    <dgm:pt modelId="{1195F486-BB61-40C6-9FF3-7B8FCFD2315C}" type="pres">
      <dgm:prSet presAssocID="{189D6E8E-AEEA-4AC8-9DAE-1CC4914062DE}" presName="hierRoot2" presStyleCnt="0"/>
      <dgm:spPr/>
    </dgm:pt>
    <dgm:pt modelId="{5C70C4B7-B351-435D-A63C-1AE9E3077FCD}" type="pres">
      <dgm:prSet presAssocID="{189D6E8E-AEEA-4AC8-9DAE-1CC4914062DE}" presName="composite2" presStyleCnt="0"/>
      <dgm:spPr/>
    </dgm:pt>
    <dgm:pt modelId="{400B59FC-E13F-422C-AEC9-A17BA9CFDCB9}" type="pres">
      <dgm:prSet presAssocID="{189D6E8E-AEEA-4AC8-9DAE-1CC4914062DE}" presName="background2" presStyleLbl="node2" presStyleIdx="5" presStyleCnt="8"/>
      <dgm:spPr/>
    </dgm:pt>
    <dgm:pt modelId="{42112D37-62B4-4D51-BA52-C5A57253B1E1}" type="pres">
      <dgm:prSet presAssocID="{189D6E8E-AEEA-4AC8-9DAE-1CC4914062DE}" presName="text2" presStyleLbl="fgAcc2" presStyleIdx="5" presStyleCnt="8">
        <dgm:presLayoutVars>
          <dgm:chPref val="3"/>
        </dgm:presLayoutVars>
      </dgm:prSet>
      <dgm:spPr/>
    </dgm:pt>
    <dgm:pt modelId="{4CFB5B22-B17B-47B7-927F-BCE53831FF01}" type="pres">
      <dgm:prSet presAssocID="{189D6E8E-AEEA-4AC8-9DAE-1CC4914062DE}" presName="hierChild3" presStyleCnt="0"/>
      <dgm:spPr/>
    </dgm:pt>
    <dgm:pt modelId="{31ACFAE0-DB0C-4A15-8B7B-D3C2A71CA167}" type="pres">
      <dgm:prSet presAssocID="{5729A409-6C3F-4907-8641-2840CCFC6C55}" presName="Name10" presStyleLbl="parChTrans1D2" presStyleIdx="6" presStyleCnt="8"/>
      <dgm:spPr/>
    </dgm:pt>
    <dgm:pt modelId="{E02A335B-0CD3-4C13-B072-52878A478C72}" type="pres">
      <dgm:prSet presAssocID="{C275CAF0-DE1B-42E4-BD92-08CB85395810}" presName="hierRoot2" presStyleCnt="0"/>
      <dgm:spPr/>
    </dgm:pt>
    <dgm:pt modelId="{48B1FD55-5ECA-40FC-B957-C8EDCE4A0687}" type="pres">
      <dgm:prSet presAssocID="{C275CAF0-DE1B-42E4-BD92-08CB85395810}" presName="composite2" presStyleCnt="0"/>
      <dgm:spPr/>
    </dgm:pt>
    <dgm:pt modelId="{5F7E74F8-AF74-433E-8CA1-EAB4631DEAE4}" type="pres">
      <dgm:prSet presAssocID="{C275CAF0-DE1B-42E4-BD92-08CB85395810}" presName="background2" presStyleLbl="node2" presStyleIdx="6" presStyleCnt="8"/>
      <dgm:spPr>
        <a:solidFill>
          <a:schemeClr val="accent2">
            <a:lumMod val="75000"/>
          </a:schemeClr>
        </a:solidFill>
      </dgm:spPr>
    </dgm:pt>
    <dgm:pt modelId="{1BD8D846-9BCC-47EB-8E69-64A43CD90D86}" type="pres">
      <dgm:prSet presAssocID="{C275CAF0-DE1B-42E4-BD92-08CB85395810}" presName="text2" presStyleLbl="fgAcc2" presStyleIdx="6" presStyleCnt="8">
        <dgm:presLayoutVars>
          <dgm:chPref val="3"/>
        </dgm:presLayoutVars>
      </dgm:prSet>
      <dgm:spPr/>
    </dgm:pt>
    <dgm:pt modelId="{BCD3C895-B086-47B6-8AA2-3D8816A76ABB}" type="pres">
      <dgm:prSet presAssocID="{C275CAF0-DE1B-42E4-BD92-08CB85395810}" presName="hierChild3" presStyleCnt="0"/>
      <dgm:spPr/>
    </dgm:pt>
    <dgm:pt modelId="{8FCF8D78-B264-4847-B4E4-CAD3C90E7110}" type="pres">
      <dgm:prSet presAssocID="{49F28691-B4E9-498D-9954-261F395D23FD}" presName="Name10" presStyleLbl="parChTrans1D2" presStyleIdx="7" presStyleCnt="8"/>
      <dgm:spPr/>
    </dgm:pt>
    <dgm:pt modelId="{83C160B5-FF14-4CF3-B70D-70AEA7166AC8}" type="pres">
      <dgm:prSet presAssocID="{86FCCA02-1431-4577-AC7C-3AF83B451EF5}" presName="hierRoot2" presStyleCnt="0"/>
      <dgm:spPr/>
    </dgm:pt>
    <dgm:pt modelId="{80656DB4-1786-4B0B-B786-84865DEEF276}" type="pres">
      <dgm:prSet presAssocID="{86FCCA02-1431-4577-AC7C-3AF83B451EF5}" presName="composite2" presStyleCnt="0"/>
      <dgm:spPr/>
    </dgm:pt>
    <dgm:pt modelId="{DCA3373A-B1E1-45C3-8A3D-C875F8002A40}" type="pres">
      <dgm:prSet presAssocID="{86FCCA02-1431-4577-AC7C-3AF83B451EF5}" presName="background2" presStyleLbl="node2" presStyleIdx="7" presStyleCnt="8"/>
      <dgm:spPr>
        <a:solidFill>
          <a:schemeClr val="accent2">
            <a:lumMod val="75000"/>
          </a:schemeClr>
        </a:solidFill>
      </dgm:spPr>
    </dgm:pt>
    <dgm:pt modelId="{0DFB7671-3E27-4219-82B7-295F2BD3A1AA}" type="pres">
      <dgm:prSet presAssocID="{86FCCA02-1431-4577-AC7C-3AF83B451EF5}" presName="text2" presStyleLbl="fgAcc2" presStyleIdx="7" presStyleCnt="8">
        <dgm:presLayoutVars>
          <dgm:chPref val="3"/>
        </dgm:presLayoutVars>
      </dgm:prSet>
      <dgm:spPr/>
    </dgm:pt>
    <dgm:pt modelId="{B1A85EA8-A084-4118-96B0-E7CA9A9005BB}" type="pres">
      <dgm:prSet presAssocID="{86FCCA02-1431-4577-AC7C-3AF83B451EF5}" presName="hierChild3" presStyleCnt="0"/>
      <dgm:spPr/>
    </dgm:pt>
  </dgm:ptLst>
  <dgm:cxnLst>
    <dgm:cxn modelId="{F90BC70F-9348-4704-95ED-0CC4E5CAE4D6}" srcId="{A3890EB7-21C0-4653-BAEC-F3BD7E766832}" destId="{768C1D22-D86B-4500-907B-F9D63C92AD1C}" srcOrd="3" destOrd="0" parTransId="{7F2B7C3D-3482-43ED-8782-3F6B80F21D22}" sibTransId="{40FC4A9A-5712-4D3E-BE5D-7CC8E31A9478}"/>
    <dgm:cxn modelId="{E74D2A11-2274-49AB-9556-DDBD6930BF65}" srcId="{CFCF3B14-D390-49E7-9BD2-14BBA95113B1}" destId="{5C6D4A80-879C-4CBA-A85C-9F47A66704A6}" srcOrd="0" destOrd="0" parTransId="{71571FAE-9B83-4ACC-B7E5-D7AAF0CE9747}" sibTransId="{68C1A5D5-1A44-4718-888E-901895E48778}"/>
    <dgm:cxn modelId="{3CDB1520-63DE-47E9-8734-D424BB339023}" srcId="{A3890EB7-21C0-4653-BAEC-F3BD7E766832}" destId="{283CB2D3-865B-4E65-9B40-625ACFF79D4C}" srcOrd="2" destOrd="0" parTransId="{8D4DB540-4A23-4BD8-9FF9-446DED83167D}" sibTransId="{EA90E4DF-4A7C-421D-8603-A60F6E20BD41}"/>
    <dgm:cxn modelId="{F7968725-A810-4CE5-9D51-A4872D237787}" type="presOf" srcId="{C275CAF0-DE1B-42E4-BD92-08CB85395810}" destId="{1BD8D846-9BCC-47EB-8E69-64A43CD90D86}" srcOrd="0" destOrd="0" presId="urn:microsoft.com/office/officeart/2005/8/layout/hierarchy1"/>
    <dgm:cxn modelId="{3BAC662A-690B-43A1-81C2-FD123A61C051}" type="presOf" srcId="{F6FC95E5-7E1F-43EE-BACA-6EB160047AEF}" destId="{048C48A7-B18B-4FDA-BF0B-F8EA943CA7CB}" srcOrd="0" destOrd="0" presId="urn:microsoft.com/office/officeart/2005/8/layout/hierarchy1"/>
    <dgm:cxn modelId="{28A4442D-61E6-4117-AE5E-ECB5B08C3B41}" type="presOf" srcId="{49F28691-B4E9-498D-9954-261F395D23FD}" destId="{8FCF8D78-B264-4847-B4E4-CAD3C90E7110}" srcOrd="0" destOrd="0" presId="urn:microsoft.com/office/officeart/2005/8/layout/hierarchy1"/>
    <dgm:cxn modelId="{61985334-B881-4082-A484-5B2EB2A64551}" type="presOf" srcId="{104EA17F-BAB7-4788-907E-D8BFD1125611}" destId="{9F640F18-56ED-4DE8-B1A5-0EBB08BF4598}" srcOrd="0" destOrd="0" presId="urn:microsoft.com/office/officeart/2005/8/layout/hierarchy1"/>
    <dgm:cxn modelId="{1C524D37-EB9C-41CF-83FC-2A640219811B}" srcId="{383637D9-138D-4BC3-BD34-634D32FF970E}" destId="{1566DF9E-700E-4F47-B3FD-989F6DEBFFAB}" srcOrd="0" destOrd="0" parTransId="{A227AC42-F9A7-4525-9691-F5F4C3A19DFD}" sibTransId="{F5C98229-574F-43D8-B63F-7F255FBEE48A}"/>
    <dgm:cxn modelId="{4331D239-771E-41F6-9DA5-368516F53340}" type="presOf" srcId="{768C1D22-D86B-4500-907B-F9D63C92AD1C}" destId="{A710BBC0-7AA4-4F1B-8D80-08DFACB99502}" srcOrd="0" destOrd="0" presId="urn:microsoft.com/office/officeart/2005/8/layout/hierarchy1"/>
    <dgm:cxn modelId="{FDE8E53B-58EE-43CC-BB84-64EA79DEAED3}" type="presOf" srcId="{71571FAE-9B83-4ACC-B7E5-D7AAF0CE9747}" destId="{A9631176-6CC1-4CA0-99BE-0BD9CA49ED0F}" srcOrd="0" destOrd="0" presId="urn:microsoft.com/office/officeart/2005/8/layout/hierarchy1"/>
    <dgm:cxn modelId="{C27E1F3E-04F3-4F9E-8527-4562389894CE}" type="presOf" srcId="{A227AC42-F9A7-4525-9691-F5F4C3A19DFD}" destId="{CBFBDADB-5395-4300-B10C-7BB3FA5650FB}" srcOrd="0" destOrd="0" presId="urn:microsoft.com/office/officeart/2005/8/layout/hierarchy1"/>
    <dgm:cxn modelId="{475E1C5C-5C2E-40BC-98B9-62D9B78FB2B0}" type="presOf" srcId="{A3890EB7-21C0-4653-BAEC-F3BD7E766832}" destId="{448B34D0-ECE5-4EA6-B5F3-ED808EEF5864}" srcOrd="0" destOrd="0" presId="urn:microsoft.com/office/officeart/2005/8/layout/hierarchy1"/>
    <dgm:cxn modelId="{0A88FF5D-915A-4554-8411-A205E8E48B58}" type="presOf" srcId="{7F2B7C3D-3482-43ED-8782-3F6B80F21D22}" destId="{2978ECBB-91F2-4D67-BC31-101A75984200}" srcOrd="0" destOrd="0" presId="urn:microsoft.com/office/officeart/2005/8/layout/hierarchy1"/>
    <dgm:cxn modelId="{6001615E-6E0E-43B0-BF62-6E32A6B15576}" srcId="{4FF389A4-1EDD-4F49-80BC-74EE768FD0C9}" destId="{A3890EB7-21C0-4653-BAEC-F3BD7E766832}" srcOrd="0" destOrd="0" parTransId="{F170FF92-5554-4B01-8970-124F28883592}" sibTransId="{256430A7-BDB0-41EC-9E5D-8C76B0F64CF6}"/>
    <dgm:cxn modelId="{6A573963-F828-40DA-9417-0C9086A51260}" type="presOf" srcId="{8D4DB540-4A23-4BD8-9FF9-446DED83167D}" destId="{161F156C-1778-4BC0-8AD8-229E5A8A0C2F}" srcOrd="0" destOrd="0" presId="urn:microsoft.com/office/officeart/2005/8/layout/hierarchy1"/>
    <dgm:cxn modelId="{A66EF770-4658-4277-AD47-C879C5D0F33E}" type="presOf" srcId="{1566DF9E-700E-4F47-B3FD-989F6DEBFFAB}" destId="{596E8EFC-5958-48AD-B007-87694CEF09EA}" srcOrd="0" destOrd="0" presId="urn:microsoft.com/office/officeart/2005/8/layout/hierarchy1"/>
    <dgm:cxn modelId="{0EFC1178-6298-4CD9-AC7F-4BFDB4BB8ED8}" type="presOf" srcId="{6FFDA5C5-707B-4E51-9577-0501E63AB31F}" destId="{D74FF13C-A3BB-4D0E-B48D-1052767D3F8A}" srcOrd="0" destOrd="0" presId="urn:microsoft.com/office/officeart/2005/8/layout/hierarchy1"/>
    <dgm:cxn modelId="{7B12B358-2B3C-43ED-BC60-97BB2BE00445}" type="presOf" srcId="{283CB2D3-865B-4E65-9B40-625ACFF79D4C}" destId="{A9C7A669-F43C-4F56-A153-3CD4662328FC}" srcOrd="0" destOrd="0" presId="urn:microsoft.com/office/officeart/2005/8/layout/hierarchy1"/>
    <dgm:cxn modelId="{9D8A0980-CE4B-4D70-B78B-E4253CF2E82D}" type="presOf" srcId="{189D6E8E-AEEA-4AC8-9DAE-1CC4914062DE}" destId="{42112D37-62B4-4D51-BA52-C5A57253B1E1}" srcOrd="0" destOrd="0" presId="urn:microsoft.com/office/officeart/2005/8/layout/hierarchy1"/>
    <dgm:cxn modelId="{E0F15785-6C60-4760-9EA8-43596745EEC9}" type="presOf" srcId="{5729A409-6C3F-4907-8641-2840CCFC6C55}" destId="{31ACFAE0-DB0C-4A15-8B7B-D3C2A71CA167}" srcOrd="0" destOrd="0" presId="urn:microsoft.com/office/officeart/2005/8/layout/hierarchy1"/>
    <dgm:cxn modelId="{5072A191-DA3B-472F-92A2-F88C9BBFDF19}" srcId="{A3890EB7-21C0-4653-BAEC-F3BD7E766832}" destId="{CFCF3B14-D390-49E7-9BD2-14BBA95113B1}" srcOrd="0" destOrd="0" parTransId="{104EA17F-BAB7-4788-907E-D8BFD1125611}" sibTransId="{C9B5DAE4-E9BA-4039-89BF-55820DEB5B19}"/>
    <dgm:cxn modelId="{DB75359F-0054-48D2-A0A5-E510763499FA}" type="presOf" srcId="{CFCF3B14-D390-49E7-9BD2-14BBA95113B1}" destId="{D83410F0-69B9-4CAF-8E17-2898E509E4F0}" srcOrd="0" destOrd="0" presId="urn:microsoft.com/office/officeart/2005/8/layout/hierarchy1"/>
    <dgm:cxn modelId="{AC0DE6A3-D5EB-4AC0-9A2D-8C678905EA5B}" type="presOf" srcId="{5C6D4A80-879C-4CBA-A85C-9F47A66704A6}" destId="{6FC210E5-AE25-4F21-BBFD-1F4924DD888F}" srcOrd="0" destOrd="0" presId="urn:microsoft.com/office/officeart/2005/8/layout/hierarchy1"/>
    <dgm:cxn modelId="{C626ACAD-1D40-4045-B1AF-D636711672FE}" type="presOf" srcId="{86FCCA02-1431-4577-AC7C-3AF83B451EF5}" destId="{0DFB7671-3E27-4219-82B7-295F2BD3A1AA}" srcOrd="0" destOrd="0" presId="urn:microsoft.com/office/officeart/2005/8/layout/hierarchy1"/>
    <dgm:cxn modelId="{2F3E91B0-7A68-439B-BA3A-B2E8DA4A208B}" type="presOf" srcId="{46F46C3C-8E72-4565-A10B-2A18296DAE1F}" destId="{659BA2A7-A480-4CA9-9E6B-40830AB79C44}" srcOrd="0" destOrd="0" presId="urn:microsoft.com/office/officeart/2005/8/layout/hierarchy1"/>
    <dgm:cxn modelId="{631CBDB3-5688-494B-BBAA-A97F3F3623A6}" srcId="{A3890EB7-21C0-4653-BAEC-F3BD7E766832}" destId="{F6FC95E5-7E1F-43EE-BACA-6EB160047AEF}" srcOrd="4" destOrd="0" parTransId="{6FFDA5C5-707B-4E51-9577-0501E63AB31F}" sibTransId="{BCFD41E7-C4A0-4FA5-910E-AEAE9BDB8DF6}"/>
    <dgm:cxn modelId="{1D88F1B4-7448-4A4D-8658-FE7CDE16F54F}" type="presOf" srcId="{BAB3DA4F-DE23-4CCC-AB01-028E532BB5C4}" destId="{2B89460D-3F29-4F67-A359-64F23FCFAFA8}" srcOrd="0" destOrd="0" presId="urn:microsoft.com/office/officeart/2005/8/layout/hierarchy1"/>
    <dgm:cxn modelId="{31382BBA-79CD-4370-9D94-E43433265075}" srcId="{A3890EB7-21C0-4653-BAEC-F3BD7E766832}" destId="{189D6E8E-AEEA-4AC8-9DAE-1CC4914062DE}" srcOrd="5" destOrd="0" parTransId="{46F46C3C-8E72-4565-A10B-2A18296DAE1F}" sibTransId="{26028667-05E9-48B9-AA38-85A138DF00FD}"/>
    <dgm:cxn modelId="{319826C9-AF47-4904-9D55-BD204D22E525}" type="presOf" srcId="{383637D9-138D-4BC3-BD34-634D32FF970E}" destId="{23BAE47B-34FE-4D38-8F1F-FA8B1012C48F}" srcOrd="0" destOrd="0" presId="urn:microsoft.com/office/officeart/2005/8/layout/hierarchy1"/>
    <dgm:cxn modelId="{2E3703CC-BC6E-47EF-84FB-11A715A004E7}" srcId="{A3890EB7-21C0-4653-BAEC-F3BD7E766832}" destId="{B0B827A3-F85E-478C-9AE0-A2E28E3C78D3}" srcOrd="1" destOrd="0" parTransId="{161DC9A8-835F-4FC2-B93C-BF7A04F62FBA}" sibTransId="{8C6584F1-7638-43EC-8D45-39EFC6096D45}"/>
    <dgm:cxn modelId="{92978BD3-4190-4653-B0E1-7B5844E285B5}" srcId="{CFCF3B14-D390-49E7-9BD2-14BBA95113B1}" destId="{383637D9-138D-4BC3-BD34-634D32FF970E}" srcOrd="1" destOrd="0" parTransId="{BAB3DA4F-DE23-4CCC-AB01-028E532BB5C4}" sibTransId="{E988BD52-18B2-451F-A734-EE9488E3792E}"/>
    <dgm:cxn modelId="{03657ED6-8978-47AB-ADD2-73967E7FD3AF}" type="presOf" srcId="{B0B827A3-F85E-478C-9AE0-A2E28E3C78D3}" destId="{19AC55A0-2821-48FB-AD3E-96D62558F1E4}" srcOrd="0" destOrd="0" presId="urn:microsoft.com/office/officeart/2005/8/layout/hierarchy1"/>
    <dgm:cxn modelId="{81979ADA-BA55-402F-8587-F079F56C233F}" type="presOf" srcId="{4FF389A4-1EDD-4F49-80BC-74EE768FD0C9}" destId="{54BBF89C-01EC-4960-ADCF-EF1DE7A006D9}" srcOrd="0" destOrd="0" presId="urn:microsoft.com/office/officeart/2005/8/layout/hierarchy1"/>
    <dgm:cxn modelId="{35803EEF-0A03-4197-AC4E-0A301FD9F50C}" srcId="{A3890EB7-21C0-4653-BAEC-F3BD7E766832}" destId="{86FCCA02-1431-4577-AC7C-3AF83B451EF5}" srcOrd="7" destOrd="0" parTransId="{49F28691-B4E9-498D-9954-261F395D23FD}" sibTransId="{F71ECDEE-D602-45C5-8BC3-320D24084394}"/>
    <dgm:cxn modelId="{2DD780F9-EC54-4419-B51D-52499D3D9105}" type="presOf" srcId="{161DC9A8-835F-4FC2-B93C-BF7A04F62FBA}" destId="{031633D6-A8FD-40A9-8487-D9C32812E00C}" srcOrd="0" destOrd="0" presId="urn:microsoft.com/office/officeart/2005/8/layout/hierarchy1"/>
    <dgm:cxn modelId="{88C547FC-3E89-4253-96B8-57E30646D627}" srcId="{A3890EB7-21C0-4653-BAEC-F3BD7E766832}" destId="{C275CAF0-DE1B-42E4-BD92-08CB85395810}" srcOrd="6" destOrd="0" parTransId="{5729A409-6C3F-4907-8641-2840CCFC6C55}" sibTransId="{3A261E8C-B929-43A9-B34D-AD085B9257F7}"/>
    <dgm:cxn modelId="{351E2462-ABD0-4B52-A316-52B1B1F7CF45}" type="presParOf" srcId="{54BBF89C-01EC-4960-ADCF-EF1DE7A006D9}" destId="{27E3B8D4-836D-4386-B9F0-2C2C9E3A5F74}" srcOrd="0" destOrd="0" presId="urn:microsoft.com/office/officeart/2005/8/layout/hierarchy1"/>
    <dgm:cxn modelId="{1596471E-903B-41DB-84BA-3074A094A51F}" type="presParOf" srcId="{27E3B8D4-836D-4386-B9F0-2C2C9E3A5F74}" destId="{2FA42AC3-677B-431C-A2D6-940814A88F72}" srcOrd="0" destOrd="0" presId="urn:microsoft.com/office/officeart/2005/8/layout/hierarchy1"/>
    <dgm:cxn modelId="{E4878304-D08F-485D-860A-A49649AD1E26}" type="presParOf" srcId="{2FA42AC3-677B-431C-A2D6-940814A88F72}" destId="{F9AE3CF9-974D-4B5F-B726-B682066A1AF3}" srcOrd="0" destOrd="0" presId="urn:microsoft.com/office/officeart/2005/8/layout/hierarchy1"/>
    <dgm:cxn modelId="{5ABF2469-B70F-4675-AE8E-E67E5B8818D9}" type="presParOf" srcId="{2FA42AC3-677B-431C-A2D6-940814A88F72}" destId="{448B34D0-ECE5-4EA6-B5F3-ED808EEF5864}" srcOrd="1" destOrd="0" presId="urn:microsoft.com/office/officeart/2005/8/layout/hierarchy1"/>
    <dgm:cxn modelId="{93CA29D1-54A3-4950-8AD9-084DEC8F8D04}" type="presParOf" srcId="{27E3B8D4-836D-4386-B9F0-2C2C9E3A5F74}" destId="{49911B3B-24D6-4A58-B62D-2F86BB5E85FD}" srcOrd="1" destOrd="0" presId="urn:microsoft.com/office/officeart/2005/8/layout/hierarchy1"/>
    <dgm:cxn modelId="{1F4AB1FA-DCFE-4C8A-A2C7-38F3C05A16F3}" type="presParOf" srcId="{49911B3B-24D6-4A58-B62D-2F86BB5E85FD}" destId="{9F640F18-56ED-4DE8-B1A5-0EBB08BF4598}" srcOrd="0" destOrd="0" presId="urn:microsoft.com/office/officeart/2005/8/layout/hierarchy1"/>
    <dgm:cxn modelId="{3B08F987-97D3-4449-8570-A1A5159BB02F}" type="presParOf" srcId="{49911B3B-24D6-4A58-B62D-2F86BB5E85FD}" destId="{0B9EA03B-D0D5-49E8-80F3-99381CAEC604}" srcOrd="1" destOrd="0" presId="urn:microsoft.com/office/officeart/2005/8/layout/hierarchy1"/>
    <dgm:cxn modelId="{12A41FAB-A32F-4771-ADB4-6327C17AA002}" type="presParOf" srcId="{0B9EA03B-D0D5-49E8-80F3-99381CAEC604}" destId="{0583F969-84CD-4083-BE70-21F0CF5E5C6E}" srcOrd="0" destOrd="0" presId="urn:microsoft.com/office/officeart/2005/8/layout/hierarchy1"/>
    <dgm:cxn modelId="{EB299E85-4840-404D-87AE-01A4318236B6}" type="presParOf" srcId="{0583F969-84CD-4083-BE70-21F0CF5E5C6E}" destId="{D2EF6B2E-FCFD-44B2-8A1F-8F6811737CAB}" srcOrd="0" destOrd="0" presId="urn:microsoft.com/office/officeart/2005/8/layout/hierarchy1"/>
    <dgm:cxn modelId="{411C547F-7B2E-4684-988C-FE710E343178}" type="presParOf" srcId="{0583F969-84CD-4083-BE70-21F0CF5E5C6E}" destId="{D83410F0-69B9-4CAF-8E17-2898E509E4F0}" srcOrd="1" destOrd="0" presId="urn:microsoft.com/office/officeart/2005/8/layout/hierarchy1"/>
    <dgm:cxn modelId="{E889DD3B-224E-4CC4-956E-39D521862EA0}" type="presParOf" srcId="{0B9EA03B-D0D5-49E8-80F3-99381CAEC604}" destId="{F99BCECC-76BE-4AEB-9283-D8714789FD86}" srcOrd="1" destOrd="0" presId="urn:microsoft.com/office/officeart/2005/8/layout/hierarchy1"/>
    <dgm:cxn modelId="{0B623AC5-CA62-4F43-BDD0-8091459A2AD4}" type="presParOf" srcId="{F99BCECC-76BE-4AEB-9283-D8714789FD86}" destId="{A9631176-6CC1-4CA0-99BE-0BD9CA49ED0F}" srcOrd="0" destOrd="0" presId="urn:microsoft.com/office/officeart/2005/8/layout/hierarchy1"/>
    <dgm:cxn modelId="{BBF4399C-6060-47F9-8DE9-06628FE935B1}" type="presParOf" srcId="{F99BCECC-76BE-4AEB-9283-D8714789FD86}" destId="{57F26E6D-025E-4028-8EED-41F2FAA711E0}" srcOrd="1" destOrd="0" presId="urn:microsoft.com/office/officeart/2005/8/layout/hierarchy1"/>
    <dgm:cxn modelId="{44FE583C-E8D3-44A7-A591-6F19A06A8028}" type="presParOf" srcId="{57F26E6D-025E-4028-8EED-41F2FAA711E0}" destId="{F2B4EC6C-A83E-4CD8-8628-29EADB50F0D8}" srcOrd="0" destOrd="0" presId="urn:microsoft.com/office/officeart/2005/8/layout/hierarchy1"/>
    <dgm:cxn modelId="{7DE713DB-6859-4DB0-9194-2E725848FF40}" type="presParOf" srcId="{F2B4EC6C-A83E-4CD8-8628-29EADB50F0D8}" destId="{516B0861-EE00-4F8F-8FAB-B6BF68E1F8AA}" srcOrd="0" destOrd="0" presId="urn:microsoft.com/office/officeart/2005/8/layout/hierarchy1"/>
    <dgm:cxn modelId="{3F8AE7E7-A392-43BA-9FF7-656315F0DC65}" type="presParOf" srcId="{F2B4EC6C-A83E-4CD8-8628-29EADB50F0D8}" destId="{6FC210E5-AE25-4F21-BBFD-1F4924DD888F}" srcOrd="1" destOrd="0" presId="urn:microsoft.com/office/officeart/2005/8/layout/hierarchy1"/>
    <dgm:cxn modelId="{586240E0-2407-42D2-B249-AA13BCBC9B69}" type="presParOf" srcId="{57F26E6D-025E-4028-8EED-41F2FAA711E0}" destId="{CA1586CB-A0F0-4CBF-86C7-560D75C02BAF}" srcOrd="1" destOrd="0" presId="urn:microsoft.com/office/officeart/2005/8/layout/hierarchy1"/>
    <dgm:cxn modelId="{960A2E35-F9CD-44C2-AB03-59BAD6CA716B}" type="presParOf" srcId="{F99BCECC-76BE-4AEB-9283-D8714789FD86}" destId="{2B89460D-3F29-4F67-A359-64F23FCFAFA8}" srcOrd="2" destOrd="0" presId="urn:microsoft.com/office/officeart/2005/8/layout/hierarchy1"/>
    <dgm:cxn modelId="{A10C3DB8-F5BE-44F0-BBE6-F3CACF41B786}" type="presParOf" srcId="{F99BCECC-76BE-4AEB-9283-D8714789FD86}" destId="{3F910FF6-DDE5-48A9-A505-4028E4C9DBED}" srcOrd="3" destOrd="0" presId="urn:microsoft.com/office/officeart/2005/8/layout/hierarchy1"/>
    <dgm:cxn modelId="{6831F389-11B9-4984-BEDA-70EB4426115E}" type="presParOf" srcId="{3F910FF6-DDE5-48A9-A505-4028E4C9DBED}" destId="{6381D1A3-02F0-4998-92CC-861C78E468DF}" srcOrd="0" destOrd="0" presId="urn:microsoft.com/office/officeart/2005/8/layout/hierarchy1"/>
    <dgm:cxn modelId="{8B529916-2DFC-469F-9CE6-1BF7D9F05B57}" type="presParOf" srcId="{6381D1A3-02F0-4998-92CC-861C78E468DF}" destId="{8EF60707-6461-4045-8388-EBB02C7D601B}" srcOrd="0" destOrd="0" presId="urn:microsoft.com/office/officeart/2005/8/layout/hierarchy1"/>
    <dgm:cxn modelId="{EB84449D-DD53-4B77-BF9D-66DB40BFB763}" type="presParOf" srcId="{6381D1A3-02F0-4998-92CC-861C78E468DF}" destId="{23BAE47B-34FE-4D38-8F1F-FA8B1012C48F}" srcOrd="1" destOrd="0" presId="urn:microsoft.com/office/officeart/2005/8/layout/hierarchy1"/>
    <dgm:cxn modelId="{57406ABF-2C59-44E5-8F83-36797F414C62}" type="presParOf" srcId="{3F910FF6-DDE5-48A9-A505-4028E4C9DBED}" destId="{21B3580A-A291-4AEE-BE36-CA1189179BA2}" srcOrd="1" destOrd="0" presId="urn:microsoft.com/office/officeart/2005/8/layout/hierarchy1"/>
    <dgm:cxn modelId="{0F6D947C-E00C-4086-8C84-76E2F7F591C0}" type="presParOf" srcId="{21B3580A-A291-4AEE-BE36-CA1189179BA2}" destId="{CBFBDADB-5395-4300-B10C-7BB3FA5650FB}" srcOrd="0" destOrd="0" presId="urn:microsoft.com/office/officeart/2005/8/layout/hierarchy1"/>
    <dgm:cxn modelId="{3A7974D2-BBA2-4CB3-B8CA-4074FE7B1225}" type="presParOf" srcId="{21B3580A-A291-4AEE-BE36-CA1189179BA2}" destId="{87B826A0-3E14-4EC1-AA3D-D6C850E506B9}" srcOrd="1" destOrd="0" presId="urn:microsoft.com/office/officeart/2005/8/layout/hierarchy1"/>
    <dgm:cxn modelId="{E370562E-AF0A-4E30-B8BD-514B96634843}" type="presParOf" srcId="{87B826A0-3E14-4EC1-AA3D-D6C850E506B9}" destId="{9B1F2592-C792-4DDB-AA49-A17E4AB97B11}" srcOrd="0" destOrd="0" presId="urn:microsoft.com/office/officeart/2005/8/layout/hierarchy1"/>
    <dgm:cxn modelId="{8F2FBCA4-154C-4773-B358-D184A2532DBB}" type="presParOf" srcId="{9B1F2592-C792-4DDB-AA49-A17E4AB97B11}" destId="{2C3DCC72-9751-4D6E-AA44-5F7701D2725A}" srcOrd="0" destOrd="0" presId="urn:microsoft.com/office/officeart/2005/8/layout/hierarchy1"/>
    <dgm:cxn modelId="{26C117C6-8CEF-45A8-8498-9D22105495EF}" type="presParOf" srcId="{9B1F2592-C792-4DDB-AA49-A17E4AB97B11}" destId="{596E8EFC-5958-48AD-B007-87694CEF09EA}" srcOrd="1" destOrd="0" presId="urn:microsoft.com/office/officeart/2005/8/layout/hierarchy1"/>
    <dgm:cxn modelId="{C5CA2BE3-0207-47D7-B23F-6CA33AEB9715}" type="presParOf" srcId="{87B826A0-3E14-4EC1-AA3D-D6C850E506B9}" destId="{76AD4ADC-8737-4E69-AB83-0A97440E0073}" srcOrd="1" destOrd="0" presId="urn:microsoft.com/office/officeart/2005/8/layout/hierarchy1"/>
    <dgm:cxn modelId="{FF03B953-E68B-4F1B-86B6-6DFBAA5FBE72}" type="presParOf" srcId="{49911B3B-24D6-4A58-B62D-2F86BB5E85FD}" destId="{031633D6-A8FD-40A9-8487-D9C32812E00C}" srcOrd="2" destOrd="0" presId="urn:microsoft.com/office/officeart/2005/8/layout/hierarchy1"/>
    <dgm:cxn modelId="{1E65135C-DF6B-424E-B70A-68DF41D5A084}" type="presParOf" srcId="{49911B3B-24D6-4A58-B62D-2F86BB5E85FD}" destId="{12FEC7D9-925A-4D1D-957F-BA02EE8040CA}" srcOrd="3" destOrd="0" presId="urn:microsoft.com/office/officeart/2005/8/layout/hierarchy1"/>
    <dgm:cxn modelId="{D0DE47C8-94DE-4560-9B39-DB8089F17C7A}" type="presParOf" srcId="{12FEC7D9-925A-4D1D-957F-BA02EE8040CA}" destId="{0F868000-6221-4F9B-B3B7-30E1D3FF1C92}" srcOrd="0" destOrd="0" presId="urn:microsoft.com/office/officeart/2005/8/layout/hierarchy1"/>
    <dgm:cxn modelId="{737EB94C-1EB5-4918-9B99-1C5D07A49366}" type="presParOf" srcId="{0F868000-6221-4F9B-B3B7-30E1D3FF1C92}" destId="{38AE7BF7-EF73-49E8-87D1-DE6C98EC1EDB}" srcOrd="0" destOrd="0" presId="urn:microsoft.com/office/officeart/2005/8/layout/hierarchy1"/>
    <dgm:cxn modelId="{52C409CE-E5D4-42AC-A2A1-FF42714BDEF0}" type="presParOf" srcId="{0F868000-6221-4F9B-B3B7-30E1D3FF1C92}" destId="{19AC55A0-2821-48FB-AD3E-96D62558F1E4}" srcOrd="1" destOrd="0" presId="urn:microsoft.com/office/officeart/2005/8/layout/hierarchy1"/>
    <dgm:cxn modelId="{EEDDCA9E-E055-4411-B3C9-29E5042B3C6A}" type="presParOf" srcId="{12FEC7D9-925A-4D1D-957F-BA02EE8040CA}" destId="{F261ED52-7E38-47D3-812C-8ACBCDB5A015}" srcOrd="1" destOrd="0" presId="urn:microsoft.com/office/officeart/2005/8/layout/hierarchy1"/>
    <dgm:cxn modelId="{E4720DD5-A953-4A38-A6AC-5453CF4787D9}" type="presParOf" srcId="{49911B3B-24D6-4A58-B62D-2F86BB5E85FD}" destId="{161F156C-1778-4BC0-8AD8-229E5A8A0C2F}" srcOrd="4" destOrd="0" presId="urn:microsoft.com/office/officeart/2005/8/layout/hierarchy1"/>
    <dgm:cxn modelId="{0192DDCD-2274-491D-B57E-FACE1EE5D984}" type="presParOf" srcId="{49911B3B-24D6-4A58-B62D-2F86BB5E85FD}" destId="{4CF8C4F9-BAEB-42F0-AB41-578C3FA67101}" srcOrd="5" destOrd="0" presId="urn:microsoft.com/office/officeart/2005/8/layout/hierarchy1"/>
    <dgm:cxn modelId="{99047639-5AFA-4A6D-9B9B-38F8A3B841B0}" type="presParOf" srcId="{4CF8C4F9-BAEB-42F0-AB41-578C3FA67101}" destId="{1F329EEC-AD79-4E69-B87E-E6D6FFFF68E6}" srcOrd="0" destOrd="0" presId="urn:microsoft.com/office/officeart/2005/8/layout/hierarchy1"/>
    <dgm:cxn modelId="{6D60771B-496C-4531-98F7-89937DC585EB}" type="presParOf" srcId="{1F329EEC-AD79-4E69-B87E-E6D6FFFF68E6}" destId="{28195DA6-3D2B-437D-859A-A962518983B5}" srcOrd="0" destOrd="0" presId="urn:microsoft.com/office/officeart/2005/8/layout/hierarchy1"/>
    <dgm:cxn modelId="{C990F1B6-E56D-4A22-A6B6-F435CA517C0A}" type="presParOf" srcId="{1F329EEC-AD79-4E69-B87E-E6D6FFFF68E6}" destId="{A9C7A669-F43C-4F56-A153-3CD4662328FC}" srcOrd="1" destOrd="0" presId="urn:microsoft.com/office/officeart/2005/8/layout/hierarchy1"/>
    <dgm:cxn modelId="{79F87BCB-A900-4378-A7C5-08DD6B6FC4BA}" type="presParOf" srcId="{4CF8C4F9-BAEB-42F0-AB41-578C3FA67101}" destId="{05D8F5AE-9AF4-4D54-BEEC-7F94CE4C9A15}" srcOrd="1" destOrd="0" presId="urn:microsoft.com/office/officeart/2005/8/layout/hierarchy1"/>
    <dgm:cxn modelId="{7BE65B07-6DD0-4CD3-8FFD-C14B06D3920B}" type="presParOf" srcId="{49911B3B-24D6-4A58-B62D-2F86BB5E85FD}" destId="{2978ECBB-91F2-4D67-BC31-101A75984200}" srcOrd="6" destOrd="0" presId="urn:microsoft.com/office/officeart/2005/8/layout/hierarchy1"/>
    <dgm:cxn modelId="{61DD2DB9-8C16-4B57-BCB6-1A724FF7C421}" type="presParOf" srcId="{49911B3B-24D6-4A58-B62D-2F86BB5E85FD}" destId="{84F6C430-3A7A-48AC-B590-256AB959F026}" srcOrd="7" destOrd="0" presId="urn:microsoft.com/office/officeart/2005/8/layout/hierarchy1"/>
    <dgm:cxn modelId="{F0B49DAF-1960-4807-B34E-747959A80B7D}" type="presParOf" srcId="{84F6C430-3A7A-48AC-B590-256AB959F026}" destId="{06C069A2-FEBE-4F98-AFE3-A26F05B75517}" srcOrd="0" destOrd="0" presId="urn:microsoft.com/office/officeart/2005/8/layout/hierarchy1"/>
    <dgm:cxn modelId="{FEEF390F-41F4-4BFE-BEE0-BA5F9DEE1DC7}" type="presParOf" srcId="{06C069A2-FEBE-4F98-AFE3-A26F05B75517}" destId="{77080B2E-759E-44A8-864C-34964E4CD4FF}" srcOrd="0" destOrd="0" presId="urn:microsoft.com/office/officeart/2005/8/layout/hierarchy1"/>
    <dgm:cxn modelId="{2C8B7E6A-3902-4342-97FD-9F3C574347B6}" type="presParOf" srcId="{06C069A2-FEBE-4F98-AFE3-A26F05B75517}" destId="{A710BBC0-7AA4-4F1B-8D80-08DFACB99502}" srcOrd="1" destOrd="0" presId="urn:microsoft.com/office/officeart/2005/8/layout/hierarchy1"/>
    <dgm:cxn modelId="{E5B481B9-C4BC-4D0D-88A0-67C71A3FD37E}" type="presParOf" srcId="{84F6C430-3A7A-48AC-B590-256AB959F026}" destId="{BA112EC0-BED2-49CA-8459-220420E19188}" srcOrd="1" destOrd="0" presId="urn:microsoft.com/office/officeart/2005/8/layout/hierarchy1"/>
    <dgm:cxn modelId="{C261C540-4ED8-4A46-94D2-7092B933116A}" type="presParOf" srcId="{49911B3B-24D6-4A58-B62D-2F86BB5E85FD}" destId="{D74FF13C-A3BB-4D0E-B48D-1052767D3F8A}" srcOrd="8" destOrd="0" presId="urn:microsoft.com/office/officeart/2005/8/layout/hierarchy1"/>
    <dgm:cxn modelId="{C83818FB-594E-46C1-8CB2-D3D451EF6D36}" type="presParOf" srcId="{49911B3B-24D6-4A58-B62D-2F86BB5E85FD}" destId="{9984643D-8481-475B-99EF-B7FE1FE7ACA3}" srcOrd="9" destOrd="0" presId="urn:microsoft.com/office/officeart/2005/8/layout/hierarchy1"/>
    <dgm:cxn modelId="{07D0CF4B-49ED-404E-84A4-CE95263BFCBA}" type="presParOf" srcId="{9984643D-8481-475B-99EF-B7FE1FE7ACA3}" destId="{28857835-F479-4745-BAF0-D2FA89EBD265}" srcOrd="0" destOrd="0" presId="urn:microsoft.com/office/officeart/2005/8/layout/hierarchy1"/>
    <dgm:cxn modelId="{10CB57B3-C2E3-422D-BEB0-981C63C3FF9B}" type="presParOf" srcId="{28857835-F479-4745-BAF0-D2FA89EBD265}" destId="{FE1F0A2C-468D-4764-BFA7-6EEA28FBBB96}" srcOrd="0" destOrd="0" presId="urn:microsoft.com/office/officeart/2005/8/layout/hierarchy1"/>
    <dgm:cxn modelId="{843C8C44-717C-4AD0-8E93-6B703A41FF83}" type="presParOf" srcId="{28857835-F479-4745-BAF0-D2FA89EBD265}" destId="{048C48A7-B18B-4FDA-BF0B-F8EA943CA7CB}" srcOrd="1" destOrd="0" presId="urn:microsoft.com/office/officeart/2005/8/layout/hierarchy1"/>
    <dgm:cxn modelId="{09EBCA33-C36C-412A-9E87-3C27A79FC142}" type="presParOf" srcId="{9984643D-8481-475B-99EF-B7FE1FE7ACA3}" destId="{30E261D5-0A2F-4534-9F77-00B606AA8931}" srcOrd="1" destOrd="0" presId="urn:microsoft.com/office/officeart/2005/8/layout/hierarchy1"/>
    <dgm:cxn modelId="{91DCB95A-E50A-4379-B1AA-772AA184F118}" type="presParOf" srcId="{49911B3B-24D6-4A58-B62D-2F86BB5E85FD}" destId="{659BA2A7-A480-4CA9-9E6B-40830AB79C44}" srcOrd="10" destOrd="0" presId="urn:microsoft.com/office/officeart/2005/8/layout/hierarchy1"/>
    <dgm:cxn modelId="{C7C8BD92-ABAE-4EA6-B995-3FAF240D4193}" type="presParOf" srcId="{49911B3B-24D6-4A58-B62D-2F86BB5E85FD}" destId="{1195F486-BB61-40C6-9FF3-7B8FCFD2315C}" srcOrd="11" destOrd="0" presId="urn:microsoft.com/office/officeart/2005/8/layout/hierarchy1"/>
    <dgm:cxn modelId="{D6391C08-D7F7-4A7F-86DE-D421DA58ACEF}" type="presParOf" srcId="{1195F486-BB61-40C6-9FF3-7B8FCFD2315C}" destId="{5C70C4B7-B351-435D-A63C-1AE9E3077FCD}" srcOrd="0" destOrd="0" presId="urn:microsoft.com/office/officeart/2005/8/layout/hierarchy1"/>
    <dgm:cxn modelId="{5B9DBEF6-EEAD-4C40-A5B6-1B42E3421274}" type="presParOf" srcId="{5C70C4B7-B351-435D-A63C-1AE9E3077FCD}" destId="{400B59FC-E13F-422C-AEC9-A17BA9CFDCB9}" srcOrd="0" destOrd="0" presId="urn:microsoft.com/office/officeart/2005/8/layout/hierarchy1"/>
    <dgm:cxn modelId="{01D836DF-BD0D-4FE0-8C0C-1A00B8ECAB68}" type="presParOf" srcId="{5C70C4B7-B351-435D-A63C-1AE9E3077FCD}" destId="{42112D37-62B4-4D51-BA52-C5A57253B1E1}" srcOrd="1" destOrd="0" presId="urn:microsoft.com/office/officeart/2005/8/layout/hierarchy1"/>
    <dgm:cxn modelId="{7181ECDB-57C4-414F-BC8E-77766FFC7192}" type="presParOf" srcId="{1195F486-BB61-40C6-9FF3-7B8FCFD2315C}" destId="{4CFB5B22-B17B-47B7-927F-BCE53831FF01}" srcOrd="1" destOrd="0" presId="urn:microsoft.com/office/officeart/2005/8/layout/hierarchy1"/>
    <dgm:cxn modelId="{AA09B786-DCD1-44B1-9F7A-FC7D04DABC98}" type="presParOf" srcId="{49911B3B-24D6-4A58-B62D-2F86BB5E85FD}" destId="{31ACFAE0-DB0C-4A15-8B7B-D3C2A71CA167}" srcOrd="12" destOrd="0" presId="urn:microsoft.com/office/officeart/2005/8/layout/hierarchy1"/>
    <dgm:cxn modelId="{FEB463AA-BB63-455A-9E2D-2669B9D8D3A5}" type="presParOf" srcId="{49911B3B-24D6-4A58-B62D-2F86BB5E85FD}" destId="{E02A335B-0CD3-4C13-B072-52878A478C72}" srcOrd="13" destOrd="0" presId="urn:microsoft.com/office/officeart/2005/8/layout/hierarchy1"/>
    <dgm:cxn modelId="{6B08FDE4-93ED-435D-9DBB-810BACC191EB}" type="presParOf" srcId="{E02A335B-0CD3-4C13-B072-52878A478C72}" destId="{48B1FD55-5ECA-40FC-B957-C8EDCE4A0687}" srcOrd="0" destOrd="0" presId="urn:microsoft.com/office/officeart/2005/8/layout/hierarchy1"/>
    <dgm:cxn modelId="{F5BD5592-F615-43A8-A8B5-77096B9FFF0D}" type="presParOf" srcId="{48B1FD55-5ECA-40FC-B957-C8EDCE4A0687}" destId="{5F7E74F8-AF74-433E-8CA1-EAB4631DEAE4}" srcOrd="0" destOrd="0" presId="urn:microsoft.com/office/officeart/2005/8/layout/hierarchy1"/>
    <dgm:cxn modelId="{5130832C-A818-4D72-B6AC-CF7E489BBFB7}" type="presParOf" srcId="{48B1FD55-5ECA-40FC-B957-C8EDCE4A0687}" destId="{1BD8D846-9BCC-47EB-8E69-64A43CD90D86}" srcOrd="1" destOrd="0" presId="urn:microsoft.com/office/officeart/2005/8/layout/hierarchy1"/>
    <dgm:cxn modelId="{C82749C0-FA8D-4990-918A-B7352A76D706}" type="presParOf" srcId="{E02A335B-0CD3-4C13-B072-52878A478C72}" destId="{BCD3C895-B086-47B6-8AA2-3D8816A76ABB}" srcOrd="1" destOrd="0" presId="urn:microsoft.com/office/officeart/2005/8/layout/hierarchy1"/>
    <dgm:cxn modelId="{F9131AA4-B43C-4472-BE1D-AE97C9A493AA}" type="presParOf" srcId="{49911B3B-24D6-4A58-B62D-2F86BB5E85FD}" destId="{8FCF8D78-B264-4847-B4E4-CAD3C90E7110}" srcOrd="14" destOrd="0" presId="urn:microsoft.com/office/officeart/2005/8/layout/hierarchy1"/>
    <dgm:cxn modelId="{4F3ABB9E-274A-4B11-8B1D-FF87D5D05561}" type="presParOf" srcId="{49911B3B-24D6-4A58-B62D-2F86BB5E85FD}" destId="{83C160B5-FF14-4CF3-B70D-70AEA7166AC8}" srcOrd="15" destOrd="0" presId="urn:microsoft.com/office/officeart/2005/8/layout/hierarchy1"/>
    <dgm:cxn modelId="{8CACAD4B-2FC9-45B7-BC90-1C47DF821795}" type="presParOf" srcId="{83C160B5-FF14-4CF3-B70D-70AEA7166AC8}" destId="{80656DB4-1786-4B0B-B786-84865DEEF276}" srcOrd="0" destOrd="0" presId="urn:microsoft.com/office/officeart/2005/8/layout/hierarchy1"/>
    <dgm:cxn modelId="{D62A8187-C133-4B5F-9871-922A5FC0CEA0}" type="presParOf" srcId="{80656DB4-1786-4B0B-B786-84865DEEF276}" destId="{DCA3373A-B1E1-45C3-8A3D-C875F8002A40}" srcOrd="0" destOrd="0" presId="urn:microsoft.com/office/officeart/2005/8/layout/hierarchy1"/>
    <dgm:cxn modelId="{7D7BD371-00B7-4598-BD41-388076DC1E7F}" type="presParOf" srcId="{80656DB4-1786-4B0B-B786-84865DEEF276}" destId="{0DFB7671-3E27-4219-82B7-295F2BD3A1AA}" srcOrd="1" destOrd="0" presId="urn:microsoft.com/office/officeart/2005/8/layout/hierarchy1"/>
    <dgm:cxn modelId="{3B42DCA4-98E5-4516-A91A-CD7A390515C2}" type="presParOf" srcId="{83C160B5-FF14-4CF3-B70D-70AEA7166AC8}" destId="{B1A85EA8-A084-4118-96B0-E7CA9A9005B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CF8D78-B264-4847-B4E4-CAD3C90E7110}">
      <dsp:nvSpPr>
        <dsp:cNvPr id="0" name=""/>
        <dsp:cNvSpPr/>
      </dsp:nvSpPr>
      <dsp:spPr>
        <a:xfrm>
          <a:off x="4009848" y="674662"/>
          <a:ext cx="3180944" cy="216262"/>
        </a:xfrm>
        <a:custGeom>
          <a:avLst/>
          <a:gdLst/>
          <a:ahLst/>
          <a:cxnLst/>
          <a:rect l="0" t="0" r="0" b="0"/>
          <a:pathLst>
            <a:path>
              <a:moveTo>
                <a:pt x="0" y="0"/>
              </a:moveTo>
              <a:lnTo>
                <a:pt x="0" y="147376"/>
              </a:lnTo>
              <a:lnTo>
                <a:pt x="3180944" y="147376"/>
              </a:lnTo>
              <a:lnTo>
                <a:pt x="3180944" y="216262"/>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1ACFAE0-DB0C-4A15-8B7B-D3C2A71CA167}">
      <dsp:nvSpPr>
        <dsp:cNvPr id="0" name=""/>
        <dsp:cNvSpPr/>
      </dsp:nvSpPr>
      <dsp:spPr>
        <a:xfrm>
          <a:off x="4009848" y="674662"/>
          <a:ext cx="2272103" cy="216262"/>
        </a:xfrm>
        <a:custGeom>
          <a:avLst/>
          <a:gdLst/>
          <a:ahLst/>
          <a:cxnLst/>
          <a:rect l="0" t="0" r="0" b="0"/>
          <a:pathLst>
            <a:path>
              <a:moveTo>
                <a:pt x="0" y="0"/>
              </a:moveTo>
              <a:lnTo>
                <a:pt x="0" y="147376"/>
              </a:lnTo>
              <a:lnTo>
                <a:pt x="2272103" y="147376"/>
              </a:lnTo>
              <a:lnTo>
                <a:pt x="2272103" y="216262"/>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59BA2A7-A480-4CA9-9E6B-40830AB79C44}">
      <dsp:nvSpPr>
        <dsp:cNvPr id="0" name=""/>
        <dsp:cNvSpPr/>
      </dsp:nvSpPr>
      <dsp:spPr>
        <a:xfrm>
          <a:off x="4009848" y="674662"/>
          <a:ext cx="1363262" cy="216262"/>
        </a:xfrm>
        <a:custGeom>
          <a:avLst/>
          <a:gdLst/>
          <a:ahLst/>
          <a:cxnLst/>
          <a:rect l="0" t="0" r="0" b="0"/>
          <a:pathLst>
            <a:path>
              <a:moveTo>
                <a:pt x="0" y="0"/>
              </a:moveTo>
              <a:lnTo>
                <a:pt x="0" y="147376"/>
              </a:lnTo>
              <a:lnTo>
                <a:pt x="1363262" y="147376"/>
              </a:lnTo>
              <a:lnTo>
                <a:pt x="1363262" y="216262"/>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74FF13C-A3BB-4D0E-B48D-1052767D3F8A}">
      <dsp:nvSpPr>
        <dsp:cNvPr id="0" name=""/>
        <dsp:cNvSpPr/>
      </dsp:nvSpPr>
      <dsp:spPr>
        <a:xfrm>
          <a:off x="4009848" y="674662"/>
          <a:ext cx="454420" cy="216262"/>
        </a:xfrm>
        <a:custGeom>
          <a:avLst/>
          <a:gdLst/>
          <a:ahLst/>
          <a:cxnLst/>
          <a:rect l="0" t="0" r="0" b="0"/>
          <a:pathLst>
            <a:path>
              <a:moveTo>
                <a:pt x="0" y="0"/>
              </a:moveTo>
              <a:lnTo>
                <a:pt x="0" y="147376"/>
              </a:lnTo>
              <a:lnTo>
                <a:pt x="454420" y="147376"/>
              </a:lnTo>
              <a:lnTo>
                <a:pt x="454420" y="216262"/>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978ECBB-91F2-4D67-BC31-101A75984200}">
      <dsp:nvSpPr>
        <dsp:cNvPr id="0" name=""/>
        <dsp:cNvSpPr/>
      </dsp:nvSpPr>
      <dsp:spPr>
        <a:xfrm>
          <a:off x="3555427" y="674662"/>
          <a:ext cx="454420" cy="216262"/>
        </a:xfrm>
        <a:custGeom>
          <a:avLst/>
          <a:gdLst/>
          <a:ahLst/>
          <a:cxnLst/>
          <a:rect l="0" t="0" r="0" b="0"/>
          <a:pathLst>
            <a:path>
              <a:moveTo>
                <a:pt x="454420" y="0"/>
              </a:moveTo>
              <a:lnTo>
                <a:pt x="454420" y="147376"/>
              </a:lnTo>
              <a:lnTo>
                <a:pt x="0" y="147376"/>
              </a:lnTo>
              <a:lnTo>
                <a:pt x="0" y="216262"/>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61F156C-1778-4BC0-8AD8-229E5A8A0C2F}">
      <dsp:nvSpPr>
        <dsp:cNvPr id="0" name=""/>
        <dsp:cNvSpPr/>
      </dsp:nvSpPr>
      <dsp:spPr>
        <a:xfrm>
          <a:off x="2646586" y="674662"/>
          <a:ext cx="1363262" cy="216262"/>
        </a:xfrm>
        <a:custGeom>
          <a:avLst/>
          <a:gdLst/>
          <a:ahLst/>
          <a:cxnLst/>
          <a:rect l="0" t="0" r="0" b="0"/>
          <a:pathLst>
            <a:path>
              <a:moveTo>
                <a:pt x="1363262" y="0"/>
              </a:moveTo>
              <a:lnTo>
                <a:pt x="1363262" y="147376"/>
              </a:lnTo>
              <a:lnTo>
                <a:pt x="0" y="147376"/>
              </a:lnTo>
              <a:lnTo>
                <a:pt x="0" y="216262"/>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31633D6-A8FD-40A9-8487-D9C32812E00C}">
      <dsp:nvSpPr>
        <dsp:cNvPr id="0" name=""/>
        <dsp:cNvSpPr/>
      </dsp:nvSpPr>
      <dsp:spPr>
        <a:xfrm>
          <a:off x="1737744" y="674662"/>
          <a:ext cx="2272103" cy="216262"/>
        </a:xfrm>
        <a:custGeom>
          <a:avLst/>
          <a:gdLst/>
          <a:ahLst/>
          <a:cxnLst/>
          <a:rect l="0" t="0" r="0" b="0"/>
          <a:pathLst>
            <a:path>
              <a:moveTo>
                <a:pt x="2272103" y="0"/>
              </a:moveTo>
              <a:lnTo>
                <a:pt x="2272103" y="147376"/>
              </a:lnTo>
              <a:lnTo>
                <a:pt x="0" y="147376"/>
              </a:lnTo>
              <a:lnTo>
                <a:pt x="0" y="216262"/>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BFBDADB-5395-4300-B10C-7BB3FA5650FB}">
      <dsp:nvSpPr>
        <dsp:cNvPr id="0" name=""/>
        <dsp:cNvSpPr/>
      </dsp:nvSpPr>
      <dsp:spPr>
        <a:xfrm>
          <a:off x="1237604" y="2051557"/>
          <a:ext cx="91440" cy="216262"/>
        </a:xfrm>
        <a:custGeom>
          <a:avLst/>
          <a:gdLst/>
          <a:ahLst/>
          <a:cxnLst/>
          <a:rect l="0" t="0" r="0" b="0"/>
          <a:pathLst>
            <a:path>
              <a:moveTo>
                <a:pt x="45720" y="0"/>
              </a:moveTo>
              <a:lnTo>
                <a:pt x="45720" y="216262"/>
              </a:lnTo>
            </a:path>
          </a:pathLst>
        </a:custGeom>
        <a:noFill/>
        <a:ln w="1270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B89460D-3F29-4F67-A359-64F23FCFAFA8}">
      <dsp:nvSpPr>
        <dsp:cNvPr id="0" name=""/>
        <dsp:cNvSpPr/>
      </dsp:nvSpPr>
      <dsp:spPr>
        <a:xfrm>
          <a:off x="828903" y="1363109"/>
          <a:ext cx="454420" cy="216262"/>
        </a:xfrm>
        <a:custGeom>
          <a:avLst/>
          <a:gdLst/>
          <a:ahLst/>
          <a:cxnLst/>
          <a:rect l="0" t="0" r="0" b="0"/>
          <a:pathLst>
            <a:path>
              <a:moveTo>
                <a:pt x="0" y="0"/>
              </a:moveTo>
              <a:lnTo>
                <a:pt x="0" y="147376"/>
              </a:lnTo>
              <a:lnTo>
                <a:pt x="454420" y="147376"/>
              </a:lnTo>
              <a:lnTo>
                <a:pt x="454420" y="216262"/>
              </a:lnTo>
            </a:path>
          </a:pathLst>
        </a:custGeom>
        <a:noFill/>
        <a:ln w="12700" cap="flat" cmpd="sng" algn="ctr">
          <a:solidFill>
            <a:schemeClr val="accent6">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9631176-6CC1-4CA0-99BE-0BD9CA49ED0F}">
      <dsp:nvSpPr>
        <dsp:cNvPr id="0" name=""/>
        <dsp:cNvSpPr/>
      </dsp:nvSpPr>
      <dsp:spPr>
        <a:xfrm>
          <a:off x="374482" y="1363109"/>
          <a:ext cx="454420" cy="216262"/>
        </a:xfrm>
        <a:custGeom>
          <a:avLst/>
          <a:gdLst/>
          <a:ahLst/>
          <a:cxnLst/>
          <a:rect l="0" t="0" r="0" b="0"/>
          <a:pathLst>
            <a:path>
              <a:moveTo>
                <a:pt x="454420" y="0"/>
              </a:moveTo>
              <a:lnTo>
                <a:pt x="454420" y="147376"/>
              </a:lnTo>
              <a:lnTo>
                <a:pt x="0" y="147376"/>
              </a:lnTo>
              <a:lnTo>
                <a:pt x="0" y="216262"/>
              </a:lnTo>
            </a:path>
          </a:pathLst>
        </a:custGeom>
        <a:noFill/>
        <a:ln w="12700" cap="flat" cmpd="sng" algn="ctr">
          <a:solidFill>
            <a:schemeClr val="accent6">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F640F18-56ED-4DE8-B1A5-0EBB08BF4598}">
      <dsp:nvSpPr>
        <dsp:cNvPr id="0" name=""/>
        <dsp:cNvSpPr/>
      </dsp:nvSpPr>
      <dsp:spPr>
        <a:xfrm>
          <a:off x="828903" y="674662"/>
          <a:ext cx="3180944" cy="216262"/>
        </a:xfrm>
        <a:custGeom>
          <a:avLst/>
          <a:gdLst/>
          <a:ahLst/>
          <a:cxnLst/>
          <a:rect l="0" t="0" r="0" b="0"/>
          <a:pathLst>
            <a:path>
              <a:moveTo>
                <a:pt x="3180944" y="0"/>
              </a:moveTo>
              <a:lnTo>
                <a:pt x="3180944" y="147376"/>
              </a:lnTo>
              <a:lnTo>
                <a:pt x="0" y="147376"/>
              </a:lnTo>
              <a:lnTo>
                <a:pt x="0" y="216262"/>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9AE3CF9-974D-4B5F-B726-B682066A1AF3}">
      <dsp:nvSpPr>
        <dsp:cNvPr id="0" name=""/>
        <dsp:cNvSpPr/>
      </dsp:nvSpPr>
      <dsp:spPr>
        <a:xfrm>
          <a:off x="3638049" y="202477"/>
          <a:ext cx="743597" cy="472184"/>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48B34D0-ECE5-4EA6-B5F3-ED808EEF5864}">
      <dsp:nvSpPr>
        <dsp:cNvPr id="0" name=""/>
        <dsp:cNvSpPr/>
      </dsp:nvSpPr>
      <dsp:spPr>
        <a:xfrm>
          <a:off x="3720671" y="280968"/>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Calibri" panose="020F0502020204030204" pitchFamily="34" charset="0"/>
              <a:cs typeface="Calibri" panose="020F0502020204030204" pitchFamily="34" charset="0"/>
            </a:rPr>
            <a:t>RFA</a:t>
          </a:r>
          <a:endParaRPr lang="en-ZA" sz="1200" b="1" kern="1200" dirty="0">
            <a:latin typeface="Calibri" panose="020F0502020204030204" pitchFamily="34" charset="0"/>
            <a:cs typeface="Calibri" panose="020F0502020204030204" pitchFamily="34" charset="0"/>
          </a:endParaRPr>
        </a:p>
      </dsp:txBody>
      <dsp:txXfrm>
        <a:off x="3734501" y="294798"/>
        <a:ext cx="715937" cy="444524"/>
      </dsp:txXfrm>
    </dsp:sp>
    <dsp:sp modelId="{D2EF6B2E-FCFD-44B2-8A1F-8F6811737CAB}">
      <dsp:nvSpPr>
        <dsp:cNvPr id="0" name=""/>
        <dsp:cNvSpPr/>
      </dsp:nvSpPr>
      <dsp:spPr>
        <a:xfrm>
          <a:off x="457104" y="890925"/>
          <a:ext cx="743597" cy="472184"/>
        </a:xfrm>
        <a:prstGeom prst="roundRect">
          <a:avLst>
            <a:gd name="adj" fmla="val 10000"/>
          </a:avLst>
        </a:prstGeom>
        <a:solidFill>
          <a:schemeClr val="tx2">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83410F0-69B9-4CAF-8E17-2898E509E4F0}">
      <dsp:nvSpPr>
        <dsp:cNvPr id="0" name=""/>
        <dsp:cNvSpPr/>
      </dsp:nvSpPr>
      <dsp:spPr>
        <a:xfrm>
          <a:off x="539726" y="969416"/>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Calibri" panose="020F0502020204030204" pitchFamily="34" charset="0"/>
              <a:cs typeface="Calibri" panose="020F0502020204030204" pitchFamily="34" charset="0"/>
            </a:rPr>
            <a:t>Level 1 bidder</a:t>
          </a:r>
          <a:endParaRPr lang="en-ZA" sz="1200" b="1" kern="1200" dirty="0">
            <a:latin typeface="Calibri" panose="020F0502020204030204" pitchFamily="34" charset="0"/>
            <a:cs typeface="Calibri" panose="020F0502020204030204" pitchFamily="34" charset="0"/>
          </a:endParaRPr>
        </a:p>
      </dsp:txBody>
      <dsp:txXfrm>
        <a:off x="553556" y="983246"/>
        <a:ext cx="715937" cy="444524"/>
      </dsp:txXfrm>
    </dsp:sp>
    <dsp:sp modelId="{516B0861-EE00-4F8F-8FAB-B6BF68E1F8AA}">
      <dsp:nvSpPr>
        <dsp:cNvPr id="0" name=""/>
        <dsp:cNvSpPr/>
      </dsp:nvSpPr>
      <dsp:spPr>
        <a:xfrm>
          <a:off x="2684" y="1579372"/>
          <a:ext cx="743597" cy="472184"/>
        </a:xfrm>
        <a:prstGeom prst="roundRect">
          <a:avLst>
            <a:gd name="adj" fmla="val 10000"/>
          </a:avLst>
        </a:prstGeom>
        <a:solidFill>
          <a:srgbClr val="0070C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FC210E5-AE25-4F21-BBFD-1F4924DD888F}">
      <dsp:nvSpPr>
        <dsp:cNvPr id="0" name=""/>
        <dsp:cNvSpPr/>
      </dsp:nvSpPr>
      <dsp:spPr>
        <a:xfrm>
          <a:off x="85305" y="1657863"/>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Calibri" panose="020F0502020204030204" pitchFamily="34" charset="0"/>
              <a:cs typeface="Calibri" panose="020F0502020204030204" pitchFamily="34" charset="0"/>
            </a:rPr>
            <a:t>Level 2 bidder</a:t>
          </a:r>
          <a:endParaRPr lang="en-ZA" sz="1200" b="1" kern="1200" dirty="0">
            <a:latin typeface="Calibri" panose="020F0502020204030204" pitchFamily="34" charset="0"/>
            <a:cs typeface="Calibri" panose="020F0502020204030204" pitchFamily="34" charset="0"/>
          </a:endParaRPr>
        </a:p>
      </dsp:txBody>
      <dsp:txXfrm>
        <a:off x="99135" y="1671693"/>
        <a:ext cx="715937" cy="444524"/>
      </dsp:txXfrm>
    </dsp:sp>
    <dsp:sp modelId="{8EF60707-6461-4045-8388-EBB02C7D601B}">
      <dsp:nvSpPr>
        <dsp:cNvPr id="0" name=""/>
        <dsp:cNvSpPr/>
      </dsp:nvSpPr>
      <dsp:spPr>
        <a:xfrm>
          <a:off x="911525" y="1579372"/>
          <a:ext cx="743597" cy="472184"/>
        </a:xfrm>
        <a:prstGeom prst="roundRect">
          <a:avLst>
            <a:gd name="adj" fmla="val 10000"/>
          </a:avLst>
        </a:prstGeom>
        <a:solidFill>
          <a:srgbClr val="0070C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3BAE47B-34FE-4D38-8F1F-FA8B1012C48F}">
      <dsp:nvSpPr>
        <dsp:cNvPr id="0" name=""/>
        <dsp:cNvSpPr/>
      </dsp:nvSpPr>
      <dsp:spPr>
        <a:xfrm>
          <a:off x="994147" y="1657863"/>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Calibri" panose="020F0502020204030204" pitchFamily="34" charset="0"/>
              <a:cs typeface="Calibri" panose="020F0502020204030204" pitchFamily="34" charset="0"/>
            </a:rPr>
            <a:t>Level 2 bidder</a:t>
          </a:r>
          <a:endParaRPr lang="en-ZA" sz="1200" b="1" kern="1200" dirty="0">
            <a:latin typeface="Calibri" panose="020F0502020204030204" pitchFamily="34" charset="0"/>
            <a:cs typeface="Calibri" panose="020F0502020204030204" pitchFamily="34" charset="0"/>
          </a:endParaRPr>
        </a:p>
      </dsp:txBody>
      <dsp:txXfrm>
        <a:off x="1007977" y="1671693"/>
        <a:ext cx="715937" cy="444524"/>
      </dsp:txXfrm>
    </dsp:sp>
    <dsp:sp modelId="{2C3DCC72-9751-4D6E-AA44-5F7701D2725A}">
      <dsp:nvSpPr>
        <dsp:cNvPr id="0" name=""/>
        <dsp:cNvSpPr/>
      </dsp:nvSpPr>
      <dsp:spPr>
        <a:xfrm>
          <a:off x="785701" y="2267819"/>
          <a:ext cx="995245" cy="1067722"/>
        </a:xfrm>
        <a:prstGeom prst="roundRect">
          <a:avLst>
            <a:gd name="adj" fmla="val 10000"/>
          </a:avLst>
        </a:prstGeom>
        <a:solidFill>
          <a:srgbClr val="00206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96E8EFC-5958-48AD-B007-87694CEF09EA}">
      <dsp:nvSpPr>
        <dsp:cNvPr id="0" name=""/>
        <dsp:cNvSpPr/>
      </dsp:nvSpPr>
      <dsp:spPr>
        <a:xfrm>
          <a:off x="868323" y="2346310"/>
          <a:ext cx="995245" cy="106772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Calibri" panose="020F0502020204030204" pitchFamily="34" charset="0"/>
              <a:cs typeface="Calibri" panose="020F0502020204030204" pitchFamily="34" charset="0"/>
            </a:rPr>
            <a:t>Ward level Local Employment</a:t>
          </a:r>
          <a:endParaRPr lang="en-ZA" sz="1200" b="1" kern="1200" dirty="0">
            <a:latin typeface="Calibri" panose="020F0502020204030204" pitchFamily="34" charset="0"/>
            <a:cs typeface="Calibri" panose="020F0502020204030204" pitchFamily="34" charset="0"/>
          </a:endParaRPr>
        </a:p>
      </dsp:txBody>
      <dsp:txXfrm>
        <a:off x="897473" y="2375460"/>
        <a:ext cx="936945" cy="1009422"/>
      </dsp:txXfrm>
    </dsp:sp>
    <dsp:sp modelId="{38AE7BF7-EF73-49E8-87D1-DE6C98EC1EDB}">
      <dsp:nvSpPr>
        <dsp:cNvPr id="0" name=""/>
        <dsp:cNvSpPr/>
      </dsp:nvSpPr>
      <dsp:spPr>
        <a:xfrm>
          <a:off x="1365946" y="890925"/>
          <a:ext cx="743597" cy="472184"/>
        </a:xfrm>
        <a:prstGeom prst="roundRect">
          <a:avLst>
            <a:gd name="adj" fmla="val 10000"/>
          </a:avLst>
        </a:prstGeom>
        <a:solidFill>
          <a:schemeClr val="tx2">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9AC55A0-2821-48FB-AD3E-96D62558F1E4}">
      <dsp:nvSpPr>
        <dsp:cNvPr id="0" name=""/>
        <dsp:cNvSpPr/>
      </dsp:nvSpPr>
      <dsp:spPr>
        <a:xfrm>
          <a:off x="1448568" y="969416"/>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Calibri" panose="020F0502020204030204" pitchFamily="34" charset="0"/>
              <a:cs typeface="Calibri" panose="020F0502020204030204" pitchFamily="34" charset="0"/>
            </a:rPr>
            <a:t>Level 1 bidder</a:t>
          </a:r>
          <a:endParaRPr lang="en-ZA" sz="1200" b="1" kern="1200" dirty="0">
            <a:latin typeface="Calibri" panose="020F0502020204030204" pitchFamily="34" charset="0"/>
            <a:cs typeface="Calibri" panose="020F0502020204030204" pitchFamily="34" charset="0"/>
          </a:endParaRPr>
        </a:p>
      </dsp:txBody>
      <dsp:txXfrm>
        <a:off x="1462398" y="983246"/>
        <a:ext cx="715937" cy="444524"/>
      </dsp:txXfrm>
    </dsp:sp>
    <dsp:sp modelId="{28195DA6-3D2B-437D-859A-A962518983B5}">
      <dsp:nvSpPr>
        <dsp:cNvPr id="0" name=""/>
        <dsp:cNvSpPr/>
      </dsp:nvSpPr>
      <dsp:spPr>
        <a:xfrm>
          <a:off x="2274787" y="890925"/>
          <a:ext cx="743597" cy="472184"/>
        </a:xfrm>
        <a:prstGeom prst="roundRect">
          <a:avLst>
            <a:gd name="adj" fmla="val 10000"/>
          </a:avLst>
        </a:prstGeom>
        <a:solidFill>
          <a:schemeClr val="tx2">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9C7A669-F43C-4F56-A153-3CD4662328FC}">
      <dsp:nvSpPr>
        <dsp:cNvPr id="0" name=""/>
        <dsp:cNvSpPr/>
      </dsp:nvSpPr>
      <dsp:spPr>
        <a:xfrm>
          <a:off x="2357409" y="969416"/>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Calibri" panose="020F0502020204030204" pitchFamily="34" charset="0"/>
              <a:cs typeface="Calibri" panose="020F0502020204030204" pitchFamily="34" charset="0"/>
            </a:rPr>
            <a:t>Level 1 bidder</a:t>
          </a:r>
          <a:endParaRPr lang="en-ZA" sz="1200" b="1" kern="1200" dirty="0">
            <a:latin typeface="Calibri" panose="020F0502020204030204" pitchFamily="34" charset="0"/>
            <a:cs typeface="Calibri" panose="020F0502020204030204" pitchFamily="34" charset="0"/>
          </a:endParaRPr>
        </a:p>
      </dsp:txBody>
      <dsp:txXfrm>
        <a:off x="2371239" y="983246"/>
        <a:ext cx="715937" cy="444524"/>
      </dsp:txXfrm>
    </dsp:sp>
    <dsp:sp modelId="{77080B2E-759E-44A8-864C-34964E4CD4FF}">
      <dsp:nvSpPr>
        <dsp:cNvPr id="0" name=""/>
        <dsp:cNvSpPr/>
      </dsp:nvSpPr>
      <dsp:spPr>
        <a:xfrm>
          <a:off x="3183628" y="890925"/>
          <a:ext cx="743597" cy="472184"/>
        </a:xfrm>
        <a:prstGeom prst="roundRect">
          <a:avLst>
            <a:gd name="adj" fmla="val 10000"/>
          </a:avLst>
        </a:prstGeom>
        <a:solidFill>
          <a:schemeClr val="tx2">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710BBC0-7AA4-4F1B-8D80-08DFACB99502}">
      <dsp:nvSpPr>
        <dsp:cNvPr id="0" name=""/>
        <dsp:cNvSpPr/>
      </dsp:nvSpPr>
      <dsp:spPr>
        <a:xfrm>
          <a:off x="3266250" y="969416"/>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Calibri" panose="020F0502020204030204" pitchFamily="34" charset="0"/>
              <a:cs typeface="Calibri" panose="020F0502020204030204" pitchFamily="34" charset="0"/>
            </a:rPr>
            <a:t>Level 1 bidder</a:t>
          </a:r>
          <a:endParaRPr lang="en-ZA" sz="1200" b="1" kern="1200" dirty="0">
            <a:latin typeface="Calibri" panose="020F0502020204030204" pitchFamily="34" charset="0"/>
            <a:cs typeface="Calibri" panose="020F0502020204030204" pitchFamily="34" charset="0"/>
          </a:endParaRPr>
        </a:p>
      </dsp:txBody>
      <dsp:txXfrm>
        <a:off x="3280080" y="983246"/>
        <a:ext cx="715937" cy="444524"/>
      </dsp:txXfrm>
    </dsp:sp>
    <dsp:sp modelId="{FE1F0A2C-468D-4764-BFA7-6EEA28FBBB96}">
      <dsp:nvSpPr>
        <dsp:cNvPr id="0" name=""/>
        <dsp:cNvSpPr/>
      </dsp:nvSpPr>
      <dsp:spPr>
        <a:xfrm>
          <a:off x="4092470" y="890925"/>
          <a:ext cx="743597" cy="472184"/>
        </a:xfrm>
        <a:prstGeom prst="roundRect">
          <a:avLst>
            <a:gd name="adj" fmla="val 10000"/>
          </a:avLst>
        </a:prstGeom>
        <a:solidFill>
          <a:schemeClr val="tx2">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48C48A7-B18B-4FDA-BF0B-F8EA943CA7CB}">
      <dsp:nvSpPr>
        <dsp:cNvPr id="0" name=""/>
        <dsp:cNvSpPr/>
      </dsp:nvSpPr>
      <dsp:spPr>
        <a:xfrm>
          <a:off x="4175092" y="969416"/>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Calibri" panose="020F0502020204030204" pitchFamily="34" charset="0"/>
              <a:cs typeface="Calibri" panose="020F0502020204030204" pitchFamily="34" charset="0"/>
            </a:rPr>
            <a:t>Level 1 bidder</a:t>
          </a:r>
          <a:endParaRPr lang="en-ZA" sz="1200" b="1" kern="1200" dirty="0">
            <a:latin typeface="Calibri" panose="020F0502020204030204" pitchFamily="34" charset="0"/>
            <a:cs typeface="Calibri" panose="020F0502020204030204" pitchFamily="34" charset="0"/>
          </a:endParaRPr>
        </a:p>
      </dsp:txBody>
      <dsp:txXfrm>
        <a:off x="4188922" y="983246"/>
        <a:ext cx="715937" cy="444524"/>
      </dsp:txXfrm>
    </dsp:sp>
    <dsp:sp modelId="{400B59FC-E13F-422C-AEC9-A17BA9CFDCB9}">
      <dsp:nvSpPr>
        <dsp:cNvPr id="0" name=""/>
        <dsp:cNvSpPr/>
      </dsp:nvSpPr>
      <dsp:spPr>
        <a:xfrm>
          <a:off x="5001311" y="890925"/>
          <a:ext cx="743597" cy="472184"/>
        </a:xfrm>
        <a:prstGeom prst="roundRect">
          <a:avLst>
            <a:gd name="adj" fmla="val 10000"/>
          </a:avLst>
        </a:prstGeom>
        <a:solidFill>
          <a:schemeClr val="tx2">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2112D37-62B4-4D51-BA52-C5A57253B1E1}">
      <dsp:nvSpPr>
        <dsp:cNvPr id="0" name=""/>
        <dsp:cNvSpPr/>
      </dsp:nvSpPr>
      <dsp:spPr>
        <a:xfrm>
          <a:off x="5083933" y="969416"/>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Calibri" panose="020F0502020204030204" pitchFamily="34" charset="0"/>
              <a:cs typeface="Calibri" panose="020F0502020204030204" pitchFamily="34" charset="0"/>
            </a:rPr>
            <a:t>Level 1 bidder</a:t>
          </a:r>
          <a:endParaRPr lang="en-ZA" sz="1200" b="1" kern="1200" dirty="0">
            <a:latin typeface="Calibri" panose="020F0502020204030204" pitchFamily="34" charset="0"/>
            <a:cs typeface="Calibri" panose="020F0502020204030204" pitchFamily="34" charset="0"/>
          </a:endParaRPr>
        </a:p>
      </dsp:txBody>
      <dsp:txXfrm>
        <a:off x="5097763" y="983246"/>
        <a:ext cx="715937" cy="444524"/>
      </dsp:txXfrm>
    </dsp:sp>
    <dsp:sp modelId="{5F7E74F8-AF74-433E-8CA1-EAB4631DEAE4}">
      <dsp:nvSpPr>
        <dsp:cNvPr id="0" name=""/>
        <dsp:cNvSpPr/>
      </dsp:nvSpPr>
      <dsp:spPr>
        <a:xfrm>
          <a:off x="5910153" y="890925"/>
          <a:ext cx="743597" cy="472184"/>
        </a:xfrm>
        <a:prstGeom prst="roundRect">
          <a:avLst>
            <a:gd name="adj" fmla="val 10000"/>
          </a:avLst>
        </a:prstGeom>
        <a:solidFill>
          <a:schemeClr val="tx2">
            <a:lumMod val="40000"/>
            <a:lumOff val="60000"/>
          </a:schemeClr>
        </a:solidFill>
        <a:ln>
          <a:solidFill>
            <a:schemeClr val="tx2">
              <a:lumMod val="40000"/>
              <a:lumOff val="60000"/>
            </a:schemeClr>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BD8D846-9BCC-47EB-8E69-64A43CD90D86}">
      <dsp:nvSpPr>
        <dsp:cNvPr id="0" name=""/>
        <dsp:cNvSpPr/>
      </dsp:nvSpPr>
      <dsp:spPr>
        <a:xfrm>
          <a:off x="5992775" y="969416"/>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Calibri" panose="020F0502020204030204" pitchFamily="34" charset="0"/>
              <a:cs typeface="Calibri" panose="020F0502020204030204" pitchFamily="34" charset="0"/>
            </a:rPr>
            <a:t>Level 1 bidder</a:t>
          </a:r>
          <a:endParaRPr lang="en-ZA" sz="1200" b="1" kern="1200" dirty="0">
            <a:latin typeface="Calibri" panose="020F0502020204030204" pitchFamily="34" charset="0"/>
            <a:cs typeface="Calibri" panose="020F0502020204030204" pitchFamily="34" charset="0"/>
          </a:endParaRPr>
        </a:p>
      </dsp:txBody>
      <dsp:txXfrm>
        <a:off x="6006605" y="983246"/>
        <a:ext cx="715937" cy="444524"/>
      </dsp:txXfrm>
    </dsp:sp>
    <dsp:sp modelId="{DCA3373A-B1E1-45C3-8A3D-C875F8002A40}">
      <dsp:nvSpPr>
        <dsp:cNvPr id="0" name=""/>
        <dsp:cNvSpPr/>
      </dsp:nvSpPr>
      <dsp:spPr>
        <a:xfrm>
          <a:off x="6818994" y="890925"/>
          <a:ext cx="743597" cy="472184"/>
        </a:xfrm>
        <a:prstGeom prst="roundRect">
          <a:avLst>
            <a:gd name="adj" fmla="val 10000"/>
          </a:avLst>
        </a:prstGeom>
        <a:solidFill>
          <a:schemeClr val="tx2">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DFB7671-3E27-4219-82B7-295F2BD3A1AA}">
      <dsp:nvSpPr>
        <dsp:cNvPr id="0" name=""/>
        <dsp:cNvSpPr/>
      </dsp:nvSpPr>
      <dsp:spPr>
        <a:xfrm>
          <a:off x="6901616" y="969416"/>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tx2">
              <a:lumMod val="40000"/>
              <a:lumOff val="6000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Calibri" panose="020F0502020204030204" pitchFamily="34" charset="0"/>
              <a:cs typeface="Calibri" panose="020F0502020204030204" pitchFamily="34" charset="0"/>
            </a:rPr>
            <a:t>Level 1 bidder</a:t>
          </a:r>
          <a:endParaRPr lang="en-ZA" sz="1100" b="1" kern="1200" dirty="0">
            <a:latin typeface="Calibri" panose="020F0502020204030204" pitchFamily="34" charset="0"/>
            <a:cs typeface="Calibri" panose="020F0502020204030204" pitchFamily="34" charset="0"/>
          </a:endParaRPr>
        </a:p>
      </dsp:txBody>
      <dsp:txXfrm>
        <a:off x="6915446" y="983246"/>
        <a:ext cx="715937" cy="4445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FF091-AC67-462F-B50D-77A37B600459}">
      <dsp:nvSpPr>
        <dsp:cNvPr id="0" name=""/>
        <dsp:cNvSpPr/>
      </dsp:nvSpPr>
      <dsp:spPr>
        <a:xfrm rot="5400000">
          <a:off x="-168522" y="171709"/>
          <a:ext cx="1123484" cy="786439"/>
        </a:xfrm>
        <a:prstGeom prst="chevron">
          <a:avLst/>
        </a:prstGeom>
        <a:solidFill>
          <a:srgbClr val="00B05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endParaRPr lang="en-US" sz="1100" kern="1200" dirty="0"/>
        </a:p>
        <a:p>
          <a:pPr marL="0" lvl="0" indent="0" algn="ctr" defTabSz="488950">
            <a:lnSpc>
              <a:spcPct val="90000"/>
            </a:lnSpc>
            <a:spcBef>
              <a:spcPct val="0"/>
            </a:spcBef>
            <a:spcAft>
              <a:spcPct val="35000"/>
            </a:spcAft>
            <a:buNone/>
          </a:pPr>
          <a:r>
            <a:rPr lang="en-US" sz="1100" kern="1200" dirty="0"/>
            <a:t>LTSA</a:t>
          </a:r>
          <a:endParaRPr lang="en-ZA" sz="1100" kern="1200" dirty="0"/>
        </a:p>
      </dsp:txBody>
      <dsp:txXfrm rot="-5400000">
        <a:off x="1" y="396407"/>
        <a:ext cx="786439" cy="337045"/>
      </dsp:txXfrm>
    </dsp:sp>
    <dsp:sp modelId="{586E8F48-220B-4012-9836-B50514A448CB}">
      <dsp:nvSpPr>
        <dsp:cNvPr id="0" name=""/>
        <dsp:cNvSpPr/>
      </dsp:nvSpPr>
      <dsp:spPr>
        <a:xfrm rot="5400000">
          <a:off x="1856694" y="-1067069"/>
          <a:ext cx="730648" cy="2871159"/>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Fibre Build </a:t>
          </a:r>
          <a:endParaRPr lang="en-ZA" sz="1200" kern="1200" dirty="0"/>
        </a:p>
        <a:p>
          <a:pPr marL="114300" lvl="1" indent="-114300" algn="l" defTabSz="533400">
            <a:lnSpc>
              <a:spcPct val="90000"/>
            </a:lnSpc>
            <a:spcBef>
              <a:spcPct val="0"/>
            </a:spcBef>
            <a:spcAft>
              <a:spcPct val="15000"/>
            </a:spcAft>
            <a:buChar char="•"/>
          </a:pPr>
          <a:r>
            <a:rPr lang="en-US" sz="1200" kern="1200" dirty="0">
              <a:solidFill>
                <a:srgbClr val="FF0000"/>
              </a:solidFill>
            </a:rPr>
            <a:t>Layer 1 and Layer 2</a:t>
          </a:r>
          <a:endParaRPr lang="en-ZA" sz="1200" kern="1200" dirty="0">
            <a:solidFill>
              <a:srgbClr val="FF0000"/>
            </a:solidFill>
          </a:endParaRPr>
        </a:p>
      </dsp:txBody>
      <dsp:txXfrm rot="-5400000">
        <a:off x="786439" y="38853"/>
        <a:ext cx="2835492" cy="659314"/>
      </dsp:txXfrm>
    </dsp:sp>
    <dsp:sp modelId="{ECDE1145-24F0-4731-A5BB-EEB2444A8F77}">
      <dsp:nvSpPr>
        <dsp:cNvPr id="0" name=""/>
        <dsp:cNvSpPr/>
      </dsp:nvSpPr>
      <dsp:spPr>
        <a:xfrm rot="5400000">
          <a:off x="-168522" y="1092680"/>
          <a:ext cx="1123484" cy="786439"/>
        </a:xfrm>
        <a:prstGeom prst="chevron">
          <a:avLst/>
        </a:prstGeom>
        <a:solidFill>
          <a:srgbClr val="00206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endParaRPr lang="en-US" sz="1100" kern="1200" dirty="0"/>
        </a:p>
        <a:p>
          <a:pPr marL="0" lvl="0" indent="0" algn="ctr" defTabSz="488950">
            <a:lnSpc>
              <a:spcPct val="90000"/>
            </a:lnSpc>
            <a:spcBef>
              <a:spcPct val="0"/>
            </a:spcBef>
            <a:spcAft>
              <a:spcPct val="35000"/>
            </a:spcAft>
            <a:buNone/>
          </a:pPr>
          <a:r>
            <a:rPr lang="en-US" sz="1100" kern="1200" dirty="0"/>
            <a:t>SITA </a:t>
          </a:r>
          <a:endParaRPr lang="en-ZA" sz="1100" kern="1200" dirty="0"/>
        </a:p>
      </dsp:txBody>
      <dsp:txXfrm rot="-5400000">
        <a:off x="1" y="1317378"/>
        <a:ext cx="786439" cy="337045"/>
      </dsp:txXfrm>
    </dsp:sp>
    <dsp:sp modelId="{6AA69241-4A41-4D56-AE31-AC939333EF46}">
      <dsp:nvSpPr>
        <dsp:cNvPr id="0" name=""/>
        <dsp:cNvSpPr/>
      </dsp:nvSpPr>
      <dsp:spPr>
        <a:xfrm rot="5400000">
          <a:off x="1856886" y="-146289"/>
          <a:ext cx="730264" cy="2871159"/>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solidFill>
                <a:srgbClr val="FF0000"/>
              </a:solidFill>
            </a:rPr>
            <a:t>Layer 3 Connectivity</a:t>
          </a:r>
          <a:endParaRPr lang="en-ZA" sz="1200" kern="1200" dirty="0">
            <a:solidFill>
              <a:srgbClr val="FF0000"/>
            </a:solidFill>
          </a:endParaRPr>
        </a:p>
        <a:p>
          <a:pPr marL="114300" lvl="1" indent="-114300" algn="l" defTabSz="533400">
            <a:lnSpc>
              <a:spcPct val="90000"/>
            </a:lnSpc>
            <a:spcBef>
              <a:spcPct val="0"/>
            </a:spcBef>
            <a:spcAft>
              <a:spcPct val="15000"/>
            </a:spcAft>
            <a:buChar char="•"/>
          </a:pPr>
          <a:r>
            <a:rPr lang="en-US" sz="1200" kern="1200" dirty="0"/>
            <a:t>Project Management</a:t>
          </a:r>
          <a:endParaRPr lang="en-ZA" sz="1200" kern="1200" dirty="0"/>
        </a:p>
      </dsp:txBody>
      <dsp:txXfrm rot="-5400000">
        <a:off x="786439" y="959807"/>
        <a:ext cx="2835510" cy="658966"/>
      </dsp:txXfrm>
    </dsp:sp>
    <dsp:sp modelId="{A3B16B80-F734-4D1A-9C3F-EC7D58B8748E}">
      <dsp:nvSpPr>
        <dsp:cNvPr id="0" name=""/>
        <dsp:cNvSpPr/>
      </dsp:nvSpPr>
      <dsp:spPr>
        <a:xfrm rot="5400000">
          <a:off x="-168522" y="2013651"/>
          <a:ext cx="1123484" cy="786439"/>
        </a:xfrm>
        <a:prstGeom prst="chevron">
          <a:avLst/>
        </a:prstGeom>
        <a:solidFill>
          <a:schemeClr val="accent5">
            <a:hueOff val="-9933876"/>
            <a:satOff val="39811"/>
            <a:lumOff val="862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endParaRPr lang="en-US" sz="1100" kern="1200" dirty="0"/>
        </a:p>
        <a:p>
          <a:pPr marL="0" lvl="0" indent="0" algn="ctr" defTabSz="488950">
            <a:lnSpc>
              <a:spcPct val="90000"/>
            </a:lnSpc>
            <a:spcBef>
              <a:spcPct val="0"/>
            </a:spcBef>
            <a:spcAft>
              <a:spcPct val="35000"/>
            </a:spcAft>
            <a:buNone/>
          </a:pPr>
          <a:r>
            <a:rPr lang="en-US" sz="1100" kern="1200" dirty="0"/>
            <a:t>ECPG </a:t>
          </a:r>
        </a:p>
        <a:p>
          <a:pPr marL="0" lvl="0" indent="0" algn="ctr" defTabSz="488950">
            <a:lnSpc>
              <a:spcPct val="90000"/>
            </a:lnSpc>
            <a:spcBef>
              <a:spcPct val="0"/>
            </a:spcBef>
            <a:spcAft>
              <a:spcPct val="35000"/>
            </a:spcAft>
            <a:buNone/>
          </a:pPr>
          <a:r>
            <a:rPr lang="en-US" sz="1100" kern="1200" dirty="0"/>
            <a:t>Service </a:t>
          </a:r>
          <a:endParaRPr lang="en-ZA" sz="1100" kern="1200" dirty="0"/>
        </a:p>
      </dsp:txBody>
      <dsp:txXfrm rot="-5400000">
        <a:off x="1" y="2238349"/>
        <a:ext cx="786439" cy="337045"/>
      </dsp:txXfrm>
    </dsp:sp>
    <dsp:sp modelId="{6B04E0E7-1DE5-483E-95F0-DF76BDA84D01}">
      <dsp:nvSpPr>
        <dsp:cNvPr id="0" name=""/>
        <dsp:cNvSpPr/>
      </dsp:nvSpPr>
      <dsp:spPr>
        <a:xfrm rot="5400000">
          <a:off x="1856886" y="774681"/>
          <a:ext cx="730264" cy="2871159"/>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Service Consumers </a:t>
          </a:r>
          <a:endParaRPr lang="en-ZA" sz="1200" kern="1200" dirty="0"/>
        </a:p>
      </dsp:txBody>
      <dsp:txXfrm rot="-5400000">
        <a:off x="786439" y="1880778"/>
        <a:ext cx="2835510" cy="6589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A30CE9-1526-4294-85A6-F275F7F84FEE}">
      <dsp:nvSpPr>
        <dsp:cNvPr id="0" name=""/>
        <dsp:cNvSpPr/>
      </dsp:nvSpPr>
      <dsp:spPr>
        <a:xfrm>
          <a:off x="1566694" y="323"/>
          <a:ext cx="2350041" cy="1262972"/>
        </a:xfrm>
        <a:prstGeom prst="rightArrow">
          <a:avLst>
            <a:gd name="adj1" fmla="val 75000"/>
            <a:gd name="adj2" fmla="val 50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 tIns="7620" rIns="7620" bIns="7620" numCol="1" spcCol="1270" anchor="t" anchorCtr="0">
          <a:noAutofit/>
        </a:bodyPr>
        <a:lstStyle/>
        <a:p>
          <a:pPr marL="114300" lvl="1" indent="-114300" algn="l" defTabSz="533400">
            <a:lnSpc>
              <a:spcPct val="90000"/>
            </a:lnSpc>
            <a:spcBef>
              <a:spcPct val="0"/>
            </a:spcBef>
            <a:spcAft>
              <a:spcPct val="15000"/>
            </a:spcAft>
            <a:buChar char="•"/>
          </a:pPr>
          <a:endParaRPr lang="en-ZA" sz="1200" kern="1200" dirty="0"/>
        </a:p>
        <a:p>
          <a:pPr marL="114300" lvl="1" indent="-114300" algn="l" defTabSz="533400">
            <a:lnSpc>
              <a:spcPct val="90000"/>
            </a:lnSpc>
            <a:spcBef>
              <a:spcPct val="0"/>
            </a:spcBef>
            <a:spcAft>
              <a:spcPct val="15000"/>
            </a:spcAft>
            <a:buChar char="•"/>
          </a:pPr>
          <a:r>
            <a:rPr lang="en-US" sz="1200" kern="1200" dirty="0"/>
            <a:t>2700 Sites</a:t>
          </a:r>
          <a:endParaRPr lang="en-ZA" sz="1200" kern="1200" dirty="0"/>
        </a:p>
        <a:p>
          <a:pPr marL="114300" lvl="1" indent="-114300" algn="l" defTabSz="533400">
            <a:lnSpc>
              <a:spcPct val="90000"/>
            </a:lnSpc>
            <a:spcBef>
              <a:spcPct val="0"/>
            </a:spcBef>
            <a:spcAft>
              <a:spcPct val="15000"/>
            </a:spcAft>
            <a:buChar char="•"/>
          </a:pPr>
          <a:r>
            <a:rPr lang="en-US" sz="1200" kern="1200" dirty="0"/>
            <a:t>SITA </a:t>
          </a:r>
          <a:endParaRPr lang="en-ZA" sz="1200" kern="1200" dirty="0"/>
        </a:p>
        <a:p>
          <a:pPr marL="114300" lvl="1" indent="-114300" algn="l" defTabSz="533400">
            <a:lnSpc>
              <a:spcPct val="90000"/>
            </a:lnSpc>
            <a:spcBef>
              <a:spcPct val="0"/>
            </a:spcBef>
            <a:spcAft>
              <a:spcPct val="15000"/>
            </a:spcAft>
            <a:buChar char="•"/>
          </a:pPr>
          <a:r>
            <a:rPr lang="en-US" sz="1200" kern="1200" dirty="0"/>
            <a:t>LTSA</a:t>
          </a:r>
          <a:endParaRPr lang="en-ZA" sz="1200" kern="1200" dirty="0"/>
        </a:p>
      </dsp:txBody>
      <dsp:txXfrm>
        <a:off x="1566694" y="158195"/>
        <a:ext cx="1876427" cy="947229"/>
      </dsp:txXfrm>
    </dsp:sp>
    <dsp:sp modelId="{50BC3A76-5640-47D5-AD04-81F7C3540577}">
      <dsp:nvSpPr>
        <dsp:cNvPr id="0" name=""/>
        <dsp:cNvSpPr/>
      </dsp:nvSpPr>
      <dsp:spPr>
        <a:xfrm>
          <a:off x="0" y="323"/>
          <a:ext cx="1566694" cy="1262972"/>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dirty="0"/>
            <a:t>Phase 1 </a:t>
          </a:r>
          <a:endParaRPr lang="en-ZA" sz="1600" kern="1200" dirty="0"/>
        </a:p>
      </dsp:txBody>
      <dsp:txXfrm>
        <a:off x="61653" y="61976"/>
        <a:ext cx="1443388" cy="1139666"/>
      </dsp:txXfrm>
    </dsp:sp>
    <dsp:sp modelId="{D9586D31-30D0-451C-AC59-1CB0093E0904}">
      <dsp:nvSpPr>
        <dsp:cNvPr id="0" name=""/>
        <dsp:cNvSpPr/>
      </dsp:nvSpPr>
      <dsp:spPr>
        <a:xfrm>
          <a:off x="1566694" y="1389593"/>
          <a:ext cx="2350041" cy="1262972"/>
        </a:xfrm>
        <a:prstGeom prst="rightArrow">
          <a:avLst>
            <a:gd name="adj1" fmla="val 75000"/>
            <a:gd name="adj2" fmla="val 50000"/>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 tIns="7620" rIns="7620" bIns="7620" numCol="1" spcCol="1270" anchor="t" anchorCtr="0">
          <a:noAutofit/>
        </a:bodyPr>
        <a:lstStyle/>
        <a:p>
          <a:pPr marL="114300" lvl="1" indent="-114300" algn="l" defTabSz="533400">
            <a:lnSpc>
              <a:spcPct val="90000"/>
            </a:lnSpc>
            <a:spcBef>
              <a:spcPct val="0"/>
            </a:spcBef>
            <a:spcAft>
              <a:spcPct val="15000"/>
            </a:spcAft>
            <a:buChar char="•"/>
          </a:pPr>
          <a:endParaRPr lang="en-ZA" sz="1200" kern="1200" dirty="0"/>
        </a:p>
        <a:p>
          <a:pPr marL="114300" lvl="1" indent="-114300" algn="l" defTabSz="533400">
            <a:lnSpc>
              <a:spcPct val="90000"/>
            </a:lnSpc>
            <a:spcBef>
              <a:spcPct val="0"/>
            </a:spcBef>
            <a:spcAft>
              <a:spcPct val="15000"/>
            </a:spcAft>
            <a:buChar char="•"/>
          </a:pPr>
          <a:r>
            <a:rPr lang="en-US" sz="1200" kern="1200" dirty="0"/>
            <a:t>Approx. 2300</a:t>
          </a:r>
          <a:endParaRPr lang="en-ZA" sz="1200" kern="1200" dirty="0"/>
        </a:p>
        <a:p>
          <a:pPr marL="114300" lvl="1" indent="-114300" algn="l" defTabSz="533400">
            <a:lnSpc>
              <a:spcPct val="90000"/>
            </a:lnSpc>
            <a:spcBef>
              <a:spcPct val="0"/>
            </a:spcBef>
            <a:spcAft>
              <a:spcPct val="15000"/>
            </a:spcAft>
            <a:buChar char="•"/>
          </a:pPr>
          <a:r>
            <a:rPr lang="en-US" sz="1200" kern="1200" dirty="0"/>
            <a:t>SITA – Open Tender</a:t>
          </a:r>
          <a:endParaRPr lang="en-ZA" sz="1200" kern="1200" dirty="0"/>
        </a:p>
        <a:p>
          <a:pPr marL="114300" lvl="1" indent="-114300" algn="l" defTabSz="533400">
            <a:lnSpc>
              <a:spcPct val="90000"/>
            </a:lnSpc>
            <a:spcBef>
              <a:spcPct val="0"/>
            </a:spcBef>
            <a:spcAft>
              <a:spcPct val="15000"/>
            </a:spcAft>
            <a:buChar char="•"/>
          </a:pPr>
          <a:r>
            <a:rPr lang="en-US" sz="1200" kern="1200" dirty="0"/>
            <a:t>Bidder – Service Provider</a:t>
          </a:r>
          <a:endParaRPr lang="en-ZA" sz="1200" kern="1200" dirty="0"/>
        </a:p>
      </dsp:txBody>
      <dsp:txXfrm>
        <a:off x="1566694" y="1547465"/>
        <a:ext cx="1876427" cy="947229"/>
      </dsp:txXfrm>
    </dsp:sp>
    <dsp:sp modelId="{10F3F725-715B-469E-9783-246380502738}">
      <dsp:nvSpPr>
        <dsp:cNvPr id="0" name=""/>
        <dsp:cNvSpPr/>
      </dsp:nvSpPr>
      <dsp:spPr>
        <a:xfrm>
          <a:off x="0" y="1389593"/>
          <a:ext cx="1566694" cy="1262972"/>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dirty="0"/>
            <a:t>Phase 2</a:t>
          </a:r>
          <a:endParaRPr lang="en-ZA" sz="1600" kern="1200" dirty="0"/>
        </a:p>
      </dsp:txBody>
      <dsp:txXfrm>
        <a:off x="61653" y="1451246"/>
        <a:ext cx="1443388" cy="11396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44E832-B633-45EB-8E5F-4A450EEF3CCD}">
      <dsp:nvSpPr>
        <dsp:cNvPr id="0" name=""/>
        <dsp:cNvSpPr/>
      </dsp:nvSpPr>
      <dsp:spPr>
        <a:xfrm>
          <a:off x="88" y="1109116"/>
          <a:ext cx="1416641" cy="1168433"/>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l" defTabSz="577850">
            <a:lnSpc>
              <a:spcPct val="90000"/>
            </a:lnSpc>
            <a:spcBef>
              <a:spcPct val="0"/>
            </a:spcBef>
            <a:spcAft>
              <a:spcPct val="15000"/>
            </a:spcAft>
            <a:buChar char="•"/>
          </a:pPr>
          <a:r>
            <a:rPr lang="en-US" sz="1300" kern="1200" dirty="0"/>
            <a:t>SITA SMME Accreditation</a:t>
          </a:r>
        </a:p>
      </dsp:txBody>
      <dsp:txXfrm>
        <a:off x="26977" y="1136005"/>
        <a:ext cx="1362863" cy="864276"/>
      </dsp:txXfrm>
    </dsp:sp>
    <dsp:sp modelId="{BCD8D21D-C8AC-4C85-A53B-A74DB27983F5}">
      <dsp:nvSpPr>
        <dsp:cNvPr id="0" name=""/>
        <dsp:cNvSpPr/>
      </dsp:nvSpPr>
      <dsp:spPr>
        <a:xfrm>
          <a:off x="813091" y="1448053"/>
          <a:ext cx="1472691" cy="1472691"/>
        </a:xfrm>
        <a:prstGeom prst="leftCircularArrow">
          <a:avLst>
            <a:gd name="adj1" fmla="val 2550"/>
            <a:gd name="adj2" fmla="val 309429"/>
            <a:gd name="adj3" fmla="val 2084940"/>
            <a:gd name="adj4" fmla="val 9024489"/>
            <a:gd name="adj5" fmla="val 2975"/>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CD52760A-BB71-4E33-BA1E-24C2A22190D8}">
      <dsp:nvSpPr>
        <dsp:cNvPr id="0" name=""/>
        <dsp:cNvSpPr/>
      </dsp:nvSpPr>
      <dsp:spPr>
        <a:xfrm>
          <a:off x="314897" y="2027171"/>
          <a:ext cx="1259237" cy="500757"/>
        </a:xfrm>
        <a:prstGeom prst="roundRect">
          <a:avLst>
            <a:gd name="adj" fmla="val 1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t>RFA</a:t>
          </a:r>
        </a:p>
      </dsp:txBody>
      <dsp:txXfrm>
        <a:off x="329564" y="2041838"/>
        <a:ext cx="1229903" cy="471423"/>
      </dsp:txXfrm>
    </dsp:sp>
    <dsp:sp modelId="{3929B5B3-44E0-4A12-B24B-9A9CBC6C4253}">
      <dsp:nvSpPr>
        <dsp:cNvPr id="0" name=""/>
        <dsp:cNvSpPr/>
      </dsp:nvSpPr>
      <dsp:spPr>
        <a:xfrm>
          <a:off x="1752976" y="1109116"/>
          <a:ext cx="1416641" cy="1168433"/>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l" defTabSz="577850">
            <a:lnSpc>
              <a:spcPct val="90000"/>
            </a:lnSpc>
            <a:spcBef>
              <a:spcPct val="0"/>
            </a:spcBef>
            <a:spcAft>
              <a:spcPct val="15000"/>
            </a:spcAft>
            <a:buChar char="•"/>
          </a:pPr>
          <a:r>
            <a:rPr lang="en-US" sz="1300" kern="1200" dirty="0"/>
            <a:t>LTSA Direct Contracting</a:t>
          </a:r>
        </a:p>
        <a:p>
          <a:pPr marL="114300" lvl="1" indent="-114300" algn="l" defTabSz="577850">
            <a:lnSpc>
              <a:spcPct val="90000"/>
            </a:lnSpc>
            <a:spcBef>
              <a:spcPct val="0"/>
            </a:spcBef>
            <a:spcAft>
              <a:spcPct val="15000"/>
            </a:spcAft>
            <a:buChar char="•"/>
          </a:pPr>
          <a:r>
            <a:rPr lang="en-US" sz="1300" kern="1200" dirty="0"/>
            <a:t>ECPG &amp; SITA Oversight </a:t>
          </a:r>
        </a:p>
      </dsp:txBody>
      <dsp:txXfrm>
        <a:off x="1779865" y="1386384"/>
        <a:ext cx="1362863" cy="864276"/>
      </dsp:txXfrm>
    </dsp:sp>
    <dsp:sp modelId="{23A58696-B2F1-4584-975F-D3A1676D2793}">
      <dsp:nvSpPr>
        <dsp:cNvPr id="0" name=""/>
        <dsp:cNvSpPr/>
      </dsp:nvSpPr>
      <dsp:spPr>
        <a:xfrm>
          <a:off x="2554174" y="420108"/>
          <a:ext cx="1653706" cy="1653706"/>
        </a:xfrm>
        <a:prstGeom prst="circularArrow">
          <a:avLst>
            <a:gd name="adj1" fmla="val 2271"/>
            <a:gd name="adj2" fmla="val 273786"/>
            <a:gd name="adj3" fmla="val 19550703"/>
            <a:gd name="adj4" fmla="val 12575511"/>
            <a:gd name="adj5" fmla="val 2650"/>
          </a:avLst>
        </a:prstGeom>
        <a:solidFill>
          <a:schemeClr val="accent2">
            <a:hueOff val="4681519"/>
            <a:satOff val="-5839"/>
            <a:lumOff val="1373"/>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1726D33A-24DD-4770-BC6A-BE59088B464B}">
      <dsp:nvSpPr>
        <dsp:cNvPr id="0" name=""/>
        <dsp:cNvSpPr/>
      </dsp:nvSpPr>
      <dsp:spPr>
        <a:xfrm>
          <a:off x="2067786" y="858738"/>
          <a:ext cx="1259237" cy="500757"/>
        </a:xfrm>
        <a:prstGeom prst="roundRect">
          <a:avLst>
            <a:gd name="adj" fmla="val 10000"/>
          </a:avLst>
        </a:prstGeom>
        <a:solidFill>
          <a:schemeClr val="accent2">
            <a:hueOff val="2340759"/>
            <a:satOff val="-2919"/>
            <a:lumOff val="68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t>Contracting</a:t>
          </a:r>
        </a:p>
      </dsp:txBody>
      <dsp:txXfrm>
        <a:off x="2082453" y="873405"/>
        <a:ext cx="1229903" cy="471423"/>
      </dsp:txXfrm>
    </dsp:sp>
    <dsp:sp modelId="{DEC55B74-6772-4DA2-8CFD-DE37ACBBFE6B}">
      <dsp:nvSpPr>
        <dsp:cNvPr id="0" name=""/>
        <dsp:cNvSpPr/>
      </dsp:nvSpPr>
      <dsp:spPr>
        <a:xfrm>
          <a:off x="3505865" y="1109116"/>
          <a:ext cx="1416641" cy="1168433"/>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l" defTabSz="577850">
            <a:lnSpc>
              <a:spcPct val="90000"/>
            </a:lnSpc>
            <a:spcBef>
              <a:spcPct val="0"/>
            </a:spcBef>
            <a:spcAft>
              <a:spcPct val="15000"/>
            </a:spcAft>
            <a:buChar char="•"/>
          </a:pPr>
          <a:r>
            <a:rPr lang="en-US" sz="1300" kern="1200" dirty="0"/>
            <a:t>LTSA</a:t>
          </a:r>
        </a:p>
        <a:p>
          <a:pPr marL="114300" lvl="1" indent="-114300" algn="l" defTabSz="577850">
            <a:lnSpc>
              <a:spcPct val="90000"/>
            </a:lnSpc>
            <a:spcBef>
              <a:spcPct val="0"/>
            </a:spcBef>
            <a:spcAft>
              <a:spcPct val="15000"/>
            </a:spcAft>
            <a:buChar char="•"/>
          </a:pPr>
          <a:r>
            <a:rPr lang="en-US" sz="1300" kern="1200" dirty="0"/>
            <a:t>SMME</a:t>
          </a:r>
        </a:p>
        <a:p>
          <a:pPr marL="114300" lvl="1" indent="-114300" algn="l" defTabSz="577850">
            <a:lnSpc>
              <a:spcPct val="90000"/>
            </a:lnSpc>
            <a:spcBef>
              <a:spcPct val="0"/>
            </a:spcBef>
            <a:spcAft>
              <a:spcPct val="15000"/>
            </a:spcAft>
            <a:buChar char="•"/>
          </a:pPr>
          <a:r>
            <a:rPr lang="en-US" sz="1300" kern="1200" dirty="0"/>
            <a:t>Local Employees</a:t>
          </a:r>
        </a:p>
      </dsp:txBody>
      <dsp:txXfrm>
        <a:off x="3532754" y="1136005"/>
        <a:ext cx="1362863" cy="864276"/>
      </dsp:txXfrm>
    </dsp:sp>
    <dsp:sp modelId="{FFB90827-1E6A-4738-9473-CF4A5FD05386}">
      <dsp:nvSpPr>
        <dsp:cNvPr id="0" name=""/>
        <dsp:cNvSpPr/>
      </dsp:nvSpPr>
      <dsp:spPr>
        <a:xfrm>
          <a:off x="3820674" y="2027171"/>
          <a:ext cx="1259237" cy="500757"/>
        </a:xfrm>
        <a:prstGeom prst="roundRect">
          <a:avLst>
            <a:gd name="adj" fmla="val 10000"/>
          </a:avLst>
        </a:prstGeom>
        <a:solidFill>
          <a:schemeClr val="accent2">
            <a:hueOff val="4681519"/>
            <a:satOff val="-5839"/>
            <a:lumOff val="137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t>Deployment</a:t>
          </a:r>
        </a:p>
      </dsp:txBody>
      <dsp:txXfrm>
        <a:off x="3835341" y="2041838"/>
        <a:ext cx="1229903" cy="4714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CF8D78-B264-4847-B4E4-CAD3C90E7110}">
      <dsp:nvSpPr>
        <dsp:cNvPr id="0" name=""/>
        <dsp:cNvSpPr/>
      </dsp:nvSpPr>
      <dsp:spPr>
        <a:xfrm>
          <a:off x="4009848" y="781002"/>
          <a:ext cx="3180944" cy="216262"/>
        </a:xfrm>
        <a:custGeom>
          <a:avLst/>
          <a:gdLst/>
          <a:ahLst/>
          <a:cxnLst/>
          <a:rect l="0" t="0" r="0" b="0"/>
          <a:pathLst>
            <a:path>
              <a:moveTo>
                <a:pt x="0" y="0"/>
              </a:moveTo>
              <a:lnTo>
                <a:pt x="0" y="147376"/>
              </a:lnTo>
              <a:lnTo>
                <a:pt x="3180944" y="147376"/>
              </a:lnTo>
              <a:lnTo>
                <a:pt x="3180944" y="216262"/>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1ACFAE0-DB0C-4A15-8B7B-D3C2A71CA167}">
      <dsp:nvSpPr>
        <dsp:cNvPr id="0" name=""/>
        <dsp:cNvSpPr/>
      </dsp:nvSpPr>
      <dsp:spPr>
        <a:xfrm>
          <a:off x="4009848" y="781002"/>
          <a:ext cx="2272103" cy="216262"/>
        </a:xfrm>
        <a:custGeom>
          <a:avLst/>
          <a:gdLst/>
          <a:ahLst/>
          <a:cxnLst/>
          <a:rect l="0" t="0" r="0" b="0"/>
          <a:pathLst>
            <a:path>
              <a:moveTo>
                <a:pt x="0" y="0"/>
              </a:moveTo>
              <a:lnTo>
                <a:pt x="0" y="147376"/>
              </a:lnTo>
              <a:lnTo>
                <a:pt x="2272103" y="147376"/>
              </a:lnTo>
              <a:lnTo>
                <a:pt x="2272103" y="216262"/>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59BA2A7-A480-4CA9-9E6B-40830AB79C44}">
      <dsp:nvSpPr>
        <dsp:cNvPr id="0" name=""/>
        <dsp:cNvSpPr/>
      </dsp:nvSpPr>
      <dsp:spPr>
        <a:xfrm>
          <a:off x="4009848" y="781002"/>
          <a:ext cx="1363262" cy="216262"/>
        </a:xfrm>
        <a:custGeom>
          <a:avLst/>
          <a:gdLst/>
          <a:ahLst/>
          <a:cxnLst/>
          <a:rect l="0" t="0" r="0" b="0"/>
          <a:pathLst>
            <a:path>
              <a:moveTo>
                <a:pt x="0" y="0"/>
              </a:moveTo>
              <a:lnTo>
                <a:pt x="0" y="147376"/>
              </a:lnTo>
              <a:lnTo>
                <a:pt x="1363262" y="147376"/>
              </a:lnTo>
              <a:lnTo>
                <a:pt x="1363262" y="216262"/>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74FF13C-A3BB-4D0E-B48D-1052767D3F8A}">
      <dsp:nvSpPr>
        <dsp:cNvPr id="0" name=""/>
        <dsp:cNvSpPr/>
      </dsp:nvSpPr>
      <dsp:spPr>
        <a:xfrm>
          <a:off x="4009848" y="781002"/>
          <a:ext cx="454420" cy="216262"/>
        </a:xfrm>
        <a:custGeom>
          <a:avLst/>
          <a:gdLst/>
          <a:ahLst/>
          <a:cxnLst/>
          <a:rect l="0" t="0" r="0" b="0"/>
          <a:pathLst>
            <a:path>
              <a:moveTo>
                <a:pt x="0" y="0"/>
              </a:moveTo>
              <a:lnTo>
                <a:pt x="0" y="147376"/>
              </a:lnTo>
              <a:lnTo>
                <a:pt x="454420" y="147376"/>
              </a:lnTo>
              <a:lnTo>
                <a:pt x="454420" y="216262"/>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978ECBB-91F2-4D67-BC31-101A75984200}">
      <dsp:nvSpPr>
        <dsp:cNvPr id="0" name=""/>
        <dsp:cNvSpPr/>
      </dsp:nvSpPr>
      <dsp:spPr>
        <a:xfrm>
          <a:off x="3555427" y="781002"/>
          <a:ext cx="454420" cy="216262"/>
        </a:xfrm>
        <a:custGeom>
          <a:avLst/>
          <a:gdLst/>
          <a:ahLst/>
          <a:cxnLst/>
          <a:rect l="0" t="0" r="0" b="0"/>
          <a:pathLst>
            <a:path>
              <a:moveTo>
                <a:pt x="454420" y="0"/>
              </a:moveTo>
              <a:lnTo>
                <a:pt x="454420" y="147376"/>
              </a:lnTo>
              <a:lnTo>
                <a:pt x="0" y="147376"/>
              </a:lnTo>
              <a:lnTo>
                <a:pt x="0" y="216262"/>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61F156C-1778-4BC0-8AD8-229E5A8A0C2F}">
      <dsp:nvSpPr>
        <dsp:cNvPr id="0" name=""/>
        <dsp:cNvSpPr/>
      </dsp:nvSpPr>
      <dsp:spPr>
        <a:xfrm>
          <a:off x="2646586" y="781002"/>
          <a:ext cx="1363262" cy="216262"/>
        </a:xfrm>
        <a:custGeom>
          <a:avLst/>
          <a:gdLst/>
          <a:ahLst/>
          <a:cxnLst/>
          <a:rect l="0" t="0" r="0" b="0"/>
          <a:pathLst>
            <a:path>
              <a:moveTo>
                <a:pt x="1363262" y="0"/>
              </a:moveTo>
              <a:lnTo>
                <a:pt x="1363262" y="147376"/>
              </a:lnTo>
              <a:lnTo>
                <a:pt x="0" y="147376"/>
              </a:lnTo>
              <a:lnTo>
                <a:pt x="0" y="216262"/>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31633D6-A8FD-40A9-8487-D9C32812E00C}">
      <dsp:nvSpPr>
        <dsp:cNvPr id="0" name=""/>
        <dsp:cNvSpPr/>
      </dsp:nvSpPr>
      <dsp:spPr>
        <a:xfrm>
          <a:off x="1737744" y="781002"/>
          <a:ext cx="2272103" cy="216262"/>
        </a:xfrm>
        <a:custGeom>
          <a:avLst/>
          <a:gdLst/>
          <a:ahLst/>
          <a:cxnLst/>
          <a:rect l="0" t="0" r="0" b="0"/>
          <a:pathLst>
            <a:path>
              <a:moveTo>
                <a:pt x="2272103" y="0"/>
              </a:moveTo>
              <a:lnTo>
                <a:pt x="2272103" y="147376"/>
              </a:lnTo>
              <a:lnTo>
                <a:pt x="0" y="147376"/>
              </a:lnTo>
              <a:lnTo>
                <a:pt x="0" y="216262"/>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BFBDADB-5395-4300-B10C-7BB3FA5650FB}">
      <dsp:nvSpPr>
        <dsp:cNvPr id="0" name=""/>
        <dsp:cNvSpPr/>
      </dsp:nvSpPr>
      <dsp:spPr>
        <a:xfrm>
          <a:off x="1237604" y="2157896"/>
          <a:ext cx="91440" cy="216262"/>
        </a:xfrm>
        <a:custGeom>
          <a:avLst/>
          <a:gdLst/>
          <a:ahLst/>
          <a:cxnLst/>
          <a:rect l="0" t="0" r="0" b="0"/>
          <a:pathLst>
            <a:path>
              <a:moveTo>
                <a:pt x="45720" y="0"/>
              </a:moveTo>
              <a:lnTo>
                <a:pt x="45720" y="216262"/>
              </a:lnTo>
            </a:path>
          </a:pathLst>
        </a:custGeom>
        <a:noFill/>
        <a:ln w="1270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B89460D-3F29-4F67-A359-64F23FCFAFA8}">
      <dsp:nvSpPr>
        <dsp:cNvPr id="0" name=""/>
        <dsp:cNvSpPr/>
      </dsp:nvSpPr>
      <dsp:spPr>
        <a:xfrm>
          <a:off x="828903" y="1469449"/>
          <a:ext cx="454420" cy="216262"/>
        </a:xfrm>
        <a:custGeom>
          <a:avLst/>
          <a:gdLst/>
          <a:ahLst/>
          <a:cxnLst/>
          <a:rect l="0" t="0" r="0" b="0"/>
          <a:pathLst>
            <a:path>
              <a:moveTo>
                <a:pt x="0" y="0"/>
              </a:moveTo>
              <a:lnTo>
                <a:pt x="0" y="147376"/>
              </a:lnTo>
              <a:lnTo>
                <a:pt x="454420" y="147376"/>
              </a:lnTo>
              <a:lnTo>
                <a:pt x="454420" y="216262"/>
              </a:lnTo>
            </a:path>
          </a:pathLst>
        </a:custGeom>
        <a:noFill/>
        <a:ln w="12700" cap="flat" cmpd="sng" algn="ctr">
          <a:solidFill>
            <a:schemeClr val="accent6">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9631176-6CC1-4CA0-99BE-0BD9CA49ED0F}">
      <dsp:nvSpPr>
        <dsp:cNvPr id="0" name=""/>
        <dsp:cNvSpPr/>
      </dsp:nvSpPr>
      <dsp:spPr>
        <a:xfrm>
          <a:off x="374482" y="1469449"/>
          <a:ext cx="454420" cy="216262"/>
        </a:xfrm>
        <a:custGeom>
          <a:avLst/>
          <a:gdLst/>
          <a:ahLst/>
          <a:cxnLst/>
          <a:rect l="0" t="0" r="0" b="0"/>
          <a:pathLst>
            <a:path>
              <a:moveTo>
                <a:pt x="454420" y="0"/>
              </a:moveTo>
              <a:lnTo>
                <a:pt x="454420" y="147376"/>
              </a:lnTo>
              <a:lnTo>
                <a:pt x="0" y="147376"/>
              </a:lnTo>
              <a:lnTo>
                <a:pt x="0" y="216262"/>
              </a:lnTo>
            </a:path>
          </a:pathLst>
        </a:custGeom>
        <a:noFill/>
        <a:ln w="12700" cap="flat" cmpd="sng" algn="ctr">
          <a:solidFill>
            <a:schemeClr val="accent6">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F640F18-56ED-4DE8-B1A5-0EBB08BF4598}">
      <dsp:nvSpPr>
        <dsp:cNvPr id="0" name=""/>
        <dsp:cNvSpPr/>
      </dsp:nvSpPr>
      <dsp:spPr>
        <a:xfrm>
          <a:off x="828903" y="781002"/>
          <a:ext cx="3180944" cy="216262"/>
        </a:xfrm>
        <a:custGeom>
          <a:avLst/>
          <a:gdLst/>
          <a:ahLst/>
          <a:cxnLst/>
          <a:rect l="0" t="0" r="0" b="0"/>
          <a:pathLst>
            <a:path>
              <a:moveTo>
                <a:pt x="3180944" y="0"/>
              </a:moveTo>
              <a:lnTo>
                <a:pt x="3180944" y="147376"/>
              </a:lnTo>
              <a:lnTo>
                <a:pt x="0" y="147376"/>
              </a:lnTo>
              <a:lnTo>
                <a:pt x="0" y="216262"/>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9AE3CF9-974D-4B5F-B726-B682066A1AF3}">
      <dsp:nvSpPr>
        <dsp:cNvPr id="0" name=""/>
        <dsp:cNvSpPr/>
      </dsp:nvSpPr>
      <dsp:spPr>
        <a:xfrm>
          <a:off x="3638049" y="308817"/>
          <a:ext cx="743597" cy="472184"/>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48B34D0-ECE5-4EA6-B5F3-ED808EEF5864}">
      <dsp:nvSpPr>
        <dsp:cNvPr id="0" name=""/>
        <dsp:cNvSpPr/>
      </dsp:nvSpPr>
      <dsp:spPr>
        <a:xfrm>
          <a:off x="3720671" y="387308"/>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LTSA</a:t>
          </a:r>
          <a:endParaRPr lang="en-ZA" sz="1000" b="1" kern="1200" dirty="0"/>
        </a:p>
      </dsp:txBody>
      <dsp:txXfrm>
        <a:off x="3734501" y="401138"/>
        <a:ext cx="715937" cy="444524"/>
      </dsp:txXfrm>
    </dsp:sp>
    <dsp:sp modelId="{D2EF6B2E-FCFD-44B2-8A1F-8F6811737CAB}">
      <dsp:nvSpPr>
        <dsp:cNvPr id="0" name=""/>
        <dsp:cNvSpPr/>
      </dsp:nvSpPr>
      <dsp:spPr>
        <a:xfrm>
          <a:off x="457104" y="997265"/>
          <a:ext cx="743597" cy="472184"/>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83410F0-69B9-4CAF-8E17-2898E509E4F0}">
      <dsp:nvSpPr>
        <dsp:cNvPr id="0" name=""/>
        <dsp:cNvSpPr/>
      </dsp:nvSpPr>
      <dsp:spPr>
        <a:xfrm>
          <a:off x="539726" y="1075756"/>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Alfred Nzo</a:t>
          </a:r>
          <a:endParaRPr lang="en-ZA" sz="1000" kern="1200" dirty="0"/>
        </a:p>
      </dsp:txBody>
      <dsp:txXfrm>
        <a:off x="553556" y="1089586"/>
        <a:ext cx="715937" cy="444524"/>
      </dsp:txXfrm>
    </dsp:sp>
    <dsp:sp modelId="{516B0861-EE00-4F8F-8FAB-B6BF68E1F8AA}">
      <dsp:nvSpPr>
        <dsp:cNvPr id="0" name=""/>
        <dsp:cNvSpPr/>
      </dsp:nvSpPr>
      <dsp:spPr>
        <a:xfrm>
          <a:off x="2684" y="1685712"/>
          <a:ext cx="743597" cy="472184"/>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FC210E5-AE25-4F21-BBFD-1F4924DD888F}">
      <dsp:nvSpPr>
        <dsp:cNvPr id="0" name=""/>
        <dsp:cNvSpPr/>
      </dsp:nvSpPr>
      <dsp:spPr>
        <a:xfrm>
          <a:off x="85305" y="1764203"/>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Ntabankulu</a:t>
          </a:r>
          <a:endParaRPr lang="en-ZA" sz="1000" kern="1200" dirty="0"/>
        </a:p>
      </dsp:txBody>
      <dsp:txXfrm>
        <a:off x="99135" y="1778033"/>
        <a:ext cx="715937" cy="444524"/>
      </dsp:txXfrm>
    </dsp:sp>
    <dsp:sp modelId="{8EF60707-6461-4045-8388-EBB02C7D601B}">
      <dsp:nvSpPr>
        <dsp:cNvPr id="0" name=""/>
        <dsp:cNvSpPr/>
      </dsp:nvSpPr>
      <dsp:spPr>
        <a:xfrm>
          <a:off x="911525" y="1685712"/>
          <a:ext cx="743597" cy="472184"/>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3BAE47B-34FE-4D38-8F1F-FA8B1012C48F}">
      <dsp:nvSpPr>
        <dsp:cNvPr id="0" name=""/>
        <dsp:cNvSpPr/>
      </dsp:nvSpPr>
      <dsp:spPr>
        <a:xfrm>
          <a:off x="994147" y="1764203"/>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err="1"/>
            <a:t>Mbizana</a:t>
          </a:r>
          <a:endParaRPr lang="en-ZA" sz="1000" kern="1200" dirty="0"/>
        </a:p>
      </dsp:txBody>
      <dsp:txXfrm>
        <a:off x="1007977" y="1778033"/>
        <a:ext cx="715937" cy="444524"/>
      </dsp:txXfrm>
    </dsp:sp>
    <dsp:sp modelId="{2C3DCC72-9751-4D6E-AA44-5F7701D2725A}">
      <dsp:nvSpPr>
        <dsp:cNvPr id="0" name=""/>
        <dsp:cNvSpPr/>
      </dsp:nvSpPr>
      <dsp:spPr>
        <a:xfrm>
          <a:off x="911525" y="2374159"/>
          <a:ext cx="743597" cy="47218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96E8EFC-5958-48AD-B007-87694CEF09EA}">
      <dsp:nvSpPr>
        <dsp:cNvPr id="0" name=""/>
        <dsp:cNvSpPr/>
      </dsp:nvSpPr>
      <dsp:spPr>
        <a:xfrm>
          <a:off x="994147" y="2452650"/>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Local Employment</a:t>
          </a:r>
          <a:endParaRPr lang="en-ZA" sz="1000" b="1" kern="1200" dirty="0"/>
        </a:p>
      </dsp:txBody>
      <dsp:txXfrm>
        <a:off x="1007977" y="2466480"/>
        <a:ext cx="715937" cy="444524"/>
      </dsp:txXfrm>
    </dsp:sp>
    <dsp:sp modelId="{38AE7BF7-EF73-49E8-87D1-DE6C98EC1EDB}">
      <dsp:nvSpPr>
        <dsp:cNvPr id="0" name=""/>
        <dsp:cNvSpPr/>
      </dsp:nvSpPr>
      <dsp:spPr>
        <a:xfrm>
          <a:off x="1365946" y="997265"/>
          <a:ext cx="743597" cy="472184"/>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9AC55A0-2821-48FB-AD3E-96D62558F1E4}">
      <dsp:nvSpPr>
        <dsp:cNvPr id="0" name=""/>
        <dsp:cNvSpPr/>
      </dsp:nvSpPr>
      <dsp:spPr>
        <a:xfrm>
          <a:off x="1448568" y="1075756"/>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Amathole</a:t>
          </a:r>
          <a:endParaRPr lang="en-ZA" sz="1000" kern="1200" dirty="0"/>
        </a:p>
      </dsp:txBody>
      <dsp:txXfrm>
        <a:off x="1462398" y="1089586"/>
        <a:ext cx="715937" cy="444524"/>
      </dsp:txXfrm>
    </dsp:sp>
    <dsp:sp modelId="{28195DA6-3D2B-437D-859A-A962518983B5}">
      <dsp:nvSpPr>
        <dsp:cNvPr id="0" name=""/>
        <dsp:cNvSpPr/>
      </dsp:nvSpPr>
      <dsp:spPr>
        <a:xfrm>
          <a:off x="2274787" y="997265"/>
          <a:ext cx="743597" cy="472184"/>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9C7A669-F43C-4F56-A153-3CD4662328FC}">
      <dsp:nvSpPr>
        <dsp:cNvPr id="0" name=""/>
        <dsp:cNvSpPr/>
      </dsp:nvSpPr>
      <dsp:spPr>
        <a:xfrm>
          <a:off x="2357409" y="1075756"/>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Chris Hani</a:t>
          </a:r>
          <a:endParaRPr lang="en-ZA" sz="1000" kern="1200" dirty="0"/>
        </a:p>
      </dsp:txBody>
      <dsp:txXfrm>
        <a:off x="2371239" y="1089586"/>
        <a:ext cx="715937" cy="444524"/>
      </dsp:txXfrm>
    </dsp:sp>
    <dsp:sp modelId="{77080B2E-759E-44A8-864C-34964E4CD4FF}">
      <dsp:nvSpPr>
        <dsp:cNvPr id="0" name=""/>
        <dsp:cNvSpPr/>
      </dsp:nvSpPr>
      <dsp:spPr>
        <a:xfrm>
          <a:off x="3183628" y="997265"/>
          <a:ext cx="743597" cy="472184"/>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710BBC0-7AA4-4F1B-8D80-08DFACB99502}">
      <dsp:nvSpPr>
        <dsp:cNvPr id="0" name=""/>
        <dsp:cNvSpPr/>
      </dsp:nvSpPr>
      <dsp:spPr>
        <a:xfrm>
          <a:off x="3266250" y="1075756"/>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Joe Gqabi</a:t>
          </a:r>
          <a:endParaRPr lang="en-ZA" sz="1000" kern="1200" dirty="0"/>
        </a:p>
      </dsp:txBody>
      <dsp:txXfrm>
        <a:off x="3280080" y="1089586"/>
        <a:ext cx="715937" cy="444524"/>
      </dsp:txXfrm>
    </dsp:sp>
    <dsp:sp modelId="{FE1F0A2C-468D-4764-BFA7-6EEA28FBBB96}">
      <dsp:nvSpPr>
        <dsp:cNvPr id="0" name=""/>
        <dsp:cNvSpPr/>
      </dsp:nvSpPr>
      <dsp:spPr>
        <a:xfrm>
          <a:off x="4092470" y="997265"/>
          <a:ext cx="743597" cy="472184"/>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48C48A7-B18B-4FDA-BF0B-F8EA943CA7CB}">
      <dsp:nvSpPr>
        <dsp:cNvPr id="0" name=""/>
        <dsp:cNvSpPr/>
      </dsp:nvSpPr>
      <dsp:spPr>
        <a:xfrm>
          <a:off x="4175092" y="1075756"/>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OR Tambo</a:t>
          </a:r>
          <a:endParaRPr lang="en-ZA" sz="1000" kern="1200" dirty="0"/>
        </a:p>
      </dsp:txBody>
      <dsp:txXfrm>
        <a:off x="4188922" y="1089586"/>
        <a:ext cx="715937" cy="444524"/>
      </dsp:txXfrm>
    </dsp:sp>
    <dsp:sp modelId="{400B59FC-E13F-422C-AEC9-A17BA9CFDCB9}">
      <dsp:nvSpPr>
        <dsp:cNvPr id="0" name=""/>
        <dsp:cNvSpPr/>
      </dsp:nvSpPr>
      <dsp:spPr>
        <a:xfrm>
          <a:off x="5001311" y="997265"/>
          <a:ext cx="743597" cy="472184"/>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2112D37-62B4-4D51-BA52-C5A57253B1E1}">
      <dsp:nvSpPr>
        <dsp:cNvPr id="0" name=""/>
        <dsp:cNvSpPr/>
      </dsp:nvSpPr>
      <dsp:spPr>
        <a:xfrm>
          <a:off x="5083933" y="1075756"/>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Sarah Baartman</a:t>
          </a:r>
          <a:endParaRPr lang="en-ZA" sz="1000" kern="1200" dirty="0"/>
        </a:p>
      </dsp:txBody>
      <dsp:txXfrm>
        <a:off x="5097763" y="1089586"/>
        <a:ext cx="715937" cy="444524"/>
      </dsp:txXfrm>
    </dsp:sp>
    <dsp:sp modelId="{5F7E74F8-AF74-433E-8CA1-EAB4631DEAE4}">
      <dsp:nvSpPr>
        <dsp:cNvPr id="0" name=""/>
        <dsp:cNvSpPr/>
      </dsp:nvSpPr>
      <dsp:spPr>
        <a:xfrm>
          <a:off x="5910153" y="997265"/>
          <a:ext cx="743597" cy="472184"/>
        </a:xfrm>
        <a:prstGeom prst="roundRect">
          <a:avLst>
            <a:gd name="adj" fmla="val 10000"/>
          </a:avLst>
        </a:prstGeom>
        <a:solidFill>
          <a:schemeClr val="accent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BD8D846-9BCC-47EB-8E69-64A43CD90D86}">
      <dsp:nvSpPr>
        <dsp:cNvPr id="0" name=""/>
        <dsp:cNvSpPr/>
      </dsp:nvSpPr>
      <dsp:spPr>
        <a:xfrm>
          <a:off x="5992775" y="1075756"/>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BCMM</a:t>
          </a:r>
          <a:endParaRPr lang="en-ZA" sz="1000" kern="1200" dirty="0"/>
        </a:p>
      </dsp:txBody>
      <dsp:txXfrm>
        <a:off x="6006605" y="1089586"/>
        <a:ext cx="715937" cy="444524"/>
      </dsp:txXfrm>
    </dsp:sp>
    <dsp:sp modelId="{DCA3373A-B1E1-45C3-8A3D-C875F8002A40}">
      <dsp:nvSpPr>
        <dsp:cNvPr id="0" name=""/>
        <dsp:cNvSpPr/>
      </dsp:nvSpPr>
      <dsp:spPr>
        <a:xfrm>
          <a:off x="6818994" y="997265"/>
          <a:ext cx="743597" cy="472184"/>
        </a:xfrm>
        <a:prstGeom prst="roundRect">
          <a:avLst>
            <a:gd name="adj" fmla="val 10000"/>
          </a:avLst>
        </a:prstGeom>
        <a:solidFill>
          <a:schemeClr val="accent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DFB7671-3E27-4219-82B7-295F2BD3A1AA}">
      <dsp:nvSpPr>
        <dsp:cNvPr id="0" name=""/>
        <dsp:cNvSpPr/>
      </dsp:nvSpPr>
      <dsp:spPr>
        <a:xfrm>
          <a:off x="6901616" y="1075756"/>
          <a:ext cx="743597" cy="47218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NMBM</a:t>
          </a:r>
          <a:endParaRPr lang="en-ZA" sz="1000" kern="1200" dirty="0"/>
        </a:p>
      </dsp:txBody>
      <dsp:txXfrm>
        <a:off x="6915446" y="1089586"/>
        <a:ext cx="715937" cy="44452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4AFFB6D1-9C4A-412E-805D-A77C5B5FCCDA}" type="datetimeFigureOut">
              <a:rPr lang="en-GB" smtClean="0"/>
              <a:t>18/06/2024</a:t>
            </a:fld>
            <a:endParaRPr lang="en-GB"/>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1DCBDAC-2920-4F99-87E0-AAF918DED104}" type="slidenum">
              <a:rPr lang="en-GB" smtClean="0"/>
              <a:t>‹#›</a:t>
            </a:fld>
            <a:endParaRPr lang="en-GB"/>
          </a:p>
        </p:txBody>
      </p:sp>
    </p:spTree>
    <p:extLst>
      <p:ext uri="{BB962C8B-B14F-4D97-AF65-F5344CB8AC3E}">
        <p14:creationId xmlns:p14="http://schemas.microsoft.com/office/powerpoint/2010/main" val="4041303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DCBDAC-2920-4F99-87E0-AAF918DED104}" type="slidenum">
              <a:rPr lang="en-GB" smtClean="0"/>
              <a:t>8</a:t>
            </a:fld>
            <a:endParaRPr lang="en-GB"/>
          </a:p>
        </p:txBody>
      </p:sp>
    </p:spTree>
    <p:extLst>
      <p:ext uri="{BB962C8B-B14F-4D97-AF65-F5344CB8AC3E}">
        <p14:creationId xmlns:p14="http://schemas.microsoft.com/office/powerpoint/2010/main" val="2148985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DCBDAC-2920-4F99-87E0-AAF918DED104}" type="slidenum">
              <a:rPr lang="en-GB" smtClean="0"/>
              <a:t>9</a:t>
            </a:fld>
            <a:endParaRPr lang="en-GB"/>
          </a:p>
        </p:txBody>
      </p:sp>
    </p:spTree>
    <p:extLst>
      <p:ext uri="{BB962C8B-B14F-4D97-AF65-F5344CB8AC3E}">
        <p14:creationId xmlns:p14="http://schemas.microsoft.com/office/powerpoint/2010/main" val="2148985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DCBDAC-2920-4F99-87E0-AAF918DED104}" type="slidenum">
              <a:rPr lang="en-GB" smtClean="0"/>
              <a:t>10</a:t>
            </a:fld>
            <a:endParaRPr lang="en-GB"/>
          </a:p>
        </p:txBody>
      </p:sp>
    </p:spTree>
    <p:extLst>
      <p:ext uri="{BB962C8B-B14F-4D97-AF65-F5344CB8AC3E}">
        <p14:creationId xmlns:p14="http://schemas.microsoft.com/office/powerpoint/2010/main" val="21489855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screen">
            <a:extLst>
              <a:ext uri="{28A0092B-C50C-407E-A947-70E740481C1C}">
                <a14:useLocalDpi xmlns:a14="http://schemas.microsoft.com/office/drawing/2010/main"/>
              </a:ext>
            </a:extLst>
          </a:blip>
          <a:srcRect b="9124"/>
          <a:stretch/>
        </p:blipFill>
        <p:spPr>
          <a:xfrm>
            <a:off x="1" y="0"/>
            <a:ext cx="3567832" cy="5715000"/>
          </a:xfrm>
          <a:prstGeom prst="rect">
            <a:avLst/>
          </a:prstGeom>
        </p:spPr>
      </p:pic>
      <p:sp>
        <p:nvSpPr>
          <p:cNvPr id="8" name="Rectangle 7"/>
          <p:cNvSpPr/>
          <p:nvPr userDrawn="1"/>
        </p:nvSpPr>
        <p:spPr>
          <a:xfrm>
            <a:off x="9320471" y="5317774"/>
            <a:ext cx="839529" cy="3972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67"/>
          </a:p>
        </p:txBody>
      </p:sp>
      <p:sp>
        <p:nvSpPr>
          <p:cNvPr id="2" name="Title 1"/>
          <p:cNvSpPr>
            <a:spLocks noGrp="1"/>
          </p:cNvSpPr>
          <p:nvPr>
            <p:ph type="ctrTitle"/>
          </p:nvPr>
        </p:nvSpPr>
        <p:spPr>
          <a:xfrm>
            <a:off x="3783855" y="769268"/>
            <a:ext cx="5897253" cy="2592288"/>
          </a:xfrm>
          <a:noFill/>
        </p:spPr>
        <p:txBody>
          <a:bodyPr>
            <a:normAutofit/>
          </a:bodyPr>
          <a:lstStyle>
            <a:lvl1pPr algn="ctr">
              <a:defRPr sz="3200" b="1">
                <a:solidFill>
                  <a:srgbClr val="0E1B8D"/>
                </a:solidFill>
                <a:latin typeface="+mj-lt"/>
                <a:cs typeface="Segoe UI Semibold" panose="020B0702040204020203" pitchFamily="34" charset="0"/>
              </a:defRPr>
            </a:lvl1pPr>
          </a:lstStyle>
          <a:p>
            <a:r>
              <a:rPr lang="en-US"/>
              <a:t>Click to edit Master title style</a:t>
            </a:r>
            <a:endParaRPr lang="en-GB" dirty="0"/>
          </a:p>
        </p:txBody>
      </p:sp>
      <p:sp>
        <p:nvSpPr>
          <p:cNvPr id="3" name="Subtitle 2"/>
          <p:cNvSpPr>
            <a:spLocks noGrp="1"/>
          </p:cNvSpPr>
          <p:nvPr>
            <p:ph type="subTitle" idx="1"/>
          </p:nvPr>
        </p:nvSpPr>
        <p:spPr>
          <a:xfrm>
            <a:off x="3783854" y="4369668"/>
            <a:ext cx="5897254" cy="1055935"/>
          </a:xfrm>
          <a:noFill/>
        </p:spPr>
        <p:txBody>
          <a:bodyPr anchor="ctr">
            <a:normAutofit/>
          </a:bodyPr>
          <a:lstStyle>
            <a:lvl1pPr marL="0" indent="0" algn="ctr">
              <a:buNone/>
              <a:defRPr sz="2000">
                <a:solidFill>
                  <a:srgbClr val="0E1B8D"/>
                </a:solidFill>
                <a:latin typeface="+mn-lt"/>
                <a:cs typeface="Segoe UI Semibold" panose="020B0702040204020203" pitchFamily="34" charset="0"/>
              </a:defRPr>
            </a:lvl1pPr>
            <a:lvl2pPr marL="423312" indent="0" algn="ctr">
              <a:buNone/>
              <a:defRPr>
                <a:solidFill>
                  <a:schemeClr val="tx1">
                    <a:tint val="75000"/>
                  </a:schemeClr>
                </a:solidFill>
              </a:defRPr>
            </a:lvl2pPr>
            <a:lvl3pPr marL="846625" indent="0" algn="ctr">
              <a:buNone/>
              <a:defRPr>
                <a:solidFill>
                  <a:schemeClr val="tx1">
                    <a:tint val="75000"/>
                  </a:schemeClr>
                </a:solidFill>
              </a:defRPr>
            </a:lvl3pPr>
            <a:lvl4pPr marL="1269936" indent="0" algn="ctr">
              <a:buNone/>
              <a:defRPr>
                <a:solidFill>
                  <a:schemeClr val="tx1">
                    <a:tint val="75000"/>
                  </a:schemeClr>
                </a:solidFill>
              </a:defRPr>
            </a:lvl4pPr>
            <a:lvl5pPr marL="1693249" indent="0" algn="ctr">
              <a:buNone/>
              <a:defRPr>
                <a:solidFill>
                  <a:schemeClr val="tx1">
                    <a:tint val="75000"/>
                  </a:schemeClr>
                </a:solidFill>
              </a:defRPr>
            </a:lvl5pPr>
            <a:lvl6pPr marL="2116561" indent="0" algn="ctr">
              <a:buNone/>
              <a:defRPr>
                <a:solidFill>
                  <a:schemeClr val="tx1">
                    <a:tint val="75000"/>
                  </a:schemeClr>
                </a:solidFill>
              </a:defRPr>
            </a:lvl6pPr>
            <a:lvl7pPr marL="2539873" indent="0" algn="ctr">
              <a:buNone/>
              <a:defRPr>
                <a:solidFill>
                  <a:schemeClr val="tx1">
                    <a:tint val="75000"/>
                  </a:schemeClr>
                </a:solidFill>
              </a:defRPr>
            </a:lvl7pPr>
            <a:lvl8pPr marL="2963185" indent="0" algn="ctr">
              <a:buNone/>
              <a:defRPr>
                <a:solidFill>
                  <a:schemeClr val="tx1">
                    <a:tint val="75000"/>
                  </a:schemeClr>
                </a:solidFill>
              </a:defRPr>
            </a:lvl8pPr>
            <a:lvl9pPr marL="3386497" indent="0" algn="ctr">
              <a:buNone/>
              <a:defRPr>
                <a:solidFill>
                  <a:schemeClr val="tx1">
                    <a:tint val="75000"/>
                  </a:schemeClr>
                </a:solidFill>
              </a:defRPr>
            </a:lvl9pPr>
          </a:lstStyle>
          <a:p>
            <a:r>
              <a:rPr lang="en-US"/>
              <a:t>Click to edit Master subtitle style</a:t>
            </a:r>
            <a:endParaRPr lang="en-GB" dirty="0"/>
          </a:p>
        </p:txBody>
      </p:sp>
      <p:pic>
        <p:nvPicPr>
          <p:cNvPr id="6" name="Picture 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65616" y="4369668"/>
            <a:ext cx="834064" cy="1055934"/>
          </a:xfrm>
          <a:prstGeom prst="rect">
            <a:avLst/>
          </a:prstGeom>
        </p:spPr>
      </p:pic>
    </p:spTree>
    <p:extLst>
      <p:ext uri="{BB962C8B-B14F-4D97-AF65-F5344CB8AC3E}">
        <p14:creationId xmlns:p14="http://schemas.microsoft.com/office/powerpoint/2010/main" val="1444082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2" name="Title 1"/>
          <p:cNvSpPr>
            <a:spLocks noGrp="1"/>
          </p:cNvSpPr>
          <p:nvPr>
            <p:ph type="title"/>
          </p:nvPr>
        </p:nvSpPr>
        <p:spPr>
          <a:xfrm>
            <a:off x="216000" y="841276"/>
            <a:ext cx="9720000" cy="523220"/>
          </a:xfrm>
          <a:noFill/>
        </p:spPr>
        <p:txBody>
          <a:bodyPr anchor="t">
            <a:spAutoFit/>
          </a:bodyPr>
          <a:lstStyle>
            <a:lvl1pPr algn="l">
              <a:defRPr sz="2800" b="1" cap="none" baseline="0">
                <a:solidFill>
                  <a:srgbClr val="0E1B8D"/>
                </a:solidFill>
                <a:latin typeface="+mj-lt"/>
              </a:defRPr>
            </a:lvl1pPr>
          </a:lstStyle>
          <a:p>
            <a:r>
              <a:rPr lang="en-US"/>
              <a:t>Click to edit Master title style</a:t>
            </a:r>
            <a:endParaRPr lang="en-GB" dirty="0"/>
          </a:p>
        </p:txBody>
      </p:sp>
      <p:sp>
        <p:nvSpPr>
          <p:cNvPr id="12" name="Content Placeholder 11"/>
          <p:cNvSpPr>
            <a:spLocks noGrp="1"/>
          </p:cNvSpPr>
          <p:nvPr>
            <p:ph sz="quarter" idx="10"/>
          </p:nvPr>
        </p:nvSpPr>
        <p:spPr>
          <a:xfrm>
            <a:off x="216000" y="1705372"/>
            <a:ext cx="3240001" cy="3240000"/>
          </a:xfrm>
        </p:spPr>
        <p:txBody>
          <a:bodyPr>
            <a:normAutofit/>
          </a:bodyPr>
          <a:lstStyle>
            <a:lvl1pPr marL="0" indent="0">
              <a:buNone/>
              <a:defRPr sz="2000"/>
            </a:lvl1pPr>
          </a:lstStyle>
          <a:p>
            <a:pPr lvl="0"/>
            <a:r>
              <a:rPr lang="en-US"/>
              <a:t>Click to edit Master text styles</a:t>
            </a:r>
          </a:p>
        </p:txBody>
      </p:sp>
      <p:sp>
        <p:nvSpPr>
          <p:cNvPr id="6" name="Content Placeholder 11"/>
          <p:cNvSpPr>
            <a:spLocks noGrp="1"/>
          </p:cNvSpPr>
          <p:nvPr>
            <p:ph sz="quarter" idx="11"/>
          </p:nvPr>
        </p:nvSpPr>
        <p:spPr>
          <a:xfrm>
            <a:off x="3711848" y="1705372"/>
            <a:ext cx="6224152" cy="3240000"/>
          </a:xfrm>
        </p:spPr>
        <p:txBody>
          <a:bodyPr>
            <a:normAutofit/>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4" name="Straight Connector 3"/>
          <p:cNvCxnSpPr/>
          <p:nvPr userDrawn="1"/>
        </p:nvCxnSpPr>
        <p:spPr>
          <a:xfrm>
            <a:off x="327472" y="1417340"/>
            <a:ext cx="9505056" cy="0"/>
          </a:xfrm>
          <a:prstGeom prst="line">
            <a:avLst/>
          </a:prstGeom>
          <a:ln w="28575">
            <a:solidFill>
              <a:srgbClr val="0E1B8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1624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1">
    <p:spTree>
      <p:nvGrpSpPr>
        <p:cNvPr id="1" name=""/>
        <p:cNvGrpSpPr/>
        <p:nvPr/>
      </p:nvGrpSpPr>
      <p:grpSpPr>
        <a:xfrm>
          <a:off x="0" y="0"/>
          <a:ext cx="0" cy="0"/>
          <a:chOff x="0" y="0"/>
          <a:chExt cx="0" cy="0"/>
        </a:xfrm>
      </p:grpSpPr>
      <p:sp>
        <p:nvSpPr>
          <p:cNvPr id="2" name="Title 1"/>
          <p:cNvSpPr>
            <a:spLocks noGrp="1"/>
          </p:cNvSpPr>
          <p:nvPr>
            <p:ph type="title"/>
          </p:nvPr>
        </p:nvSpPr>
        <p:spPr>
          <a:xfrm>
            <a:off x="216000" y="157201"/>
            <a:ext cx="9720000" cy="480053"/>
          </a:xfrm>
        </p:spPr>
        <p:txBody>
          <a:bodyPr anchor="t" anchorCtr="0">
            <a:noAutofit/>
          </a:bodyPr>
          <a:lstStyle>
            <a:lvl1pPr>
              <a:defRPr sz="2800" b="1">
                <a:solidFill>
                  <a:srgbClr val="0E1B8D"/>
                </a:solidFill>
                <a:latin typeface="+mj-lt"/>
              </a:defRPr>
            </a:lvl1pPr>
          </a:lstStyle>
          <a:p>
            <a:r>
              <a:rPr lang="en-US"/>
              <a:t>Click to edit Master title style</a:t>
            </a:r>
            <a:endParaRPr lang="en-GB" dirty="0"/>
          </a:p>
        </p:txBody>
      </p:sp>
      <p:sp>
        <p:nvSpPr>
          <p:cNvPr id="3" name="Content Placeholder 2"/>
          <p:cNvSpPr>
            <a:spLocks noGrp="1"/>
          </p:cNvSpPr>
          <p:nvPr>
            <p:ph idx="1"/>
          </p:nvPr>
        </p:nvSpPr>
        <p:spPr>
          <a:xfrm>
            <a:off x="216000" y="841276"/>
            <a:ext cx="9720000" cy="4404490"/>
          </a:xfrm>
        </p:spPr>
        <p:txBody>
          <a:bodyPr>
            <a:normAutofit/>
          </a:bodyPr>
          <a:lstStyle>
            <a:lvl1pPr marL="336592" indent="-336592">
              <a:spcBef>
                <a:spcPts val="556"/>
              </a:spcBef>
              <a:buSzPct val="90000"/>
              <a:defRPr sz="2400"/>
            </a:lvl1pPr>
            <a:lvl2pPr marL="658486" indent="-321895">
              <a:spcBef>
                <a:spcPts val="556"/>
              </a:spcBef>
              <a:buSzPct val="90000"/>
              <a:defRPr sz="2000"/>
            </a:lvl2pPr>
            <a:lvl3pPr marL="833396" indent="-174910">
              <a:spcBef>
                <a:spcPts val="556"/>
              </a:spcBef>
              <a:buFont typeface="Wingdings" panose="05000000000000000000" pitchFamily="2" charset="2"/>
              <a:buChar char="§"/>
              <a:defRPr sz="1800"/>
            </a:lvl3pPr>
            <a:lvl4pPr marL="1074449" indent="-241053">
              <a:spcBef>
                <a:spcPts val="556"/>
              </a:spcBef>
              <a:buFont typeface="Arial" panose="020B0604020202020204" pitchFamily="34" charset="0"/>
              <a:buChar char="•"/>
              <a:defRPr sz="1600"/>
            </a:lvl4pPr>
            <a:lvl5pPr marL="1249359" indent="-174910">
              <a:spcBef>
                <a:spcPts val="556"/>
              </a:spcBef>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4" name="Picture 3">
            <a:extLst>
              <a:ext uri="{FF2B5EF4-FFF2-40B4-BE49-F238E27FC236}">
                <a16:creationId xmlns:a16="http://schemas.microsoft.com/office/drawing/2014/main" id="{884DF1CB-AB33-4EBF-ACEA-8C2A13AF1AAE}"/>
              </a:ext>
            </a:extLst>
          </p:cNvPr>
          <p:cNvPicPr>
            <a:picLocks noChangeAspect="1"/>
          </p:cNvPicPr>
          <p:nvPr userDrawn="1"/>
        </p:nvPicPr>
        <p:blipFill>
          <a:blip r:embed="rId2"/>
          <a:stretch>
            <a:fillRect/>
          </a:stretch>
        </p:blipFill>
        <p:spPr>
          <a:xfrm>
            <a:off x="9347200" y="0"/>
            <a:ext cx="748553" cy="1004636"/>
          </a:xfrm>
          <a:prstGeom prst="rect">
            <a:avLst/>
          </a:prstGeom>
        </p:spPr>
      </p:pic>
    </p:spTree>
    <p:extLst>
      <p:ext uri="{BB962C8B-B14F-4D97-AF65-F5344CB8AC3E}">
        <p14:creationId xmlns:p14="http://schemas.microsoft.com/office/powerpoint/2010/main" val="1778212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endParaRPr lang="en-ZA"/>
          </a:p>
        </p:txBody>
      </p:sp>
      <p:pic>
        <p:nvPicPr>
          <p:cNvPr id="4" name="Picture 3">
            <a:extLst>
              <a:ext uri="{FF2B5EF4-FFF2-40B4-BE49-F238E27FC236}">
                <a16:creationId xmlns:a16="http://schemas.microsoft.com/office/drawing/2014/main" id="{5C2266C5-EA4D-4869-BA1A-BF6AC20D5A9A}"/>
              </a:ext>
            </a:extLst>
          </p:cNvPr>
          <p:cNvPicPr>
            <a:picLocks noChangeAspect="1"/>
          </p:cNvPicPr>
          <p:nvPr userDrawn="1"/>
        </p:nvPicPr>
        <p:blipFill>
          <a:blip r:embed="rId2"/>
          <a:stretch>
            <a:fillRect/>
          </a:stretch>
        </p:blipFill>
        <p:spPr>
          <a:xfrm>
            <a:off x="9347200" y="0"/>
            <a:ext cx="748553" cy="1004636"/>
          </a:xfrm>
          <a:prstGeom prst="rect">
            <a:avLst/>
          </a:prstGeom>
        </p:spPr>
      </p:pic>
    </p:spTree>
    <p:extLst>
      <p:ext uri="{BB962C8B-B14F-4D97-AF65-F5344CB8AC3E}">
        <p14:creationId xmlns:p14="http://schemas.microsoft.com/office/powerpoint/2010/main" val="533259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2" name="Title 1"/>
          <p:cNvSpPr>
            <a:spLocks noGrp="1"/>
          </p:cNvSpPr>
          <p:nvPr>
            <p:ph type="title"/>
          </p:nvPr>
        </p:nvSpPr>
        <p:spPr>
          <a:xfrm>
            <a:off x="216000" y="157200"/>
            <a:ext cx="9721080" cy="523220"/>
          </a:xfrm>
          <a:noFill/>
          <a:ln>
            <a:noFill/>
          </a:ln>
        </p:spPr>
        <p:txBody>
          <a:bodyPr wrap="square" anchor="t" anchorCtr="0">
            <a:spAutoFit/>
          </a:bodyPr>
          <a:lstStyle>
            <a:lvl1pPr>
              <a:defRPr sz="2800">
                <a:latin typeface="+mj-lt"/>
              </a:defRPr>
            </a:lvl1pPr>
          </a:lstStyle>
          <a:p>
            <a:r>
              <a:rPr lang="en-US"/>
              <a:t>Click to edit Master title style</a:t>
            </a:r>
            <a:endParaRPr lang="en-GB" dirty="0"/>
          </a:p>
        </p:txBody>
      </p:sp>
      <p:sp>
        <p:nvSpPr>
          <p:cNvPr id="3" name="Content Placeholder 2"/>
          <p:cNvSpPr>
            <a:spLocks noGrp="1"/>
          </p:cNvSpPr>
          <p:nvPr>
            <p:ph sz="half" idx="1"/>
          </p:nvPr>
        </p:nvSpPr>
        <p:spPr>
          <a:xfrm>
            <a:off x="216000" y="913285"/>
            <a:ext cx="4536505" cy="4248471"/>
          </a:xfrm>
        </p:spPr>
        <p:txBody>
          <a:bodyPr>
            <a:normAutofit/>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400">
                <a:latin typeface="+mn-lt"/>
              </a:defRPr>
            </a:lvl5pPr>
            <a:lvl6pPr>
              <a:defRPr sz="1667"/>
            </a:lvl6pPr>
            <a:lvl7pPr>
              <a:defRPr sz="1667"/>
            </a:lvl7pPr>
            <a:lvl8pPr>
              <a:defRPr sz="1667"/>
            </a:lvl8pPr>
            <a:lvl9pPr>
              <a:defRPr sz="1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5040535" y="913285"/>
            <a:ext cx="4896545" cy="4248472"/>
          </a:xfrm>
        </p:spPr>
        <p:txBody>
          <a:bodyPr>
            <a:normAutofit/>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400">
                <a:latin typeface="+mn-lt"/>
              </a:defRPr>
            </a:lvl5pPr>
            <a:lvl6pPr>
              <a:defRPr sz="1667"/>
            </a:lvl6pPr>
            <a:lvl7pPr>
              <a:defRPr sz="1667"/>
            </a:lvl7pPr>
            <a:lvl8pPr>
              <a:defRPr sz="1667"/>
            </a:lvl8pPr>
            <a:lvl9pPr>
              <a:defRPr sz="1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5" name="Picture 4">
            <a:extLst>
              <a:ext uri="{FF2B5EF4-FFF2-40B4-BE49-F238E27FC236}">
                <a16:creationId xmlns:a16="http://schemas.microsoft.com/office/drawing/2014/main" id="{C0C054A4-F5F3-4449-882A-C5B07954D4F3}"/>
              </a:ext>
            </a:extLst>
          </p:cNvPr>
          <p:cNvPicPr>
            <a:picLocks noChangeAspect="1"/>
          </p:cNvPicPr>
          <p:nvPr userDrawn="1"/>
        </p:nvPicPr>
        <p:blipFill>
          <a:blip r:embed="rId2"/>
          <a:stretch>
            <a:fillRect/>
          </a:stretch>
        </p:blipFill>
        <p:spPr>
          <a:xfrm>
            <a:off x="9347200" y="0"/>
            <a:ext cx="748553" cy="1004636"/>
          </a:xfrm>
          <a:prstGeom prst="rect">
            <a:avLst/>
          </a:prstGeom>
        </p:spPr>
      </p:pic>
    </p:spTree>
    <p:extLst>
      <p:ext uri="{BB962C8B-B14F-4D97-AF65-F5344CB8AC3E}">
        <p14:creationId xmlns:p14="http://schemas.microsoft.com/office/powerpoint/2010/main" val="2890620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endParaRPr lang="en-ZA"/>
          </a:p>
        </p:txBody>
      </p:sp>
      <p:pic>
        <p:nvPicPr>
          <p:cNvPr id="4" name="Picture 3"/>
          <p:cNvPicPr>
            <a:picLocks noChangeAspect="1"/>
          </p:cNvPicPr>
          <p:nvPr userDrawn="1"/>
        </p:nvPicPr>
        <p:blipFill>
          <a:blip r:embed="rId2"/>
          <a:stretch>
            <a:fillRect/>
          </a:stretch>
        </p:blipFill>
        <p:spPr>
          <a:xfrm>
            <a:off x="9347200" y="0"/>
            <a:ext cx="748553" cy="1004636"/>
          </a:xfrm>
          <a:prstGeom prst="rect">
            <a:avLst/>
          </a:prstGeom>
        </p:spPr>
      </p:pic>
    </p:spTree>
    <p:extLst>
      <p:ext uri="{BB962C8B-B14F-4D97-AF65-F5344CB8AC3E}">
        <p14:creationId xmlns:p14="http://schemas.microsoft.com/office/powerpoint/2010/main" val="266666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p:cNvPicPr>
          <p:nvPr/>
        </p:nvPicPr>
        <p:blipFill rotWithShape="1">
          <a:blip r:embed="rId8" cstate="email">
            <a:extLst>
              <a:ext uri="{28A0092B-C50C-407E-A947-70E740481C1C}">
                <a14:useLocalDpi xmlns:a14="http://schemas.microsoft.com/office/drawing/2010/main"/>
              </a:ext>
            </a:extLst>
          </a:blip>
          <a:srcRect b="-1"/>
          <a:stretch/>
        </p:blipFill>
        <p:spPr>
          <a:xfrm>
            <a:off x="1" y="5438950"/>
            <a:ext cx="10159999" cy="276050"/>
          </a:xfrm>
          <a:prstGeom prst="rect">
            <a:avLst/>
          </a:prstGeom>
          <a:noFill/>
          <a:ln>
            <a:noFill/>
          </a:ln>
        </p:spPr>
      </p:pic>
      <p:sp>
        <p:nvSpPr>
          <p:cNvPr id="4" name="Rectangle 3"/>
          <p:cNvSpPr/>
          <p:nvPr/>
        </p:nvSpPr>
        <p:spPr>
          <a:xfrm>
            <a:off x="183456" y="5469253"/>
            <a:ext cx="1095168" cy="2085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ZA" sz="1400" dirty="0">
                <a:solidFill>
                  <a:schemeClr val="bg1"/>
                </a:solidFill>
                <a:latin typeface="+mn-lt"/>
                <a:cs typeface="Segoe UI" panose="020B0502040204020203" pitchFamily="34" charset="0"/>
              </a:rPr>
              <a:t>SITA </a:t>
            </a:r>
            <a:r>
              <a:rPr lang="en-ZA" sz="1400" dirty="0" err="1">
                <a:solidFill>
                  <a:schemeClr val="bg1"/>
                </a:solidFill>
                <a:latin typeface="+mn-lt"/>
                <a:cs typeface="Segoe UI" panose="020B0502040204020203" pitchFamily="34" charset="0"/>
              </a:rPr>
              <a:t>SOC</a:t>
            </a:r>
            <a:r>
              <a:rPr lang="en-ZA" sz="1400" dirty="0">
                <a:solidFill>
                  <a:schemeClr val="bg1"/>
                </a:solidFill>
                <a:latin typeface="+mn-lt"/>
                <a:cs typeface="Segoe UI" panose="020B0502040204020203" pitchFamily="34" charset="0"/>
              </a:rPr>
              <a:t> Ltd</a:t>
            </a:r>
            <a:endParaRPr lang="en-GB" sz="1400" dirty="0">
              <a:solidFill>
                <a:schemeClr val="bg1"/>
              </a:solidFill>
              <a:latin typeface="+mn-lt"/>
              <a:cs typeface="Segoe UI" panose="020B0502040204020203" pitchFamily="34" charset="0"/>
            </a:endParaRPr>
          </a:p>
        </p:txBody>
      </p:sp>
      <p:sp>
        <p:nvSpPr>
          <p:cNvPr id="2" name="Title Placeholder 1"/>
          <p:cNvSpPr>
            <a:spLocks noGrp="1"/>
          </p:cNvSpPr>
          <p:nvPr>
            <p:ph type="title"/>
          </p:nvPr>
        </p:nvSpPr>
        <p:spPr>
          <a:xfrm>
            <a:off x="216000" y="157200"/>
            <a:ext cx="9720000" cy="523220"/>
          </a:xfrm>
          <a:prstGeom prst="rect">
            <a:avLst/>
          </a:prstGeom>
          <a:noFill/>
          <a:ln cmpd="sng">
            <a:noFill/>
          </a:ln>
        </p:spPr>
        <p:txBody>
          <a:bodyPr vert="horz" lIns="91440" tIns="45720" rIns="91440" bIns="45720" rtlCol="0" anchor="t" anchorCtr="0">
            <a:normAutofit/>
          </a:bodyPr>
          <a:lstStyle/>
          <a:p>
            <a:r>
              <a:rPr lang="en-US"/>
              <a:t>Click to edit Master title style</a:t>
            </a:r>
            <a:endParaRPr lang="en-GB" dirty="0"/>
          </a:p>
        </p:txBody>
      </p:sp>
      <p:sp>
        <p:nvSpPr>
          <p:cNvPr id="3" name="Text Placeholder 2"/>
          <p:cNvSpPr>
            <a:spLocks noGrp="1"/>
          </p:cNvSpPr>
          <p:nvPr>
            <p:ph type="body" idx="1"/>
          </p:nvPr>
        </p:nvSpPr>
        <p:spPr>
          <a:xfrm>
            <a:off x="216000" y="834974"/>
            <a:ext cx="9720000" cy="44707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Slide Number"/>
          <p:cNvSpPr txBox="1">
            <a:spLocks/>
          </p:cNvSpPr>
          <p:nvPr/>
        </p:nvSpPr>
        <p:spPr>
          <a:xfrm>
            <a:off x="9472488" y="5469253"/>
            <a:ext cx="480054" cy="208569"/>
          </a:xfrm>
          <a:prstGeom prst="rect">
            <a:avLst/>
          </a:prstGeom>
        </p:spPr>
        <p:txBody>
          <a:bodyPr vert="horz" wrap="square" lIns="0" tIns="0" rIns="0" bIns="0" rtlCol="0" anchor="b">
            <a:noAutofit/>
          </a:bodyPr>
          <a:lstStyle>
            <a:defPPr>
              <a:defRPr lang="en-US"/>
            </a:defPPr>
            <a:lvl1pPr>
              <a:defRPr sz="1000" baseline="0">
                <a:latin typeface="+mn-lt"/>
              </a:defRPr>
            </a:lvl1pPr>
          </a:lstStyle>
          <a:p>
            <a:pPr algn="r" defTabSz="846625">
              <a:buClrTx/>
              <a:buSzTx/>
              <a:buFontTx/>
              <a:buNone/>
            </a:pPr>
            <a:fld id="{42C328C1-A84F-4A39-A664-DBA00541A8C6}" type="slidenum">
              <a:rPr lang="en-US" sz="1400" b="0" smtClean="0">
                <a:solidFill>
                  <a:schemeClr val="bg1"/>
                </a:solidFill>
                <a:latin typeface="Calibri" panose="020F0502020204030204" pitchFamily="34" charset="0"/>
                <a:ea typeface="ＭＳ Ｐゴシック"/>
              </a:rPr>
              <a:pPr algn="r" defTabSz="846625">
                <a:buClrTx/>
                <a:buSzTx/>
                <a:buFontTx/>
                <a:buNone/>
              </a:pPr>
              <a:t>‹#›</a:t>
            </a:fld>
            <a:endParaRPr lang="en-US" sz="1400" b="0" dirty="0">
              <a:solidFill>
                <a:schemeClr val="bg1"/>
              </a:solidFill>
              <a:latin typeface="Calibri" panose="020F0502020204030204" pitchFamily="34" charset="0"/>
              <a:ea typeface="ＭＳ Ｐゴシック"/>
            </a:endParaRPr>
          </a:p>
        </p:txBody>
      </p:sp>
      <p:pic>
        <p:nvPicPr>
          <p:cNvPr id="7" name="Picture 6">
            <a:extLst>
              <a:ext uri="{FF2B5EF4-FFF2-40B4-BE49-F238E27FC236}">
                <a16:creationId xmlns:a16="http://schemas.microsoft.com/office/drawing/2014/main" id="{BEA7168F-6F52-4678-9051-C6B195D4E775}"/>
              </a:ext>
            </a:extLst>
          </p:cNvPr>
          <p:cNvPicPr>
            <a:picLocks noChangeAspect="1"/>
          </p:cNvPicPr>
          <p:nvPr userDrawn="1"/>
        </p:nvPicPr>
        <p:blipFill>
          <a:blip r:embed="rId9"/>
          <a:stretch>
            <a:fillRect/>
          </a:stretch>
        </p:blipFill>
        <p:spPr>
          <a:xfrm>
            <a:off x="9347200" y="0"/>
            <a:ext cx="748553" cy="1004636"/>
          </a:xfrm>
          <a:prstGeom prst="rect">
            <a:avLst/>
          </a:prstGeom>
        </p:spPr>
      </p:pic>
    </p:spTree>
    <p:extLst>
      <p:ext uri="{BB962C8B-B14F-4D97-AF65-F5344CB8AC3E}">
        <p14:creationId xmlns:p14="http://schemas.microsoft.com/office/powerpoint/2010/main" val="1565168598"/>
      </p:ext>
    </p:extLst>
  </p:cSld>
  <p:clrMap bg1="lt1" tx1="dk1" bg2="lt2" tx2="dk2" accent1="accent1" accent2="accent2" accent3="accent3" accent4="accent4" accent5="accent5" accent6="accent6" hlink="hlink" folHlink="folHlink"/>
  <p:sldLayoutIdLst>
    <p:sldLayoutId id="2147483667" r:id="rId1"/>
    <p:sldLayoutId id="2147483651" r:id="rId2"/>
    <p:sldLayoutId id="2147483650" r:id="rId3"/>
    <p:sldLayoutId id="2147483660" r:id="rId4"/>
    <p:sldLayoutId id="2147483652" r:id="rId5"/>
    <p:sldLayoutId id="2147483668" r:id="rId6"/>
  </p:sldLayoutIdLst>
  <p:hf hdr="0" ftr="0" dt="0"/>
  <p:txStyles>
    <p:titleStyle>
      <a:lvl1pPr algn="l" defTabSz="846625" rtl="0" eaLnBrk="1" latinLnBrk="0" hangingPunct="1">
        <a:spcBef>
          <a:spcPct val="0"/>
        </a:spcBef>
        <a:buNone/>
        <a:defRPr sz="2800" b="1" kern="1200">
          <a:solidFill>
            <a:srgbClr val="0E1B8D"/>
          </a:solidFill>
          <a:latin typeface="+mj-lt"/>
          <a:ea typeface="+mj-ea"/>
          <a:cs typeface="Segoe UI Semibold" panose="020B0702040204020203" pitchFamily="34" charset="0"/>
        </a:defRPr>
      </a:lvl1pPr>
    </p:titleStyle>
    <p:bodyStyle>
      <a:lvl1pPr marL="317485" indent="-317485" algn="l" defTabSz="846625" rtl="0" eaLnBrk="1" latinLnBrk="0" hangingPunct="1">
        <a:spcBef>
          <a:spcPts val="556"/>
        </a:spcBef>
        <a:buSzPct val="90000"/>
        <a:buFont typeface="Wingdings" panose="05000000000000000000" pitchFamily="2" charset="2"/>
        <a:buChar char="v"/>
        <a:defRPr sz="2400" kern="1200">
          <a:solidFill>
            <a:schemeClr val="tx1"/>
          </a:solidFill>
          <a:latin typeface="+mn-lt"/>
          <a:ea typeface="+mn-ea"/>
          <a:cs typeface="Segoe UI Light" panose="020B0502040204020203" pitchFamily="34" charset="0"/>
        </a:defRPr>
      </a:lvl1pPr>
      <a:lvl2pPr marL="658486" indent="-321895" algn="l" defTabSz="846625" rtl="0" eaLnBrk="1" latinLnBrk="0" hangingPunct="1">
        <a:spcBef>
          <a:spcPts val="556"/>
        </a:spcBef>
        <a:buSzPct val="90000"/>
        <a:buFont typeface="Wingdings" panose="05000000000000000000" pitchFamily="2" charset="2"/>
        <a:buChar char="Ø"/>
        <a:defRPr sz="2000" kern="1200">
          <a:solidFill>
            <a:schemeClr val="tx1"/>
          </a:solidFill>
          <a:latin typeface="+mn-lt"/>
          <a:ea typeface="+mn-ea"/>
          <a:cs typeface="Segoe UI Light" panose="020B0502040204020203" pitchFamily="34" charset="0"/>
        </a:defRPr>
      </a:lvl2pPr>
      <a:lvl3pPr marL="833396" indent="-174910" algn="l" defTabSz="846625" rtl="0" eaLnBrk="1" latinLnBrk="0" hangingPunct="1">
        <a:spcBef>
          <a:spcPts val="556"/>
        </a:spcBef>
        <a:buFont typeface="Wingdings" panose="05000000000000000000" pitchFamily="2" charset="2"/>
        <a:buChar char="§"/>
        <a:defRPr sz="1800" kern="1200">
          <a:solidFill>
            <a:schemeClr val="tx1"/>
          </a:solidFill>
          <a:latin typeface="+mn-lt"/>
          <a:ea typeface="+mn-ea"/>
          <a:cs typeface="Segoe UI Light" panose="020B0502040204020203" pitchFamily="34" charset="0"/>
        </a:defRPr>
      </a:lvl3pPr>
      <a:lvl4pPr marL="995078" indent="-161682" algn="l" defTabSz="846625" rtl="0" eaLnBrk="1" latinLnBrk="0" hangingPunct="1">
        <a:spcBef>
          <a:spcPts val="556"/>
        </a:spcBef>
        <a:buFont typeface="Arial" panose="020B0604020202020204" pitchFamily="34" charset="0"/>
        <a:buChar char="•"/>
        <a:defRPr sz="1600" kern="1200">
          <a:solidFill>
            <a:schemeClr val="tx1"/>
          </a:solidFill>
          <a:latin typeface="+mn-lt"/>
          <a:ea typeface="+mn-ea"/>
          <a:cs typeface="Segoe UI Light" panose="020B0502040204020203" pitchFamily="34" charset="0"/>
        </a:defRPr>
      </a:lvl4pPr>
      <a:lvl5pPr marL="1168518" indent="-173440" algn="l" defTabSz="846625" rtl="0" eaLnBrk="1" latinLnBrk="0" hangingPunct="1">
        <a:spcBef>
          <a:spcPts val="556"/>
        </a:spcBef>
        <a:buFont typeface="Arial" panose="020B0604020202020204" pitchFamily="34" charset="0"/>
        <a:buChar char="•"/>
        <a:defRPr sz="1400" kern="1200">
          <a:solidFill>
            <a:schemeClr val="tx1"/>
          </a:solidFill>
          <a:latin typeface="+mn-lt"/>
          <a:ea typeface="+mn-ea"/>
          <a:cs typeface="Segoe UI Light" panose="020B0502040204020203" pitchFamily="34" charset="0"/>
        </a:defRPr>
      </a:lvl5pPr>
      <a:lvl6pPr marL="2328217"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6pPr>
      <a:lvl7pPr marL="2751529"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7pPr>
      <a:lvl8pPr marL="3174842"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8pPr>
      <a:lvl9pPr marL="3598153"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9pPr>
    </p:bodyStyle>
    <p:otherStyle>
      <a:defPPr>
        <a:defRPr lang="en-US"/>
      </a:defPPr>
      <a:lvl1pPr marL="0" algn="l" defTabSz="846625" rtl="0" eaLnBrk="1" latinLnBrk="0" hangingPunct="1">
        <a:defRPr sz="1667" kern="1200">
          <a:solidFill>
            <a:schemeClr val="tx1"/>
          </a:solidFill>
          <a:latin typeface="+mn-lt"/>
          <a:ea typeface="+mn-ea"/>
          <a:cs typeface="+mn-cs"/>
        </a:defRPr>
      </a:lvl1pPr>
      <a:lvl2pPr marL="423312" algn="l" defTabSz="846625" rtl="0" eaLnBrk="1" latinLnBrk="0" hangingPunct="1">
        <a:defRPr sz="1667" kern="1200">
          <a:solidFill>
            <a:schemeClr val="tx1"/>
          </a:solidFill>
          <a:latin typeface="+mn-lt"/>
          <a:ea typeface="+mn-ea"/>
          <a:cs typeface="+mn-cs"/>
        </a:defRPr>
      </a:lvl2pPr>
      <a:lvl3pPr marL="846625" algn="l" defTabSz="846625" rtl="0" eaLnBrk="1" latinLnBrk="0" hangingPunct="1">
        <a:defRPr sz="1667" kern="1200">
          <a:solidFill>
            <a:schemeClr val="tx1"/>
          </a:solidFill>
          <a:latin typeface="+mn-lt"/>
          <a:ea typeface="+mn-ea"/>
          <a:cs typeface="+mn-cs"/>
        </a:defRPr>
      </a:lvl3pPr>
      <a:lvl4pPr marL="1269936" algn="l" defTabSz="846625" rtl="0" eaLnBrk="1" latinLnBrk="0" hangingPunct="1">
        <a:defRPr sz="1667" kern="1200">
          <a:solidFill>
            <a:schemeClr val="tx1"/>
          </a:solidFill>
          <a:latin typeface="+mn-lt"/>
          <a:ea typeface="+mn-ea"/>
          <a:cs typeface="+mn-cs"/>
        </a:defRPr>
      </a:lvl4pPr>
      <a:lvl5pPr marL="1693249" algn="l" defTabSz="846625" rtl="0" eaLnBrk="1" latinLnBrk="0" hangingPunct="1">
        <a:defRPr sz="1667" kern="1200">
          <a:solidFill>
            <a:schemeClr val="tx1"/>
          </a:solidFill>
          <a:latin typeface="+mn-lt"/>
          <a:ea typeface="+mn-ea"/>
          <a:cs typeface="+mn-cs"/>
        </a:defRPr>
      </a:lvl5pPr>
      <a:lvl6pPr marL="2116561" algn="l" defTabSz="846625" rtl="0" eaLnBrk="1" latinLnBrk="0" hangingPunct="1">
        <a:defRPr sz="1667" kern="1200">
          <a:solidFill>
            <a:schemeClr val="tx1"/>
          </a:solidFill>
          <a:latin typeface="+mn-lt"/>
          <a:ea typeface="+mn-ea"/>
          <a:cs typeface="+mn-cs"/>
        </a:defRPr>
      </a:lvl6pPr>
      <a:lvl7pPr marL="2539873" algn="l" defTabSz="846625" rtl="0" eaLnBrk="1" latinLnBrk="0" hangingPunct="1">
        <a:defRPr sz="1667" kern="1200">
          <a:solidFill>
            <a:schemeClr val="tx1"/>
          </a:solidFill>
          <a:latin typeface="+mn-lt"/>
          <a:ea typeface="+mn-ea"/>
          <a:cs typeface="+mn-cs"/>
        </a:defRPr>
      </a:lvl7pPr>
      <a:lvl8pPr marL="2963185" algn="l" defTabSz="846625" rtl="0" eaLnBrk="1" latinLnBrk="0" hangingPunct="1">
        <a:defRPr sz="1667" kern="1200">
          <a:solidFill>
            <a:schemeClr val="tx1"/>
          </a:solidFill>
          <a:latin typeface="+mn-lt"/>
          <a:ea typeface="+mn-ea"/>
          <a:cs typeface="+mn-cs"/>
        </a:defRPr>
      </a:lvl8pPr>
      <a:lvl9pPr marL="3386497" algn="l" defTabSz="846625" rtl="0" eaLnBrk="1" latinLnBrk="0" hangingPunct="1">
        <a:defRPr sz="166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mailto:audrey.matlapeng@sita.co.za"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79800" y="769268"/>
            <a:ext cx="6201309" cy="2592288"/>
          </a:xfrm>
        </p:spPr>
        <p:txBody>
          <a:bodyPr>
            <a:normAutofit/>
          </a:bodyPr>
          <a:lstStyle/>
          <a:p>
            <a:pPr algn="just"/>
            <a:r>
              <a:rPr lang="en-US" sz="2700" dirty="0">
                <a:latin typeface="Calibri" panose="020F0502020204030204" pitchFamily="34" charset="0"/>
                <a:cs typeface="Calibri" panose="020F0502020204030204" pitchFamily="34" charset="0"/>
              </a:rPr>
              <a:t>Refresh of a Panel of Service Providers for The Eastern Cape Broadband rollout including Maintenance and Support for the duration of the Project</a:t>
            </a:r>
            <a:r>
              <a:rPr lang="en-US" dirty="0"/>
              <a:t>.</a:t>
            </a:r>
          </a:p>
        </p:txBody>
      </p:sp>
      <p:sp>
        <p:nvSpPr>
          <p:cNvPr id="3" name="Subtitle 2"/>
          <p:cNvSpPr>
            <a:spLocks noGrp="1"/>
          </p:cNvSpPr>
          <p:nvPr>
            <p:ph type="subTitle" idx="1"/>
          </p:nvPr>
        </p:nvSpPr>
        <p:spPr/>
        <p:txBody>
          <a:bodyPr>
            <a:normAutofit/>
          </a:bodyPr>
          <a:lstStyle/>
          <a:p>
            <a:r>
              <a:rPr lang="en-ZA" sz="2400" b="1" dirty="0">
                <a:latin typeface="Calibri" panose="020F0502020204030204" pitchFamily="34" charset="0"/>
                <a:cs typeface="Calibri" panose="020F0502020204030204" pitchFamily="34" charset="0"/>
              </a:rPr>
              <a:t>RFA 2045/2024</a:t>
            </a:r>
          </a:p>
          <a:p>
            <a:r>
              <a:rPr lang="en-ZA" sz="2400" b="1" dirty="0">
                <a:latin typeface="Calibri" panose="020F0502020204030204" pitchFamily="34" charset="0"/>
                <a:cs typeface="Calibri" panose="020F0502020204030204" pitchFamily="34" charset="0"/>
              </a:rPr>
              <a:t>19 JUNE 2024</a:t>
            </a:r>
            <a:endParaRPr lang="en-GB" sz="2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27211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ZA" dirty="0">
                <a:latin typeface="Calibri" panose="020F0502020204030204" pitchFamily="34" charset="0"/>
                <a:cs typeface="Calibri" panose="020F0502020204030204" pitchFamily="34" charset="0"/>
              </a:rPr>
              <a:t>CONTENT</a:t>
            </a:r>
            <a:endParaRPr lang="en-US" dirty="0">
              <a:latin typeface="Calibri" panose="020F0502020204030204" pitchFamily="34" charset="0"/>
              <a:cs typeface="Calibri" panose="020F0502020204030204" pitchFamily="34" charset="0"/>
            </a:endParaRPr>
          </a:p>
        </p:txBody>
      </p:sp>
      <p:sp>
        <p:nvSpPr>
          <p:cNvPr id="6" name="Content Placeholder 5"/>
          <p:cNvSpPr>
            <a:spLocks noGrp="1"/>
          </p:cNvSpPr>
          <p:nvPr>
            <p:ph idx="1"/>
          </p:nvPr>
        </p:nvSpPr>
        <p:spPr/>
        <p:txBody>
          <a:bodyPr>
            <a:normAutofit fontScale="85000" lnSpcReduction="20000"/>
          </a:bodyPr>
          <a:lstStyle/>
          <a:p>
            <a:pPr marL="457200" indent="-457200" algn="just" defTabSz="914400">
              <a:lnSpc>
                <a:spcPct val="150000"/>
              </a:lnSpc>
              <a:spcBef>
                <a:spcPts val="600"/>
              </a:spcBef>
              <a:buFont typeface="+mj-lt"/>
              <a:buAutoNum type="arabicPeriod"/>
            </a:pPr>
            <a:r>
              <a:rPr lang="en-US" sz="3100" dirty="0">
                <a:solidFill>
                  <a:prstClr val="white">
                    <a:lumMod val="10000"/>
                  </a:prstClr>
                </a:solidFill>
                <a:latin typeface="Calibri" panose="020F0502020204030204" pitchFamily="34" charset="0"/>
                <a:ea typeface="Verdana" panose="020B0604030504040204" pitchFamily="34" charset="0"/>
                <a:cs typeface="Calibri" panose="020F0502020204030204" pitchFamily="34" charset="0"/>
              </a:rPr>
              <a:t>Purpose of the RFA</a:t>
            </a:r>
          </a:p>
          <a:p>
            <a:pPr marL="457200" indent="-457200" algn="just" defTabSz="914400">
              <a:lnSpc>
                <a:spcPct val="150000"/>
              </a:lnSpc>
              <a:spcBef>
                <a:spcPts val="600"/>
              </a:spcBef>
              <a:buFont typeface="+mj-lt"/>
              <a:buAutoNum type="arabicPeriod"/>
            </a:pPr>
            <a:r>
              <a:rPr lang="en-US" sz="3100" dirty="0">
                <a:solidFill>
                  <a:prstClr val="white">
                    <a:lumMod val="10000"/>
                  </a:prstClr>
                </a:solidFill>
                <a:latin typeface="Calibri" panose="020F0502020204030204" pitchFamily="34" charset="0"/>
                <a:ea typeface="Verdana" panose="020B0604030504040204" pitchFamily="34" charset="0"/>
                <a:cs typeface="Calibri" panose="020F0502020204030204" pitchFamily="34" charset="0"/>
              </a:rPr>
              <a:t>Evaluation Stages</a:t>
            </a:r>
          </a:p>
          <a:p>
            <a:pPr marL="457200" indent="-457200" algn="just" defTabSz="914400">
              <a:lnSpc>
                <a:spcPct val="150000"/>
              </a:lnSpc>
              <a:spcBef>
                <a:spcPts val="600"/>
              </a:spcBef>
              <a:buFont typeface="+mj-lt"/>
              <a:buAutoNum type="arabicPeriod"/>
            </a:pPr>
            <a:r>
              <a:rPr lang="en-US" sz="3100" dirty="0">
                <a:solidFill>
                  <a:prstClr val="white">
                    <a:lumMod val="10000"/>
                  </a:prstClr>
                </a:solidFill>
                <a:latin typeface="Calibri" panose="020F0502020204030204" pitchFamily="34" charset="0"/>
                <a:ea typeface="Verdana" panose="020B0604030504040204" pitchFamily="34" charset="0"/>
                <a:cs typeface="Calibri" panose="020F0502020204030204" pitchFamily="34" charset="0"/>
              </a:rPr>
              <a:t>Administrative pre-qualification verification</a:t>
            </a:r>
          </a:p>
          <a:p>
            <a:pPr marL="457200" indent="-457200" algn="just" defTabSz="914400">
              <a:lnSpc>
                <a:spcPct val="150000"/>
              </a:lnSpc>
              <a:spcBef>
                <a:spcPts val="600"/>
              </a:spcBef>
              <a:buFont typeface="+mj-lt"/>
              <a:buAutoNum type="arabicPeriod"/>
            </a:pPr>
            <a:r>
              <a:rPr lang="en-US" sz="3100" dirty="0">
                <a:solidFill>
                  <a:prstClr val="white">
                    <a:lumMod val="10000"/>
                  </a:prstClr>
                </a:solidFill>
                <a:latin typeface="Calibri" panose="020F0502020204030204" pitchFamily="34" charset="0"/>
                <a:ea typeface="Verdana" panose="020B0604030504040204" pitchFamily="34" charset="0"/>
                <a:cs typeface="Calibri" panose="020F0502020204030204" pitchFamily="34" charset="0"/>
              </a:rPr>
              <a:t>Accreditation Level &amp; Engagement Model</a:t>
            </a:r>
          </a:p>
          <a:p>
            <a:pPr marL="457200" indent="-457200" algn="just" defTabSz="914400">
              <a:lnSpc>
                <a:spcPct val="150000"/>
              </a:lnSpc>
              <a:spcBef>
                <a:spcPts val="600"/>
              </a:spcBef>
              <a:buFont typeface="+mj-lt"/>
              <a:buAutoNum type="arabicPeriod"/>
            </a:pPr>
            <a:r>
              <a:rPr lang="en-US" sz="3100" dirty="0">
                <a:solidFill>
                  <a:prstClr val="white">
                    <a:lumMod val="10000"/>
                  </a:prstClr>
                </a:solidFill>
                <a:latin typeface="Calibri" panose="020F0502020204030204" pitchFamily="34" charset="0"/>
                <a:ea typeface="Verdana" panose="020B0604030504040204" pitchFamily="34" charset="0"/>
                <a:cs typeface="Calibri" panose="020F0502020204030204" pitchFamily="34" charset="0"/>
              </a:rPr>
              <a:t>Instruction of Submitting bid responses</a:t>
            </a:r>
          </a:p>
          <a:p>
            <a:pPr marL="457200" indent="-457200" algn="just" defTabSz="914400">
              <a:lnSpc>
                <a:spcPct val="150000"/>
              </a:lnSpc>
              <a:spcBef>
                <a:spcPts val="600"/>
              </a:spcBef>
              <a:buFont typeface="+mj-lt"/>
              <a:buAutoNum type="arabicPeriod"/>
            </a:pPr>
            <a:r>
              <a:rPr lang="en-US" sz="3100" dirty="0">
                <a:solidFill>
                  <a:prstClr val="white">
                    <a:lumMod val="10000"/>
                  </a:prstClr>
                </a:solidFill>
                <a:latin typeface="Calibri" panose="020F0502020204030204" pitchFamily="34" charset="0"/>
                <a:ea typeface="Verdana" panose="020B0604030504040204" pitchFamily="34" charset="0"/>
                <a:cs typeface="Calibri" panose="020F0502020204030204" pitchFamily="34" charset="0"/>
              </a:rPr>
              <a:t>Disqualification of bids </a:t>
            </a:r>
          </a:p>
          <a:p>
            <a:pPr marL="457200" indent="-457200" algn="just" defTabSz="914400">
              <a:lnSpc>
                <a:spcPct val="150000"/>
              </a:lnSpc>
              <a:spcBef>
                <a:spcPts val="600"/>
              </a:spcBef>
              <a:buFont typeface="+mj-lt"/>
              <a:buAutoNum type="arabicPeriod"/>
            </a:pPr>
            <a:r>
              <a:rPr lang="en-US" sz="3100" dirty="0">
                <a:solidFill>
                  <a:prstClr val="white">
                    <a:lumMod val="10000"/>
                  </a:prstClr>
                </a:solidFill>
                <a:latin typeface="Calibri" panose="020F0502020204030204" pitchFamily="34" charset="0"/>
                <a:ea typeface="Verdana" panose="020B0604030504040204" pitchFamily="34" charset="0"/>
                <a:cs typeface="Calibri" panose="020F0502020204030204" pitchFamily="34" charset="0"/>
              </a:rPr>
              <a:t>Administration</a:t>
            </a:r>
          </a:p>
          <a:p>
            <a:pPr marL="0" lvl="0" indent="0" algn="just" defTabSz="914400">
              <a:spcBef>
                <a:spcPts val="600"/>
              </a:spcBef>
              <a:buNone/>
            </a:pPr>
            <a:endParaRPr lang="en-ZA" sz="2700" dirty="0">
              <a:solidFill>
                <a:prstClr val="white">
                  <a:lumMod val="10000"/>
                </a:prstClr>
              </a:solidFill>
              <a:latin typeface="Verdana" panose="020B0604030504040204" pitchFamily="34" charset="0"/>
              <a:ea typeface="Verdana" panose="020B0604030504040204" pitchFamily="34" charset="0"/>
              <a:cs typeface="Verdana" panose="020B0604030504040204" pitchFamily="34" charset="0"/>
            </a:endParaRPr>
          </a:p>
          <a:p>
            <a:endParaRPr lang="en-US" dirty="0"/>
          </a:p>
        </p:txBody>
      </p:sp>
    </p:spTree>
    <p:extLst>
      <p:ext uri="{BB962C8B-B14F-4D97-AF65-F5344CB8AC3E}">
        <p14:creationId xmlns:p14="http://schemas.microsoft.com/office/powerpoint/2010/main" val="3684088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a:latin typeface="Calibri" panose="020F0502020204030204" pitchFamily="34" charset="0"/>
                <a:ea typeface="Verdana" panose="020B0604030504040204" pitchFamily="34" charset="0"/>
                <a:cs typeface="Calibri" panose="020F0502020204030204" pitchFamily="34" charset="0"/>
              </a:rPr>
              <a:t>PURPOSE OF RFA 2045/2024</a:t>
            </a:r>
            <a:br>
              <a:rPr lang="en-ZA" dirty="0"/>
            </a:br>
            <a:endParaRPr lang="en-GB" dirty="0"/>
          </a:p>
        </p:txBody>
      </p:sp>
      <p:pic>
        <p:nvPicPr>
          <p:cNvPr id="2051" name="Picture 3"/>
          <p:cNvPicPr>
            <a:picLocks noGrp="1" noChangeAspect="1" noChangeArrowheads="1"/>
          </p:cNvPicPr>
          <p:nvPr>
            <p:ph sz="quarter" idx="10"/>
          </p:nvPr>
        </p:nvPicPr>
        <p:blipFill>
          <a:blip r:embed="rId2" cstate="email">
            <a:extLst>
              <a:ext uri="{28A0092B-C50C-407E-A947-70E740481C1C}">
                <a14:useLocalDpi xmlns:a14="http://schemas.microsoft.com/office/drawing/2010/main"/>
              </a:ext>
            </a:extLst>
          </a:blip>
          <a:srcRect/>
          <a:stretch>
            <a:fillRect/>
          </a:stretch>
        </p:blipFill>
        <p:spPr>
          <a:xfrm>
            <a:off x="327472" y="1633364"/>
            <a:ext cx="2883450" cy="3168352"/>
          </a:xfrm>
          <a:prstGeom prst="rect">
            <a:avLst/>
          </a:prstGeom>
          <a:noFill/>
          <a:ln>
            <a:noFill/>
          </a:ln>
        </p:spPr>
      </p:pic>
      <p:sp>
        <p:nvSpPr>
          <p:cNvPr id="12" name="Content Placeholder 11"/>
          <p:cNvSpPr>
            <a:spLocks noGrp="1"/>
          </p:cNvSpPr>
          <p:nvPr>
            <p:ph sz="quarter" idx="11"/>
          </p:nvPr>
        </p:nvSpPr>
        <p:spPr/>
        <p:txBody>
          <a:bodyPr>
            <a:normAutofit fontScale="55000" lnSpcReduction="20000"/>
          </a:bodyPr>
          <a:lstStyle/>
          <a:p>
            <a:pPr marL="0" marR="0" indent="0" algn="just">
              <a:lnSpc>
                <a:spcPct val="150000"/>
              </a:lnSpc>
              <a:spcBef>
                <a:spcPts val="0"/>
              </a:spcBef>
              <a:spcAft>
                <a:spcPts val="0"/>
              </a:spcAft>
              <a:buNone/>
            </a:pPr>
            <a:r>
              <a:rPr lang="en-US" sz="4400" b="1" dirty="0">
                <a:latin typeface="Calibri"/>
                <a:ea typeface="Times New Roman"/>
                <a:cs typeface="Times New Roman"/>
              </a:rPr>
              <a:t>The purpose of this Request for Accreditation (RFA) is to Refresh the Panel of Service Providers for The Eastern Cape Broadband rollout including Maintenance and Support for the duration of the Project. </a:t>
            </a:r>
          </a:p>
          <a:p>
            <a:pPr marL="0" marR="0" indent="0" algn="just">
              <a:lnSpc>
                <a:spcPct val="150000"/>
              </a:lnSpc>
              <a:spcBef>
                <a:spcPts val="0"/>
              </a:spcBef>
              <a:spcAft>
                <a:spcPts val="0"/>
              </a:spcAft>
              <a:buNone/>
            </a:pPr>
            <a:endParaRPr lang="en-US" sz="4400" b="1" dirty="0">
              <a:latin typeface="Calibri"/>
              <a:ea typeface="Times New Roman"/>
              <a:cs typeface="Times New Roman"/>
            </a:endParaRPr>
          </a:p>
          <a:p>
            <a:pPr marL="0" marR="0" indent="0" algn="just">
              <a:lnSpc>
                <a:spcPct val="150000"/>
              </a:lnSpc>
              <a:spcBef>
                <a:spcPts val="0"/>
              </a:spcBef>
              <a:spcAft>
                <a:spcPts val="0"/>
              </a:spcAft>
              <a:buNone/>
            </a:pPr>
            <a:endParaRPr lang="en-US" sz="4400" b="1" dirty="0">
              <a:latin typeface="Calibri"/>
              <a:ea typeface="Times New Roman"/>
              <a:cs typeface="Times New Roman"/>
            </a:endParaRPr>
          </a:p>
        </p:txBody>
      </p:sp>
    </p:spTree>
    <p:extLst>
      <p:ext uri="{BB962C8B-B14F-4D97-AF65-F5344CB8AC3E}">
        <p14:creationId xmlns:p14="http://schemas.microsoft.com/office/powerpoint/2010/main" val="3341582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spcAft>
                <a:spcPct val="0"/>
              </a:spcAft>
              <a:tabLst>
                <a:tab pos="228600" algn="l"/>
                <a:tab pos="457200" algn="l"/>
              </a:tabLst>
            </a:pPr>
            <a:r>
              <a:rPr lang="en-ZA" altLang="en-US" dirty="0" bmk="_Toc506210562">
                <a:solidFill>
                  <a:srgbClr val="000066"/>
                </a:solidFill>
                <a:latin typeface="Calibri" pitchFamily="34" charset="0"/>
                <a:ea typeface="Times New Roman" pitchFamily="18" charset="0"/>
                <a:cs typeface="Times New Roman" pitchFamily="18" charset="0"/>
              </a:rPr>
              <a:t>BID EVALUATION STAGES</a:t>
            </a:r>
            <a:endParaRPr lang="en-ZA" altLang="en-US" dirty="0">
              <a:solidFill>
                <a:srgbClr val="000066"/>
              </a:solidFill>
              <a:latin typeface="Calibri" pitchFamily="34" charset="0"/>
              <a:ea typeface="Times New Roman" pitchFamily="18" charset="0"/>
              <a:cs typeface="Times New Roman" pitchFamily="18" charset="0"/>
            </a:endParaRPr>
          </a:p>
        </p:txBody>
      </p:sp>
      <p:graphicFrame>
        <p:nvGraphicFramePr>
          <p:cNvPr id="4" name="Content Placeholder 3">
            <a:extLst>
              <a:ext uri="{FF2B5EF4-FFF2-40B4-BE49-F238E27FC236}">
                <a16:creationId xmlns:a16="http://schemas.microsoft.com/office/drawing/2014/main" id="{6DFC4289-6DA7-400E-B87B-FBB78A384B5C}"/>
              </a:ext>
            </a:extLst>
          </p:cNvPr>
          <p:cNvGraphicFramePr>
            <a:graphicFrameLocks noGrp="1"/>
          </p:cNvGraphicFramePr>
          <p:nvPr>
            <p:ph idx="1"/>
            <p:extLst>
              <p:ext uri="{D42A27DB-BD31-4B8C-83A1-F6EECF244321}">
                <p14:modId xmlns:p14="http://schemas.microsoft.com/office/powerpoint/2010/main" val="1472664490"/>
              </p:ext>
            </p:extLst>
          </p:nvPr>
        </p:nvGraphicFramePr>
        <p:xfrm>
          <a:off x="431799" y="1104900"/>
          <a:ext cx="8686801" cy="2463546"/>
        </p:xfrm>
        <a:graphic>
          <a:graphicData uri="http://schemas.openxmlformats.org/drawingml/2006/table">
            <a:tbl>
              <a:tblPr firstRow="1" firstCol="1" bandRow="1"/>
              <a:tblGrid>
                <a:gridCol w="1219627">
                  <a:extLst>
                    <a:ext uri="{9D8B030D-6E8A-4147-A177-3AD203B41FA5}">
                      <a16:colId xmlns:a16="http://schemas.microsoft.com/office/drawing/2014/main" val="693758762"/>
                    </a:ext>
                  </a:extLst>
                </a:gridCol>
                <a:gridCol w="5562174">
                  <a:extLst>
                    <a:ext uri="{9D8B030D-6E8A-4147-A177-3AD203B41FA5}">
                      <a16:colId xmlns:a16="http://schemas.microsoft.com/office/drawing/2014/main" val="2411841633"/>
                    </a:ext>
                  </a:extLst>
                </a:gridCol>
                <a:gridCol w="1905000">
                  <a:extLst>
                    <a:ext uri="{9D8B030D-6E8A-4147-A177-3AD203B41FA5}">
                      <a16:colId xmlns:a16="http://schemas.microsoft.com/office/drawing/2014/main" val="3629096612"/>
                    </a:ext>
                  </a:extLst>
                </a:gridCol>
              </a:tblGrid>
              <a:tr h="594360">
                <a:tc>
                  <a:txBody>
                    <a:bodyPr/>
                    <a:lstStyle/>
                    <a:p>
                      <a:pPr algn="just">
                        <a:lnSpc>
                          <a:spcPct val="115000"/>
                        </a:lnSpc>
                        <a:spcAft>
                          <a:spcPts val="0"/>
                        </a:spcAft>
                      </a:pPr>
                      <a:r>
                        <a:rPr lang="en-ZA" sz="2000" b="1">
                          <a:effectLst/>
                          <a:latin typeface="Calibri" panose="020F0502020204030204" pitchFamily="34" charset="0"/>
                          <a:ea typeface="Times New Roman" panose="02020603050405020304" pitchFamily="18" charset="0"/>
                          <a:cs typeface="Times New Roman" panose="02020603050405020304" pitchFamily="18" charset="0"/>
                        </a:rPr>
                        <a:t>Stage</a:t>
                      </a:r>
                      <a:endParaRPr lang="en-ZA"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EEAF6"/>
                    </a:solidFill>
                  </a:tcPr>
                </a:tc>
                <a:tc>
                  <a:txBody>
                    <a:bodyPr/>
                    <a:lstStyle/>
                    <a:p>
                      <a:pPr algn="just">
                        <a:lnSpc>
                          <a:spcPct val="115000"/>
                        </a:lnSpc>
                        <a:spcAft>
                          <a:spcPts val="0"/>
                        </a:spcAft>
                      </a:pPr>
                      <a:r>
                        <a:rPr lang="en-ZA" sz="2000" b="1">
                          <a:effectLst/>
                          <a:latin typeface="Calibri" panose="020F0502020204030204" pitchFamily="34" charset="0"/>
                          <a:ea typeface="Times New Roman" panose="02020603050405020304" pitchFamily="18" charset="0"/>
                          <a:cs typeface="Times New Roman" panose="02020603050405020304" pitchFamily="18" charset="0"/>
                        </a:rPr>
                        <a:t>Description</a:t>
                      </a:r>
                      <a:endParaRPr lang="en-ZA"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EEAF6"/>
                    </a:solidFill>
                  </a:tcPr>
                </a:tc>
                <a:tc>
                  <a:txBody>
                    <a:bodyPr/>
                    <a:lstStyle/>
                    <a:p>
                      <a:pPr algn="just">
                        <a:lnSpc>
                          <a:spcPct val="115000"/>
                        </a:lnSpc>
                        <a:spcAft>
                          <a:spcPts val="0"/>
                        </a:spcAft>
                      </a:pPr>
                      <a:r>
                        <a:rPr lang="en-ZA" sz="2000" b="1" dirty="0">
                          <a:effectLst/>
                          <a:latin typeface="Calibri" panose="020F0502020204030204" pitchFamily="34" charset="0"/>
                          <a:ea typeface="Times New Roman" panose="02020603050405020304" pitchFamily="18" charset="0"/>
                          <a:cs typeface="Times New Roman" panose="02020603050405020304" pitchFamily="18" charset="0"/>
                        </a:rPr>
                        <a:t>Applicable for this bid</a:t>
                      </a:r>
                      <a:endParaRPr lang="en-Z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EEAF6"/>
                    </a:solidFill>
                  </a:tcPr>
                </a:tc>
                <a:extLst>
                  <a:ext uri="{0D108BD9-81ED-4DB2-BD59-A6C34878D82A}">
                    <a16:rowId xmlns:a16="http://schemas.microsoft.com/office/drawing/2014/main" val="1198138655"/>
                  </a:ext>
                </a:extLst>
              </a:tr>
              <a:tr h="594360">
                <a:tc>
                  <a:txBody>
                    <a:bodyPr/>
                    <a:lstStyle/>
                    <a:p>
                      <a:pPr algn="just">
                        <a:lnSpc>
                          <a:spcPct val="115000"/>
                        </a:lnSpc>
                        <a:spcAft>
                          <a:spcPts val="0"/>
                        </a:spcAft>
                      </a:pPr>
                      <a:r>
                        <a:rPr lang="en-ZA" sz="2000">
                          <a:effectLst/>
                          <a:latin typeface="Calibri" panose="020F0502020204030204" pitchFamily="34" charset="0"/>
                          <a:ea typeface="Times New Roman" panose="02020603050405020304" pitchFamily="18" charset="0"/>
                          <a:cs typeface="Times New Roman" panose="02020603050405020304" pitchFamily="18" charset="0"/>
                        </a:rPr>
                        <a:t>Stage 1	</a:t>
                      </a: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just">
                        <a:lnSpc>
                          <a:spcPct val="115000"/>
                        </a:lnSpc>
                        <a:spcAft>
                          <a:spcPts val="0"/>
                        </a:spcAft>
                      </a:pPr>
                      <a:r>
                        <a:rPr lang="en-ZA" sz="2000" dirty="0">
                          <a:effectLst/>
                          <a:latin typeface="Calibri" panose="020F0502020204030204" pitchFamily="34" charset="0"/>
                          <a:ea typeface="Times New Roman" panose="02020603050405020304" pitchFamily="18" charset="0"/>
                          <a:cs typeface="Times New Roman" panose="02020603050405020304" pitchFamily="18" charset="0"/>
                        </a:rPr>
                        <a:t>Administrative pre-qualification verification</a:t>
                      </a: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just">
                        <a:lnSpc>
                          <a:spcPct val="115000"/>
                        </a:lnSpc>
                        <a:spcAft>
                          <a:spcPts val="0"/>
                        </a:spcAft>
                      </a:pPr>
                      <a:r>
                        <a:rPr lang="en-ZA" sz="2000" dirty="0">
                          <a:effectLst/>
                          <a:latin typeface="Calibri" panose="020F0502020204030204" pitchFamily="34" charset="0"/>
                          <a:ea typeface="Times New Roman" panose="02020603050405020304" pitchFamily="18" charset="0"/>
                          <a:cs typeface="Times New Roman" panose="02020603050405020304" pitchFamily="18" charset="0"/>
                        </a:rPr>
                        <a:t>YES</a:t>
                      </a: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BE5F1"/>
                    </a:solidFill>
                  </a:tcPr>
                </a:tc>
                <a:extLst>
                  <a:ext uri="{0D108BD9-81ED-4DB2-BD59-A6C34878D82A}">
                    <a16:rowId xmlns:a16="http://schemas.microsoft.com/office/drawing/2014/main" val="693734905"/>
                  </a:ext>
                </a:extLst>
              </a:tr>
              <a:tr h="594360">
                <a:tc>
                  <a:txBody>
                    <a:bodyPr/>
                    <a:lstStyle/>
                    <a:p>
                      <a:pPr algn="just">
                        <a:lnSpc>
                          <a:spcPct val="115000"/>
                        </a:lnSpc>
                        <a:spcAft>
                          <a:spcPts val="0"/>
                        </a:spcAft>
                      </a:pPr>
                      <a:r>
                        <a:rPr lang="en-ZA" sz="2000" dirty="0">
                          <a:effectLst/>
                          <a:latin typeface="Calibri" panose="020F0502020204030204" pitchFamily="34" charset="0"/>
                          <a:ea typeface="Times New Roman" panose="02020603050405020304" pitchFamily="18" charset="0"/>
                          <a:cs typeface="Times New Roman" panose="02020603050405020304" pitchFamily="18" charset="0"/>
                        </a:rPr>
                        <a:t>Stage 2</a:t>
                      </a: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just">
                        <a:lnSpc>
                          <a:spcPct val="115000"/>
                        </a:lnSpc>
                        <a:spcAft>
                          <a:spcPts val="0"/>
                        </a:spcAft>
                      </a:pPr>
                      <a:r>
                        <a:rPr lang="en-ZA" sz="2000">
                          <a:effectLst/>
                          <a:latin typeface="Calibri" panose="020F0502020204030204" pitchFamily="34" charset="0"/>
                          <a:ea typeface="Times New Roman" panose="02020603050405020304" pitchFamily="18" charset="0"/>
                          <a:cs typeface="Times New Roman" panose="02020603050405020304" pitchFamily="18" charset="0"/>
                        </a:rPr>
                        <a:t>Technical Mandatory requirement evaluation</a:t>
                      </a: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just">
                        <a:lnSpc>
                          <a:spcPct val="115000"/>
                        </a:lnSpc>
                        <a:spcAft>
                          <a:spcPts val="0"/>
                        </a:spcAft>
                      </a:pPr>
                      <a:r>
                        <a:rPr lang="en-ZA" sz="2000" dirty="0">
                          <a:effectLst/>
                          <a:latin typeface="Calibri" panose="020F0502020204030204" pitchFamily="34" charset="0"/>
                          <a:ea typeface="Times New Roman" panose="02020603050405020304" pitchFamily="18" charset="0"/>
                          <a:cs typeface="Times New Roman" panose="02020603050405020304" pitchFamily="18" charset="0"/>
                        </a:rPr>
                        <a:t>YES</a:t>
                      </a: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BE5F1"/>
                    </a:solidFill>
                  </a:tcPr>
                </a:tc>
                <a:extLst>
                  <a:ext uri="{0D108BD9-81ED-4DB2-BD59-A6C34878D82A}">
                    <a16:rowId xmlns:a16="http://schemas.microsoft.com/office/drawing/2014/main" val="68400016"/>
                  </a:ext>
                </a:extLst>
              </a:tr>
              <a:tr h="594360">
                <a:tc>
                  <a:txBody>
                    <a:bodyPr/>
                    <a:lstStyle/>
                    <a:p>
                      <a:pPr algn="just">
                        <a:lnSpc>
                          <a:spcPct val="115000"/>
                        </a:lnSpc>
                        <a:spcAft>
                          <a:spcPts val="0"/>
                        </a:spcAft>
                      </a:pPr>
                      <a:r>
                        <a:rPr lang="en-ZA" sz="2000">
                          <a:effectLst/>
                          <a:latin typeface="Calibri" panose="020F0502020204030204" pitchFamily="34" charset="0"/>
                          <a:ea typeface="Times New Roman" panose="02020603050405020304" pitchFamily="18" charset="0"/>
                          <a:cs typeface="Times New Roman" panose="02020603050405020304" pitchFamily="18" charset="0"/>
                        </a:rPr>
                        <a:t>Stage 3</a:t>
                      </a: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just">
                        <a:lnSpc>
                          <a:spcPct val="115000"/>
                        </a:lnSpc>
                        <a:spcAft>
                          <a:spcPts val="0"/>
                        </a:spcAft>
                      </a:pPr>
                      <a:r>
                        <a:rPr lang="en-ZA" sz="2000">
                          <a:effectLst/>
                          <a:latin typeface="Calibri" panose="020F0502020204030204" pitchFamily="34" charset="0"/>
                          <a:ea typeface="Times New Roman" panose="02020603050405020304" pitchFamily="18" charset="0"/>
                          <a:cs typeface="Times New Roman" panose="02020603050405020304" pitchFamily="18" charset="0"/>
                        </a:rPr>
                        <a:t>Special Conditions of Contract verification</a:t>
                      </a: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just">
                        <a:lnSpc>
                          <a:spcPct val="115000"/>
                        </a:lnSpc>
                        <a:spcAft>
                          <a:spcPts val="0"/>
                        </a:spcAft>
                      </a:pPr>
                      <a:r>
                        <a:rPr lang="en-ZA" sz="2000" dirty="0">
                          <a:effectLst/>
                          <a:latin typeface="Calibri" panose="020F0502020204030204" pitchFamily="34" charset="0"/>
                          <a:ea typeface="Times New Roman" panose="02020603050405020304" pitchFamily="18" charset="0"/>
                          <a:cs typeface="Times New Roman" panose="02020603050405020304" pitchFamily="18" charset="0"/>
                        </a:rPr>
                        <a:t>YES</a:t>
                      </a: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BE5F1"/>
                    </a:solidFill>
                  </a:tcPr>
                </a:tc>
                <a:extLst>
                  <a:ext uri="{0D108BD9-81ED-4DB2-BD59-A6C34878D82A}">
                    <a16:rowId xmlns:a16="http://schemas.microsoft.com/office/drawing/2014/main" val="3143640963"/>
                  </a:ext>
                </a:extLst>
              </a:tr>
            </a:tbl>
          </a:graphicData>
        </a:graphic>
      </p:graphicFrame>
    </p:spTree>
    <p:extLst>
      <p:ext uri="{BB962C8B-B14F-4D97-AF65-F5344CB8AC3E}">
        <p14:creationId xmlns:p14="http://schemas.microsoft.com/office/powerpoint/2010/main" val="2924112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ADMINISTRATIVE PRE-QUALIFICATION VERIFICATION</a:t>
            </a:r>
          </a:p>
        </p:txBody>
      </p:sp>
      <p:sp>
        <p:nvSpPr>
          <p:cNvPr id="3" name="Content Placeholder 2"/>
          <p:cNvSpPr>
            <a:spLocks noGrp="1"/>
          </p:cNvSpPr>
          <p:nvPr>
            <p:ph idx="1"/>
          </p:nvPr>
        </p:nvSpPr>
        <p:spPr/>
        <p:txBody>
          <a:bodyPr>
            <a:normAutofit/>
          </a:bodyPr>
          <a:lstStyle/>
          <a:p>
            <a:pPr lvl="0" algn="just">
              <a:buFont typeface="Wingdings" panose="05000000000000000000" pitchFamily="2" charset="2"/>
              <a:buChar char="Ø"/>
            </a:pPr>
            <a:r>
              <a:rPr lang="en-ZA" sz="1800" b="1" dirty="0">
                <a:latin typeface="Calibri" panose="020F0502020204030204" pitchFamily="34" charset="0"/>
                <a:cs typeface="Calibri" panose="020F0502020204030204" pitchFamily="34" charset="0"/>
              </a:rPr>
              <a:t>Submission of bid response</a:t>
            </a:r>
            <a:r>
              <a:rPr lang="en-ZA" sz="1800" dirty="0">
                <a:latin typeface="Calibri" panose="020F0502020204030204" pitchFamily="34" charset="0"/>
                <a:cs typeface="Calibri" panose="020F0502020204030204" pitchFamily="34" charset="0"/>
              </a:rPr>
              <a:t>: The bidder has submitted a bid response documentation pack: </a:t>
            </a:r>
            <a:endParaRPr lang="en-US" sz="1800" dirty="0">
              <a:latin typeface="Calibri" panose="020F0502020204030204" pitchFamily="34" charset="0"/>
              <a:cs typeface="Calibri" panose="020F0502020204030204" pitchFamily="34" charset="0"/>
            </a:endParaRPr>
          </a:p>
          <a:p>
            <a:pPr marL="679491" lvl="1" indent="-342900" algn="just">
              <a:buFont typeface="+mj-lt"/>
              <a:buAutoNum type="alphaLcParenR"/>
            </a:pPr>
            <a:r>
              <a:rPr lang="en-ZA" sz="1800" dirty="0">
                <a:latin typeface="Calibri" panose="020F0502020204030204" pitchFamily="34" charset="0"/>
                <a:cs typeface="Calibri" panose="020F0502020204030204" pitchFamily="34" charset="0"/>
              </a:rPr>
              <a:t>that was delivered at the correct physical or postal address and within the stipulated date and time as specified in the “Invitation to Bid” cover page, and;</a:t>
            </a:r>
            <a:endParaRPr lang="en-US" sz="1800" dirty="0">
              <a:latin typeface="Calibri" panose="020F0502020204030204" pitchFamily="34" charset="0"/>
              <a:cs typeface="Calibri" panose="020F0502020204030204" pitchFamily="34" charset="0"/>
            </a:endParaRPr>
          </a:p>
          <a:p>
            <a:pPr marL="679491" lvl="1" indent="-342900" algn="just">
              <a:buFont typeface="+mj-lt"/>
              <a:buAutoNum type="alphaLcParenR"/>
            </a:pPr>
            <a:r>
              <a:rPr lang="en-US" sz="1800" dirty="0">
                <a:latin typeface="Calibri" panose="020F0502020204030204" pitchFamily="34" charset="0"/>
                <a:cs typeface="Calibri" panose="020F0502020204030204" pitchFamily="34" charset="0"/>
              </a:rPr>
              <a:t>in the correct format as one original document, one copy and one Flash drive (USB stick)</a:t>
            </a:r>
            <a:r>
              <a:rPr lang="en-ZA" sz="1800" dirty="0">
                <a:latin typeface="Calibri" panose="020F0502020204030204" pitchFamily="34" charset="0"/>
                <a:cs typeface="Calibri" panose="020F0502020204030204" pitchFamily="34" charset="0"/>
              </a:rPr>
              <a:t>.</a:t>
            </a:r>
          </a:p>
          <a:p>
            <a:pPr lvl="1" algn="just"/>
            <a:endParaRPr lang="en-US" sz="1800" dirty="0">
              <a:latin typeface="Calibri" panose="020F0502020204030204" pitchFamily="34" charset="0"/>
              <a:cs typeface="Calibri" panose="020F0502020204030204" pitchFamily="34" charset="0"/>
            </a:endParaRPr>
          </a:p>
          <a:p>
            <a:pPr lvl="0" algn="just">
              <a:buFont typeface="Wingdings" panose="05000000000000000000" pitchFamily="2" charset="2"/>
              <a:buChar char="Ø"/>
            </a:pPr>
            <a:r>
              <a:rPr lang="en-ZA" sz="1800" b="1" dirty="0">
                <a:latin typeface="Calibri" panose="020F0502020204030204" pitchFamily="34" charset="0"/>
                <a:cs typeface="Calibri" panose="020F0502020204030204" pitchFamily="34" charset="0"/>
              </a:rPr>
              <a:t>Non-compulsory briefing session: </a:t>
            </a:r>
            <a:r>
              <a:rPr lang="en-US" sz="1800" dirty="0">
                <a:latin typeface="Calibri" panose="020F0502020204030204" pitchFamily="34" charset="0"/>
                <a:cs typeface="Calibri" panose="020F0502020204030204" pitchFamily="34" charset="0"/>
              </a:rPr>
              <a:t>If a briefing session is called, then the bidder has to sign the briefing session attendance register using the same information (bidder company name, bidder representative person name and contact details) as submitted in the bidder's response document. The attendance of the briefing session is not compulsory.</a:t>
            </a:r>
            <a:endParaRPr lang="en-ZA" sz="1800" dirty="0">
              <a:latin typeface="Calibri" panose="020F0502020204030204" pitchFamily="34" charset="0"/>
              <a:cs typeface="Calibri" panose="020F0502020204030204" pitchFamily="34" charset="0"/>
            </a:endParaRPr>
          </a:p>
          <a:p>
            <a:pPr lvl="0" algn="just">
              <a:buFont typeface="Wingdings" panose="05000000000000000000" pitchFamily="2" charset="2"/>
              <a:buChar char="Ø"/>
            </a:pPr>
            <a:endParaRPr lang="en-ZA" sz="1800" b="1" dirty="0">
              <a:latin typeface="Calibri" panose="020F0502020204030204" pitchFamily="34" charset="0"/>
              <a:cs typeface="Calibri" panose="020F0502020204030204" pitchFamily="34" charset="0"/>
            </a:endParaRPr>
          </a:p>
          <a:p>
            <a:pPr lvl="0" algn="just">
              <a:buFont typeface="Wingdings" panose="05000000000000000000" pitchFamily="2" charset="2"/>
              <a:buChar char="Ø"/>
            </a:pPr>
            <a:r>
              <a:rPr lang="en-ZA" sz="1800" b="1" dirty="0">
                <a:latin typeface="Calibri" panose="020F0502020204030204" pitchFamily="34" charset="0"/>
                <a:cs typeface="Calibri" panose="020F0502020204030204" pitchFamily="34" charset="0"/>
              </a:rPr>
              <a:t>Registered Supplier. </a:t>
            </a:r>
            <a:r>
              <a:rPr lang="en-ZA" sz="1800" dirty="0">
                <a:latin typeface="Calibri" panose="020F0502020204030204" pitchFamily="34" charset="0"/>
                <a:cs typeface="Calibri" panose="020F0502020204030204" pitchFamily="34" charset="0"/>
              </a:rPr>
              <a:t>The bidder is, in terms of National Treasury Instruction Notes, registered as a Supplier on National Treasury Central Supplier Database (CSD).</a:t>
            </a:r>
            <a:endParaRPr lang="en-US"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22698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ACCREDITATION LEVEL</a:t>
            </a:r>
          </a:p>
        </p:txBody>
      </p:sp>
      <p:graphicFrame>
        <p:nvGraphicFramePr>
          <p:cNvPr id="4" name="Content Placeholder 3">
            <a:extLst>
              <a:ext uri="{FF2B5EF4-FFF2-40B4-BE49-F238E27FC236}">
                <a16:creationId xmlns:a16="http://schemas.microsoft.com/office/drawing/2014/main" id="{3864B6B6-45E4-447E-8582-0CEC6CC1201D}"/>
              </a:ext>
            </a:extLst>
          </p:cNvPr>
          <p:cNvGraphicFramePr>
            <a:graphicFrameLocks noGrp="1"/>
          </p:cNvGraphicFramePr>
          <p:nvPr>
            <p:ph idx="1"/>
            <p:extLst>
              <p:ext uri="{D42A27DB-BD31-4B8C-83A1-F6EECF244321}">
                <p14:modId xmlns:p14="http://schemas.microsoft.com/office/powerpoint/2010/main" val="108822922"/>
              </p:ext>
            </p:extLst>
          </p:nvPr>
        </p:nvGraphicFramePr>
        <p:xfrm>
          <a:off x="444468" y="1028700"/>
          <a:ext cx="9263063" cy="3291840"/>
        </p:xfrm>
        <a:graphic>
          <a:graphicData uri="http://schemas.openxmlformats.org/drawingml/2006/table">
            <a:tbl>
              <a:tblPr firstRow="1" firstCol="1" bandRow="1">
                <a:tableStyleId>{5C22544A-7EE6-4342-B048-85BDC9FD1C3A}</a:tableStyleId>
              </a:tblPr>
              <a:tblGrid>
                <a:gridCol w="1892300">
                  <a:extLst>
                    <a:ext uri="{9D8B030D-6E8A-4147-A177-3AD203B41FA5}">
                      <a16:colId xmlns:a16="http://schemas.microsoft.com/office/drawing/2014/main" val="2801729194"/>
                    </a:ext>
                  </a:extLst>
                </a:gridCol>
                <a:gridCol w="7370763">
                  <a:extLst>
                    <a:ext uri="{9D8B030D-6E8A-4147-A177-3AD203B41FA5}">
                      <a16:colId xmlns:a16="http://schemas.microsoft.com/office/drawing/2014/main" val="3367628596"/>
                    </a:ext>
                  </a:extLst>
                </a:gridCol>
              </a:tblGrid>
              <a:tr h="245110">
                <a:tc>
                  <a:txBody>
                    <a:bodyPr/>
                    <a:lstStyle/>
                    <a:p>
                      <a:pPr algn="ctr">
                        <a:spcAft>
                          <a:spcPts val="0"/>
                        </a:spcAft>
                        <a:tabLst>
                          <a:tab pos="457200" algn="l"/>
                        </a:tabLst>
                      </a:pPr>
                      <a:r>
                        <a:rPr lang="en-ZA" sz="2400" dirty="0">
                          <a:effectLst/>
                          <a:latin typeface="Calibri" panose="020F0502020204030204" pitchFamily="34" charset="0"/>
                          <a:cs typeface="Calibri" panose="020F0502020204030204" pitchFamily="34" charset="0"/>
                        </a:rPr>
                        <a:t>LEVEL</a:t>
                      </a:r>
                      <a:endParaRPr lang="en-ZA"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tabLst>
                          <a:tab pos="457200" algn="l"/>
                        </a:tabLst>
                      </a:pPr>
                      <a:r>
                        <a:rPr lang="en-ZA" sz="2400">
                          <a:effectLst/>
                          <a:latin typeface="Calibri" panose="020F0502020204030204" pitchFamily="34" charset="0"/>
                          <a:cs typeface="Calibri" panose="020F0502020204030204" pitchFamily="34" charset="0"/>
                        </a:rPr>
                        <a:t>SERVICE NAME</a:t>
                      </a:r>
                      <a:endParaRPr lang="en-ZA" sz="2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3679532928"/>
                  </a:ext>
                </a:extLst>
              </a:tr>
              <a:tr h="0">
                <a:tc>
                  <a:txBody>
                    <a:bodyPr/>
                    <a:lstStyle/>
                    <a:p>
                      <a:pPr>
                        <a:spcAft>
                          <a:spcPts val="0"/>
                        </a:spcAft>
                        <a:tabLst>
                          <a:tab pos="457200" algn="l"/>
                        </a:tabLst>
                      </a:pPr>
                      <a:r>
                        <a:rPr lang="en-ZA" sz="2400">
                          <a:effectLst/>
                          <a:latin typeface="Calibri" panose="020F0502020204030204" pitchFamily="34" charset="0"/>
                          <a:cs typeface="Calibri" panose="020F0502020204030204" pitchFamily="34" charset="0"/>
                        </a:rPr>
                        <a:t>LEVEL 1</a:t>
                      </a:r>
                      <a:endParaRPr lang="en-ZA" sz="2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pPr>
                        <a:spcAft>
                          <a:spcPts val="0"/>
                        </a:spcAft>
                      </a:pPr>
                      <a:r>
                        <a:rPr lang="en-US" sz="2400">
                          <a:effectLst/>
                          <a:latin typeface="Calibri" panose="020F0502020204030204" pitchFamily="34" charset="0"/>
                          <a:cs typeface="Calibri" panose="020F0502020204030204" pitchFamily="34" charset="0"/>
                        </a:rPr>
                        <a:t>Broadband Rollout, Maintenance and Support</a:t>
                      </a:r>
                      <a:endParaRPr lang="en-ZA" sz="2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1517378934"/>
                  </a:ext>
                </a:extLst>
              </a:tr>
              <a:tr h="0">
                <a:tc>
                  <a:txBody>
                    <a:bodyPr/>
                    <a:lstStyle/>
                    <a:p>
                      <a:pPr>
                        <a:spcAft>
                          <a:spcPts val="0"/>
                        </a:spcAft>
                        <a:tabLst>
                          <a:tab pos="457200" algn="l"/>
                        </a:tabLst>
                      </a:pPr>
                      <a:r>
                        <a:rPr lang="en-ZA" sz="2400" dirty="0">
                          <a:effectLst/>
                          <a:latin typeface="Calibri" panose="020F0502020204030204" pitchFamily="34" charset="0"/>
                          <a:cs typeface="Calibri" panose="020F0502020204030204" pitchFamily="34" charset="0"/>
                        </a:rPr>
                        <a:t>LEVEL 2A</a:t>
                      </a:r>
                      <a:endParaRPr lang="en-ZA"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pPr>
                        <a:spcAft>
                          <a:spcPts val="0"/>
                        </a:spcAft>
                      </a:pPr>
                      <a:r>
                        <a:rPr lang="en-ZA" sz="2400">
                          <a:effectLst/>
                          <a:latin typeface="Calibri" panose="020F0502020204030204" pitchFamily="34" charset="0"/>
                          <a:cs typeface="Calibri" panose="020F0502020204030204" pitchFamily="34" charset="0"/>
                        </a:rPr>
                        <a:t>OSP Network Planning </a:t>
                      </a:r>
                      <a:endParaRPr lang="en-ZA" sz="2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453496550"/>
                  </a:ext>
                </a:extLst>
              </a:tr>
              <a:tr h="0">
                <a:tc>
                  <a:txBody>
                    <a:bodyPr/>
                    <a:lstStyle/>
                    <a:p>
                      <a:pPr>
                        <a:spcAft>
                          <a:spcPts val="0"/>
                        </a:spcAft>
                        <a:tabLst>
                          <a:tab pos="457200" algn="l"/>
                        </a:tabLst>
                      </a:pPr>
                      <a:r>
                        <a:rPr lang="en-ZA" sz="2400" dirty="0">
                          <a:effectLst/>
                          <a:latin typeface="Calibri" panose="020F0502020204030204" pitchFamily="34" charset="0"/>
                          <a:cs typeface="Calibri" panose="020F0502020204030204" pitchFamily="34" charset="0"/>
                        </a:rPr>
                        <a:t>LEVEL 2B</a:t>
                      </a:r>
                      <a:endParaRPr lang="en-ZA"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pPr>
                        <a:spcAft>
                          <a:spcPts val="0"/>
                        </a:spcAft>
                      </a:pPr>
                      <a:r>
                        <a:rPr lang="en-ZA" sz="2400">
                          <a:effectLst/>
                          <a:latin typeface="Calibri" panose="020F0502020204030204" pitchFamily="34" charset="0"/>
                          <a:cs typeface="Calibri" panose="020F0502020204030204" pitchFamily="34" charset="0"/>
                        </a:rPr>
                        <a:t>Project Management </a:t>
                      </a:r>
                      <a:endParaRPr lang="en-ZA" sz="2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319683194"/>
                  </a:ext>
                </a:extLst>
              </a:tr>
              <a:tr h="0">
                <a:tc>
                  <a:txBody>
                    <a:bodyPr/>
                    <a:lstStyle/>
                    <a:p>
                      <a:pPr>
                        <a:spcAft>
                          <a:spcPts val="0"/>
                        </a:spcAft>
                        <a:tabLst>
                          <a:tab pos="457200" algn="l"/>
                        </a:tabLst>
                      </a:pPr>
                      <a:r>
                        <a:rPr lang="en-ZA" sz="2400">
                          <a:effectLst/>
                          <a:latin typeface="Calibri" panose="020F0502020204030204" pitchFamily="34" charset="0"/>
                          <a:cs typeface="Calibri" panose="020F0502020204030204" pitchFamily="34" charset="0"/>
                        </a:rPr>
                        <a:t>LEVEL 2C</a:t>
                      </a:r>
                      <a:endParaRPr lang="en-ZA" sz="2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pPr>
                        <a:spcAft>
                          <a:spcPts val="0"/>
                        </a:spcAft>
                      </a:pPr>
                      <a:r>
                        <a:rPr lang="en-ZA" sz="2400" dirty="0">
                          <a:effectLst/>
                          <a:latin typeface="Calibri" panose="020F0502020204030204" pitchFamily="34" charset="0"/>
                          <a:cs typeface="Calibri" panose="020F0502020204030204" pitchFamily="34" charset="0"/>
                        </a:rPr>
                        <a:t>Civil Work</a:t>
                      </a:r>
                      <a:endParaRPr lang="en-ZA"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1579950734"/>
                  </a:ext>
                </a:extLst>
              </a:tr>
              <a:tr h="0">
                <a:tc>
                  <a:txBody>
                    <a:bodyPr/>
                    <a:lstStyle/>
                    <a:p>
                      <a:pPr>
                        <a:spcAft>
                          <a:spcPts val="0"/>
                        </a:spcAft>
                        <a:tabLst>
                          <a:tab pos="457200" algn="l"/>
                        </a:tabLst>
                      </a:pPr>
                      <a:r>
                        <a:rPr lang="en-ZA" sz="2400">
                          <a:effectLst/>
                          <a:latin typeface="Calibri" panose="020F0502020204030204" pitchFamily="34" charset="0"/>
                          <a:cs typeface="Calibri" panose="020F0502020204030204" pitchFamily="34" charset="0"/>
                        </a:rPr>
                        <a:t>LEVEL 2D</a:t>
                      </a:r>
                      <a:endParaRPr lang="en-ZA" sz="2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pPr>
                        <a:spcAft>
                          <a:spcPts val="0"/>
                        </a:spcAft>
                      </a:pPr>
                      <a:r>
                        <a:rPr lang="en-ZA" sz="2400" dirty="0">
                          <a:effectLst/>
                          <a:latin typeface="Calibri" panose="020F0502020204030204" pitchFamily="34" charset="0"/>
                          <a:cs typeface="Calibri" panose="020F0502020204030204" pitchFamily="34" charset="0"/>
                        </a:rPr>
                        <a:t>Fibre Installation</a:t>
                      </a:r>
                      <a:endParaRPr lang="en-ZA"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1351537632"/>
                  </a:ext>
                </a:extLst>
              </a:tr>
              <a:tr h="0">
                <a:tc>
                  <a:txBody>
                    <a:bodyPr/>
                    <a:lstStyle/>
                    <a:p>
                      <a:pPr>
                        <a:spcAft>
                          <a:spcPts val="0"/>
                        </a:spcAft>
                        <a:tabLst>
                          <a:tab pos="457200" algn="l"/>
                        </a:tabLst>
                      </a:pPr>
                      <a:r>
                        <a:rPr lang="en-ZA" sz="2400">
                          <a:effectLst/>
                          <a:latin typeface="Calibri" panose="020F0502020204030204" pitchFamily="34" charset="0"/>
                          <a:cs typeface="Calibri" panose="020F0502020204030204" pitchFamily="34" charset="0"/>
                        </a:rPr>
                        <a:t>LEVEL 2E</a:t>
                      </a:r>
                      <a:endParaRPr lang="en-ZA" sz="2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pPr>
                        <a:spcAft>
                          <a:spcPts val="0"/>
                        </a:spcAft>
                      </a:pPr>
                      <a:r>
                        <a:rPr lang="en-ZA" sz="2400" dirty="0">
                          <a:effectLst/>
                          <a:latin typeface="Calibri" panose="020F0502020204030204" pitchFamily="34" charset="0"/>
                          <a:cs typeface="Calibri" panose="020F0502020204030204" pitchFamily="34" charset="0"/>
                        </a:rPr>
                        <a:t>Fibre splicing</a:t>
                      </a:r>
                      <a:endParaRPr lang="en-ZA"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2277435609"/>
                  </a:ext>
                </a:extLst>
              </a:tr>
              <a:tr h="0">
                <a:tc>
                  <a:txBody>
                    <a:bodyPr/>
                    <a:lstStyle/>
                    <a:p>
                      <a:pPr>
                        <a:spcAft>
                          <a:spcPts val="0"/>
                        </a:spcAft>
                        <a:tabLst>
                          <a:tab pos="457200" algn="l"/>
                        </a:tabLst>
                      </a:pPr>
                      <a:r>
                        <a:rPr lang="en-ZA" sz="2400">
                          <a:effectLst/>
                          <a:latin typeface="Calibri" panose="020F0502020204030204" pitchFamily="34" charset="0"/>
                          <a:cs typeface="Calibri" panose="020F0502020204030204" pitchFamily="34" charset="0"/>
                        </a:rPr>
                        <a:t>LEVEL 2F</a:t>
                      </a:r>
                      <a:endParaRPr lang="en-ZA" sz="2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pPr>
                        <a:spcAft>
                          <a:spcPts val="0"/>
                        </a:spcAft>
                      </a:pPr>
                      <a:r>
                        <a:rPr lang="en-ZA" sz="2400" dirty="0">
                          <a:effectLst/>
                          <a:latin typeface="Calibri" panose="020F0502020204030204" pitchFamily="34" charset="0"/>
                          <a:cs typeface="Calibri" panose="020F0502020204030204" pitchFamily="34" charset="0"/>
                        </a:rPr>
                        <a:t>Horizontal Directional Drilling (HDD) </a:t>
                      </a:r>
                      <a:endParaRPr lang="en-ZA"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3069717930"/>
                  </a:ext>
                </a:extLst>
              </a:tr>
              <a:tr h="0">
                <a:tc>
                  <a:txBody>
                    <a:bodyPr/>
                    <a:lstStyle/>
                    <a:p>
                      <a:pPr>
                        <a:spcAft>
                          <a:spcPts val="0"/>
                        </a:spcAft>
                        <a:tabLst>
                          <a:tab pos="457200" algn="l"/>
                        </a:tabLst>
                      </a:pPr>
                      <a:r>
                        <a:rPr lang="en-ZA" sz="2400">
                          <a:effectLst/>
                          <a:latin typeface="Calibri" panose="020F0502020204030204" pitchFamily="34" charset="0"/>
                          <a:cs typeface="Calibri" panose="020F0502020204030204" pitchFamily="34" charset="0"/>
                        </a:rPr>
                        <a:t>LEVEL 2G</a:t>
                      </a:r>
                      <a:endParaRPr lang="en-ZA" sz="2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pPr>
                        <a:spcAft>
                          <a:spcPts val="0"/>
                        </a:spcAft>
                      </a:pPr>
                      <a:r>
                        <a:rPr lang="en-ZA" sz="2400" dirty="0">
                          <a:effectLst/>
                          <a:latin typeface="Calibri" panose="020F0502020204030204" pitchFamily="34" charset="0"/>
                          <a:cs typeface="Calibri" panose="020F0502020204030204" pitchFamily="34" charset="0"/>
                        </a:rPr>
                        <a:t>Social Facilitation</a:t>
                      </a:r>
                      <a:endParaRPr lang="en-ZA" sz="2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2542547495"/>
                  </a:ext>
                </a:extLst>
              </a:tr>
            </a:tbl>
          </a:graphicData>
        </a:graphic>
      </p:graphicFrame>
    </p:spTree>
    <p:extLst>
      <p:ext uri="{BB962C8B-B14F-4D97-AF65-F5344CB8AC3E}">
        <p14:creationId xmlns:p14="http://schemas.microsoft.com/office/powerpoint/2010/main" val="4221486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312A6-345B-48B1-97A2-810CEAD17FB9}"/>
              </a:ext>
            </a:extLst>
          </p:cNvPr>
          <p:cNvSpPr>
            <a:spLocks noGrp="1"/>
          </p:cNvSpPr>
          <p:nvPr>
            <p:ph type="title"/>
          </p:nvPr>
        </p:nvSpPr>
        <p:spPr/>
        <p:txBody>
          <a:bodyPr/>
          <a:lstStyle/>
          <a:p>
            <a:r>
              <a:rPr lang="en-US" dirty="0"/>
              <a:t>ENGAGEMENT MODEL </a:t>
            </a:r>
            <a:endParaRPr lang="en-ZA" dirty="0"/>
          </a:p>
        </p:txBody>
      </p:sp>
      <p:sp>
        <p:nvSpPr>
          <p:cNvPr id="4" name="Content Placeholder 2">
            <a:extLst>
              <a:ext uri="{FF2B5EF4-FFF2-40B4-BE49-F238E27FC236}">
                <a16:creationId xmlns:a16="http://schemas.microsoft.com/office/drawing/2014/main" id="{A65C0447-9C61-46D1-AA15-0A0D736C4353}"/>
              </a:ext>
            </a:extLst>
          </p:cNvPr>
          <p:cNvSpPr txBox="1">
            <a:spLocks/>
          </p:cNvSpPr>
          <p:nvPr/>
        </p:nvSpPr>
        <p:spPr>
          <a:xfrm>
            <a:off x="216000" y="776038"/>
            <a:ext cx="9720000" cy="457200"/>
          </a:xfrm>
          <a:prstGeom prst="rect">
            <a:avLst/>
          </a:prstGeom>
        </p:spPr>
        <p:txBody>
          <a:bodyPr>
            <a:normAutofit/>
          </a:bodyPr>
          <a:lstStyle>
            <a:lvl1pPr marL="317485" indent="-317485" algn="l" defTabSz="846625" rtl="0" eaLnBrk="1" latinLnBrk="0" hangingPunct="1">
              <a:spcBef>
                <a:spcPts val="556"/>
              </a:spcBef>
              <a:buSzPct val="90000"/>
              <a:buFont typeface="Wingdings" panose="05000000000000000000" pitchFamily="2" charset="2"/>
              <a:buChar char="v"/>
              <a:defRPr sz="2400" kern="1200">
                <a:solidFill>
                  <a:schemeClr val="tx1"/>
                </a:solidFill>
                <a:latin typeface="+mn-lt"/>
                <a:ea typeface="+mn-ea"/>
                <a:cs typeface="Segoe UI Light" panose="020B0502040204020203" pitchFamily="34" charset="0"/>
              </a:defRPr>
            </a:lvl1pPr>
            <a:lvl2pPr marL="658486" indent="-321895" algn="l" defTabSz="846625" rtl="0" eaLnBrk="1" latinLnBrk="0" hangingPunct="1">
              <a:spcBef>
                <a:spcPts val="556"/>
              </a:spcBef>
              <a:buSzPct val="90000"/>
              <a:buFont typeface="Wingdings" panose="05000000000000000000" pitchFamily="2" charset="2"/>
              <a:buChar char="Ø"/>
              <a:defRPr sz="2000" kern="1200">
                <a:solidFill>
                  <a:schemeClr val="tx1"/>
                </a:solidFill>
                <a:latin typeface="+mn-lt"/>
                <a:ea typeface="+mn-ea"/>
                <a:cs typeface="Segoe UI Light" panose="020B0502040204020203" pitchFamily="34" charset="0"/>
              </a:defRPr>
            </a:lvl2pPr>
            <a:lvl3pPr marL="833396" indent="-174910" algn="l" defTabSz="846625" rtl="0" eaLnBrk="1" latinLnBrk="0" hangingPunct="1">
              <a:spcBef>
                <a:spcPts val="556"/>
              </a:spcBef>
              <a:buFont typeface="Wingdings" panose="05000000000000000000" pitchFamily="2" charset="2"/>
              <a:buChar char="§"/>
              <a:defRPr sz="1800" kern="1200">
                <a:solidFill>
                  <a:schemeClr val="tx1"/>
                </a:solidFill>
                <a:latin typeface="+mn-lt"/>
                <a:ea typeface="+mn-ea"/>
                <a:cs typeface="Segoe UI Light" panose="020B0502040204020203" pitchFamily="34" charset="0"/>
              </a:defRPr>
            </a:lvl3pPr>
            <a:lvl4pPr marL="995078" indent="-161682" algn="l" defTabSz="846625" rtl="0" eaLnBrk="1" latinLnBrk="0" hangingPunct="1">
              <a:spcBef>
                <a:spcPts val="556"/>
              </a:spcBef>
              <a:buFont typeface="Arial" panose="020B0604020202020204" pitchFamily="34" charset="0"/>
              <a:buChar char="•"/>
              <a:defRPr sz="1600" kern="1200">
                <a:solidFill>
                  <a:schemeClr val="tx1"/>
                </a:solidFill>
                <a:latin typeface="+mn-lt"/>
                <a:ea typeface="+mn-ea"/>
                <a:cs typeface="Segoe UI Light" panose="020B0502040204020203" pitchFamily="34" charset="0"/>
              </a:defRPr>
            </a:lvl4pPr>
            <a:lvl5pPr marL="1168518" indent="-173440" algn="l" defTabSz="846625" rtl="0" eaLnBrk="1" latinLnBrk="0" hangingPunct="1">
              <a:spcBef>
                <a:spcPts val="556"/>
              </a:spcBef>
              <a:buFont typeface="Arial" panose="020B0604020202020204" pitchFamily="34" charset="0"/>
              <a:buChar char="•"/>
              <a:defRPr sz="1400" kern="1200">
                <a:solidFill>
                  <a:schemeClr val="tx1"/>
                </a:solidFill>
                <a:latin typeface="+mn-lt"/>
                <a:ea typeface="+mn-ea"/>
                <a:cs typeface="Segoe UI Light" panose="020B0502040204020203" pitchFamily="34" charset="0"/>
              </a:defRPr>
            </a:lvl5pPr>
            <a:lvl6pPr marL="2328217"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6pPr>
            <a:lvl7pPr marL="2751529"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7pPr>
            <a:lvl8pPr marL="3174842"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8pPr>
            <a:lvl9pPr marL="3598153"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9pPr>
          </a:lstStyle>
          <a:p>
            <a:pPr marL="0" indent="0" algn="just">
              <a:buNone/>
            </a:pPr>
            <a:endParaRPr lang="en-ZA" sz="1600" b="1" dirty="0"/>
          </a:p>
        </p:txBody>
      </p:sp>
      <p:graphicFrame>
        <p:nvGraphicFramePr>
          <p:cNvPr id="5" name="Diagram 4">
            <a:extLst>
              <a:ext uri="{FF2B5EF4-FFF2-40B4-BE49-F238E27FC236}">
                <a16:creationId xmlns:a16="http://schemas.microsoft.com/office/drawing/2014/main" id="{504F7EE5-F0BA-4663-A4EA-60A6C6174E31}"/>
              </a:ext>
            </a:extLst>
          </p:cNvPr>
          <p:cNvGraphicFramePr/>
          <p:nvPr>
            <p:extLst>
              <p:ext uri="{D42A27DB-BD31-4B8C-83A1-F6EECF244321}">
                <p14:modId xmlns:p14="http://schemas.microsoft.com/office/powerpoint/2010/main" val="451037244"/>
              </p:ext>
            </p:extLst>
          </p:nvPr>
        </p:nvGraphicFramePr>
        <p:xfrm>
          <a:off x="1387632" y="1233238"/>
          <a:ext cx="7647898" cy="3616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0337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0080"/>
                </a:solidFill>
                <a:latin typeface="Calibri" panose="020F0502020204030204" pitchFamily="34" charset="0"/>
                <a:ea typeface="Times New Roman"/>
                <a:cs typeface="Calibri" panose="020F0502020204030204" pitchFamily="34" charset="0"/>
              </a:rPr>
              <a:t>INSTRUCTIONS FOR SUBMITTING BIDS</a:t>
            </a:r>
            <a:br>
              <a:rPr lang="en-US" sz="2400" dirty="0">
                <a:latin typeface="Times New Roman"/>
                <a:ea typeface="Times New Roman"/>
              </a:rPr>
            </a:br>
            <a:r>
              <a:rPr lang="en-ZA" dirty="0"/>
              <a:t> </a:t>
            </a:r>
            <a:endParaRPr lang="en-US" dirty="0"/>
          </a:p>
        </p:txBody>
      </p:sp>
      <p:sp>
        <p:nvSpPr>
          <p:cNvPr id="3" name="Content Placeholder 2"/>
          <p:cNvSpPr>
            <a:spLocks noGrp="1"/>
          </p:cNvSpPr>
          <p:nvPr>
            <p:ph idx="1"/>
          </p:nvPr>
        </p:nvSpPr>
        <p:spPr>
          <a:xfrm>
            <a:off x="255464" y="841276"/>
            <a:ext cx="9720000" cy="4404490"/>
          </a:xfrm>
        </p:spPr>
        <p:txBody>
          <a:bodyPr>
            <a:normAutofit/>
          </a:bodyPr>
          <a:lstStyle/>
          <a:p>
            <a:pPr marL="285750" marR="0" lvl="1" indent="-285750" algn="just">
              <a:lnSpc>
                <a:spcPct val="150000"/>
              </a:lnSpc>
              <a:spcBef>
                <a:spcPts val="0"/>
              </a:spcBef>
              <a:spcAft>
                <a:spcPts val="0"/>
              </a:spcAft>
            </a:pPr>
            <a:r>
              <a:rPr lang="en-US" sz="1800" b="1" dirty="0">
                <a:latin typeface="Calibri" panose="020F0502020204030204" pitchFamily="34" charset="0"/>
                <a:ea typeface="Times New Roman"/>
                <a:cs typeface="Calibri" panose="020F0502020204030204" pitchFamily="34" charset="0"/>
              </a:rPr>
              <a:t>Bid responses must be submitted as follows:</a:t>
            </a:r>
          </a:p>
          <a:p>
            <a:pPr marL="938251" lvl="3" indent="-342900" algn="just">
              <a:lnSpc>
                <a:spcPct val="150000"/>
              </a:lnSpc>
              <a:spcBef>
                <a:spcPts val="0"/>
              </a:spcBef>
              <a:buFont typeface="+mj-lt"/>
              <a:buAutoNum type="arabicPeriod"/>
            </a:pPr>
            <a:r>
              <a:rPr lang="en-US" sz="1800" dirty="0">
                <a:latin typeface="Calibri" panose="020F0502020204030204" pitchFamily="34" charset="0"/>
                <a:ea typeface="Times New Roman"/>
                <a:cs typeface="Calibri" panose="020F0502020204030204" pitchFamily="34" charset="0"/>
              </a:rPr>
              <a:t>One (1) original file;</a:t>
            </a:r>
          </a:p>
          <a:p>
            <a:pPr marL="938251" lvl="3" indent="-342900" algn="just">
              <a:lnSpc>
                <a:spcPct val="150000"/>
              </a:lnSpc>
              <a:spcBef>
                <a:spcPts val="0"/>
              </a:spcBef>
              <a:buFont typeface="+mj-lt"/>
              <a:buAutoNum type="arabicPeriod"/>
            </a:pPr>
            <a:r>
              <a:rPr lang="en-US" sz="1800" dirty="0">
                <a:latin typeface="Calibri" panose="020F0502020204030204" pitchFamily="34" charset="0"/>
                <a:ea typeface="Times New Roman"/>
                <a:cs typeface="Calibri" panose="020F0502020204030204" pitchFamily="34" charset="0"/>
              </a:rPr>
              <a:t>One (1) hard copy;</a:t>
            </a:r>
          </a:p>
          <a:p>
            <a:pPr marL="938251" lvl="3" indent="-342900" algn="just">
              <a:lnSpc>
                <a:spcPct val="150000"/>
              </a:lnSpc>
              <a:spcBef>
                <a:spcPts val="0"/>
              </a:spcBef>
              <a:buFont typeface="+mj-lt"/>
              <a:buAutoNum type="arabicPeriod"/>
            </a:pPr>
            <a:r>
              <a:rPr lang="en-US" sz="1800" dirty="0">
                <a:latin typeface="Calibri" panose="020F0502020204030204" pitchFamily="34" charset="0"/>
                <a:ea typeface="Times New Roman"/>
                <a:cs typeface="Calibri" panose="020F0502020204030204" pitchFamily="34" charset="0"/>
              </a:rPr>
              <a:t>One (1) electronic copy on a Flash drive (USB stick) in Portable Document Format (</a:t>
            </a:r>
            <a:r>
              <a:rPr lang="en-US" sz="1800" b="1" dirty="0">
                <a:latin typeface="Calibri" panose="020F0502020204030204" pitchFamily="34" charset="0"/>
                <a:ea typeface="Times New Roman"/>
                <a:cs typeface="Calibri" panose="020F0502020204030204" pitchFamily="34" charset="0"/>
              </a:rPr>
              <a:t>PDF</a:t>
            </a:r>
            <a:r>
              <a:rPr lang="en-US" sz="1800" dirty="0">
                <a:latin typeface="Calibri" panose="020F0502020204030204" pitchFamily="34" charset="0"/>
                <a:ea typeface="Times New Roman"/>
                <a:cs typeface="Calibri" panose="020F0502020204030204" pitchFamily="34" charset="0"/>
              </a:rPr>
              <a:t>) of the RFB Document and Technical / Functionality Response. </a:t>
            </a:r>
          </a:p>
          <a:p>
            <a:pPr marR="0">
              <a:lnSpc>
                <a:spcPct val="160000"/>
              </a:lnSpc>
              <a:spcBef>
                <a:spcPts val="0"/>
              </a:spcBef>
              <a:spcAft>
                <a:spcPts val="0"/>
              </a:spcAft>
              <a:buFont typeface="Wingdings" panose="05000000000000000000" pitchFamily="2" charset="2"/>
              <a:buChar char="Ø"/>
            </a:pPr>
            <a:r>
              <a:rPr lang="en-US" sz="1800" dirty="0">
                <a:latin typeface="Calibri" panose="020F0502020204030204" pitchFamily="34" charset="0"/>
                <a:ea typeface="Times New Roman"/>
                <a:cs typeface="Calibri" panose="020F0502020204030204" pitchFamily="34" charset="0"/>
              </a:rPr>
              <a:t>Bidders must adhere to the  response format outlined on the Bid document. </a:t>
            </a:r>
            <a:endParaRPr lang="en-ZA" sz="1800" dirty="0">
              <a:latin typeface="Calibri" panose="020F0502020204030204" pitchFamily="34" charset="0"/>
              <a:ea typeface="Times New Roman"/>
              <a:cs typeface="Calibri" panose="020F0502020204030204" pitchFamily="34" charset="0"/>
            </a:endParaRPr>
          </a:p>
          <a:p>
            <a:pPr marR="0">
              <a:lnSpc>
                <a:spcPct val="160000"/>
              </a:lnSpc>
              <a:spcBef>
                <a:spcPts val="0"/>
              </a:spcBef>
              <a:spcAft>
                <a:spcPts val="0"/>
              </a:spcAft>
              <a:buFont typeface="Wingdings" panose="05000000000000000000" pitchFamily="2" charset="2"/>
              <a:buChar char="Ø"/>
            </a:pPr>
            <a:r>
              <a:rPr lang="en-ZA" sz="1800" dirty="0">
                <a:latin typeface="Calibri" panose="020F0502020204030204" pitchFamily="34" charset="0"/>
                <a:ea typeface="Times New Roman"/>
                <a:cs typeface="Calibri" panose="020F0502020204030204" pitchFamily="34" charset="0"/>
              </a:rPr>
              <a:t>It is the Bidder’s responsibility to ensure that the information and contents on the electronic copies is the same as in the hard copies.</a:t>
            </a:r>
          </a:p>
          <a:p>
            <a:pPr marR="0">
              <a:lnSpc>
                <a:spcPct val="160000"/>
              </a:lnSpc>
              <a:spcBef>
                <a:spcPts val="0"/>
              </a:spcBef>
              <a:spcAft>
                <a:spcPts val="0"/>
              </a:spcAft>
              <a:buFont typeface="Wingdings" panose="05000000000000000000" pitchFamily="2" charset="2"/>
              <a:buChar char="Ø"/>
            </a:pPr>
            <a:r>
              <a:rPr lang="en-ZA" sz="1800" dirty="0">
                <a:latin typeface="Calibri" panose="020F0502020204030204" pitchFamily="34" charset="0"/>
                <a:ea typeface="Times New Roman"/>
                <a:cs typeface="Calibri" panose="020F0502020204030204" pitchFamily="34" charset="0"/>
              </a:rPr>
              <a:t>To ensure that electronic copies are not damaged, the bidder must submit the Flash drive in a sealed padded envelop and be </a:t>
            </a:r>
            <a:r>
              <a:rPr lang="en-ZA" sz="1800" b="1" dirty="0">
                <a:latin typeface="Calibri" panose="020F0502020204030204" pitchFamily="34" charset="0"/>
                <a:ea typeface="Times New Roman"/>
                <a:cs typeface="Calibri" panose="020F0502020204030204" pitchFamily="34" charset="0"/>
              </a:rPr>
              <a:t>clearly marked</a:t>
            </a:r>
            <a:r>
              <a:rPr lang="en-ZA" sz="1800" dirty="0">
                <a:latin typeface="Calibri" panose="020F0502020204030204" pitchFamily="34" charset="0"/>
                <a:ea typeface="Times New Roman"/>
                <a:cs typeface="Calibri" panose="020F0502020204030204" pitchFamily="34" charset="0"/>
              </a:rPr>
              <a:t>.</a:t>
            </a:r>
            <a:endParaRPr lang="en-US" sz="1800" dirty="0">
              <a:latin typeface="Calibri" panose="020F0502020204030204" pitchFamily="34" charset="0"/>
              <a:ea typeface="Times New Roman"/>
              <a:cs typeface="Calibri" panose="020F0502020204030204" pitchFamily="34" charset="0"/>
            </a:endParaRPr>
          </a:p>
          <a:p>
            <a:pPr algn="just"/>
            <a:endParaRPr lang="en-US" dirty="0"/>
          </a:p>
        </p:txBody>
      </p:sp>
    </p:spTree>
    <p:extLst>
      <p:ext uri="{BB962C8B-B14F-4D97-AF65-F5344CB8AC3E}">
        <p14:creationId xmlns:p14="http://schemas.microsoft.com/office/powerpoint/2010/main" val="748353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0080"/>
                </a:solidFill>
                <a:latin typeface="Calibri" panose="020F0502020204030204" pitchFamily="34" charset="0"/>
                <a:ea typeface="Times New Roman"/>
                <a:cs typeface="Calibri" panose="020F0502020204030204" pitchFamily="34" charset="0"/>
              </a:rPr>
              <a:t>DISQUALIFICATION OF BIDS</a:t>
            </a:r>
            <a:br>
              <a:rPr lang="en-US" sz="2400" dirty="0">
                <a:latin typeface="Times New Roman"/>
                <a:ea typeface="Times New Roman"/>
              </a:rPr>
            </a:br>
            <a:r>
              <a:rPr lang="en-ZA" dirty="0"/>
              <a:t> </a:t>
            </a:r>
            <a:endParaRPr lang="en-US" dirty="0"/>
          </a:p>
        </p:txBody>
      </p:sp>
      <p:sp>
        <p:nvSpPr>
          <p:cNvPr id="3" name="Content Placeholder 2"/>
          <p:cNvSpPr>
            <a:spLocks noGrp="1"/>
          </p:cNvSpPr>
          <p:nvPr>
            <p:ph idx="1"/>
          </p:nvPr>
        </p:nvSpPr>
        <p:spPr>
          <a:xfrm>
            <a:off x="255464" y="841276"/>
            <a:ext cx="9720000" cy="4404490"/>
          </a:xfrm>
        </p:spPr>
        <p:txBody>
          <a:bodyPr>
            <a:normAutofit lnSpcReduction="10000"/>
          </a:bodyPr>
          <a:lstStyle/>
          <a:p>
            <a:pPr lvl="1"/>
            <a:r>
              <a:rPr lang="en-ZA" sz="1900" dirty="0">
                <a:latin typeface="Calibri" panose="020F0502020204030204" pitchFamily="34" charset="0"/>
                <a:cs typeface="Calibri" panose="020F0502020204030204" pitchFamily="34" charset="0"/>
              </a:rPr>
              <a:t>Comply with the Instructions for submitting a proposal of the Bid Documents;</a:t>
            </a:r>
          </a:p>
          <a:p>
            <a:pPr lvl="1"/>
            <a:endParaRPr lang="en-ZA" sz="1900" dirty="0">
              <a:latin typeface="Calibri" panose="020F0502020204030204" pitchFamily="34" charset="0"/>
              <a:cs typeface="Calibri" panose="020F0502020204030204" pitchFamily="34" charset="0"/>
            </a:endParaRPr>
          </a:p>
          <a:p>
            <a:pPr lvl="1"/>
            <a:r>
              <a:rPr lang="en-ZA" sz="1900" dirty="0">
                <a:latin typeface="Calibri" panose="020F0502020204030204" pitchFamily="34" charset="0"/>
                <a:cs typeface="Calibri" panose="020F0502020204030204" pitchFamily="34" charset="0"/>
              </a:rPr>
              <a:t> </a:t>
            </a:r>
            <a:r>
              <a:rPr lang="en-US" sz="1900" dirty="0">
                <a:latin typeface="Calibri" panose="020F0502020204030204" pitchFamily="34" charset="0"/>
                <a:cs typeface="Calibri" panose="020F0502020204030204" pitchFamily="34" charset="0"/>
              </a:rPr>
              <a:t>Bidder submits incomplete information and documentation that is essential for the adjudication of the requirements of this RFA;</a:t>
            </a:r>
          </a:p>
          <a:p>
            <a:pPr lvl="1"/>
            <a:endParaRPr lang="en-US" sz="1900" dirty="0">
              <a:latin typeface="Calibri" panose="020F0502020204030204" pitchFamily="34" charset="0"/>
              <a:cs typeface="Calibri" panose="020F0502020204030204" pitchFamily="34" charset="0"/>
            </a:endParaRPr>
          </a:p>
          <a:p>
            <a:pPr lvl="1"/>
            <a:r>
              <a:rPr lang="en-US" sz="1900" dirty="0">
                <a:latin typeface="Calibri" panose="020F0502020204030204" pitchFamily="34" charset="0"/>
                <a:cs typeface="Calibri" panose="020F0502020204030204" pitchFamily="34" charset="0"/>
              </a:rPr>
              <a:t>Bidder who submits information that is fraudulent, factually untrue or inaccurate, for an example forgery of credentials, experience, reference letters etc.;</a:t>
            </a:r>
          </a:p>
          <a:p>
            <a:pPr marL="336591" lvl="1" indent="0">
              <a:buNone/>
            </a:pPr>
            <a:endParaRPr lang="en-ZA" sz="1900" dirty="0">
              <a:latin typeface="Calibri" panose="020F0502020204030204" pitchFamily="34" charset="0"/>
              <a:cs typeface="Calibri" panose="020F0502020204030204" pitchFamily="34" charset="0"/>
            </a:endParaRPr>
          </a:p>
          <a:p>
            <a:pPr lvl="1"/>
            <a:r>
              <a:rPr lang="en-ZA" sz="1900" dirty="0">
                <a:latin typeface="Calibri" panose="020F0502020204030204" pitchFamily="34" charset="0"/>
                <a:cs typeface="Calibri" panose="020F0502020204030204" pitchFamily="34" charset="0"/>
              </a:rPr>
              <a:t>Bidders shall submit proposal responses in accordance with the prescribed manner of submission as specified above. </a:t>
            </a:r>
            <a:r>
              <a:rPr lang="en-ZA" sz="1900" b="1" dirty="0">
                <a:latin typeface="Calibri" panose="020F0502020204030204" pitchFamily="34" charset="0"/>
                <a:cs typeface="Calibri" panose="020F0502020204030204" pitchFamily="34" charset="0"/>
              </a:rPr>
              <a:t>Failure to comply with the above instructions on </a:t>
            </a:r>
            <a:r>
              <a:rPr lang="en-ZA" sz="1900" b="1" u="sng" dirty="0">
                <a:latin typeface="Calibri" panose="020F0502020204030204" pitchFamily="34" charset="0"/>
                <a:cs typeface="Calibri" panose="020F0502020204030204" pitchFamily="34" charset="0"/>
              </a:rPr>
              <a:t>submitting a proposal will lead to disqualification</a:t>
            </a:r>
            <a:r>
              <a:rPr lang="en-ZA" sz="1900" dirty="0">
                <a:latin typeface="Calibri" panose="020F0502020204030204" pitchFamily="34" charset="0"/>
                <a:cs typeface="Calibri" panose="020F0502020204030204" pitchFamily="34" charset="0"/>
              </a:rPr>
              <a:t>.</a:t>
            </a:r>
            <a:endParaRPr lang="en-US" sz="1900" dirty="0">
              <a:latin typeface="Calibri" panose="020F0502020204030204" pitchFamily="34" charset="0"/>
              <a:cs typeface="Calibri" panose="020F0502020204030204" pitchFamily="34" charset="0"/>
            </a:endParaRPr>
          </a:p>
          <a:p>
            <a:pPr marL="0" indent="0">
              <a:buNone/>
            </a:pPr>
            <a:endParaRPr lang="en-US" sz="1900" dirty="0">
              <a:latin typeface="Calibri" panose="020F0502020204030204" pitchFamily="34" charset="0"/>
              <a:cs typeface="Calibri" panose="020F0502020204030204" pitchFamily="34" charset="0"/>
            </a:endParaRPr>
          </a:p>
          <a:p>
            <a:pPr lvl="1"/>
            <a:r>
              <a:rPr lang="en-ZA" sz="1900" dirty="0">
                <a:latin typeface="Calibri" panose="020F0502020204030204" pitchFamily="34" charset="0"/>
                <a:cs typeface="Calibri" panose="020F0502020204030204" pitchFamily="34" charset="0"/>
              </a:rPr>
              <a:t>Late bids shall not be considered.</a:t>
            </a:r>
          </a:p>
          <a:p>
            <a:pPr lvl="1"/>
            <a:endParaRPr lang="en-US" sz="3600" dirty="0"/>
          </a:p>
          <a:p>
            <a:pPr marL="0" indent="0" algn="just">
              <a:buNone/>
            </a:pPr>
            <a:endParaRPr lang="en-US" dirty="0"/>
          </a:p>
        </p:txBody>
      </p:sp>
    </p:spTree>
    <p:extLst>
      <p:ext uri="{BB962C8B-B14F-4D97-AF65-F5344CB8AC3E}">
        <p14:creationId xmlns:p14="http://schemas.microsoft.com/office/powerpoint/2010/main" val="2863258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0080"/>
                </a:solidFill>
                <a:latin typeface="Calibri" panose="020F0502020204030204" pitchFamily="34" charset="0"/>
                <a:ea typeface="Times New Roman"/>
                <a:cs typeface="Calibri" panose="020F0502020204030204" pitchFamily="34" charset="0"/>
              </a:rPr>
              <a:t>ADMINISTRATION </a:t>
            </a:r>
            <a:br>
              <a:rPr lang="en-US" sz="2400" dirty="0">
                <a:latin typeface="Times New Roman"/>
                <a:ea typeface="Times New Roman"/>
              </a:rPr>
            </a:br>
            <a:r>
              <a:rPr lang="en-ZA" dirty="0"/>
              <a:t> </a:t>
            </a:r>
            <a:endParaRPr lang="en-US" dirty="0"/>
          </a:p>
        </p:txBody>
      </p:sp>
      <p:sp>
        <p:nvSpPr>
          <p:cNvPr id="3" name="Content Placeholder 2"/>
          <p:cNvSpPr>
            <a:spLocks noGrp="1"/>
          </p:cNvSpPr>
          <p:nvPr>
            <p:ph idx="1"/>
          </p:nvPr>
        </p:nvSpPr>
        <p:spPr>
          <a:xfrm>
            <a:off x="889000" y="1257300"/>
            <a:ext cx="8153400" cy="3429000"/>
          </a:xfrm>
        </p:spPr>
        <p:txBody>
          <a:bodyPr>
            <a:normAutofit/>
          </a:bodyPr>
          <a:lstStyle/>
          <a:p>
            <a:pPr marL="457200" lvl="0" indent="-457200" algn="just" defTabSz="914400">
              <a:spcBef>
                <a:spcPts val="600"/>
              </a:spcBef>
              <a:buFont typeface="+mj-lt"/>
              <a:buAutoNum type="arabicPeriod"/>
            </a:pPr>
            <a:r>
              <a:rPr lang="en-US" sz="2000" dirty="0">
                <a:solidFill>
                  <a:prstClr val="black"/>
                </a:solidFill>
                <a:latin typeface="Calibri" panose="020F0502020204030204" pitchFamily="34" charset="0"/>
                <a:ea typeface="Verdana" panose="020B0604030504040204" pitchFamily="34" charset="0"/>
                <a:cs typeface="Calibri" panose="020F0502020204030204" pitchFamily="34" charset="0"/>
              </a:rPr>
              <a:t>Closing date to submit questions to SITA is </a:t>
            </a:r>
            <a:r>
              <a:rPr lang="en-US" sz="2000" b="1" dirty="0">
                <a:latin typeface="Calibri" panose="020F0502020204030204" pitchFamily="34" charset="0"/>
                <a:ea typeface="Verdana" panose="020B0604030504040204" pitchFamily="34" charset="0"/>
                <a:cs typeface="Calibri" panose="020F0502020204030204" pitchFamily="34" charset="0"/>
              </a:rPr>
              <a:t>24 June 2024</a:t>
            </a:r>
            <a:r>
              <a:rPr lang="en-US" sz="2000" dirty="0">
                <a:solidFill>
                  <a:prstClr val="black"/>
                </a:solidFill>
                <a:latin typeface="Calibri" panose="020F0502020204030204" pitchFamily="34" charset="0"/>
                <a:ea typeface="Verdana" panose="020B0604030504040204" pitchFamily="34" charset="0"/>
                <a:cs typeface="Calibri" panose="020F0502020204030204" pitchFamily="34" charset="0"/>
              </a:rPr>
              <a:t>.</a:t>
            </a:r>
          </a:p>
          <a:p>
            <a:pPr marL="457200" lvl="0" indent="-457200" algn="just" defTabSz="914400">
              <a:spcBef>
                <a:spcPts val="600"/>
              </a:spcBef>
              <a:buFont typeface="+mj-lt"/>
              <a:buAutoNum type="arabicPeriod" startAt="2"/>
            </a:pPr>
            <a:r>
              <a:rPr lang="en-US" sz="2000" dirty="0">
                <a:solidFill>
                  <a:prstClr val="black"/>
                </a:solidFill>
                <a:latin typeface="Calibri" panose="020F0502020204030204" pitchFamily="34" charset="0"/>
                <a:ea typeface="Verdana" panose="020B0604030504040204" pitchFamily="34" charset="0"/>
                <a:cs typeface="Calibri" panose="020F0502020204030204" pitchFamily="34" charset="0"/>
              </a:rPr>
              <a:t>RFB Closing Date: 01</a:t>
            </a:r>
            <a:r>
              <a:rPr lang="en-US" sz="2000" dirty="0">
                <a:latin typeface="Calibri" panose="020F0502020204030204" pitchFamily="34" charset="0"/>
                <a:ea typeface="Verdana" panose="020B0604030504040204" pitchFamily="34" charset="0"/>
                <a:cs typeface="Calibri" panose="020F0502020204030204" pitchFamily="34" charset="0"/>
              </a:rPr>
              <a:t> July 2024</a:t>
            </a:r>
            <a:r>
              <a:rPr lang="en-US" sz="2000" dirty="0">
                <a:solidFill>
                  <a:prstClr val="black"/>
                </a:solidFill>
                <a:latin typeface="Calibri" panose="020F0502020204030204" pitchFamily="34" charset="0"/>
                <a:ea typeface="Verdana" panose="020B0604030504040204" pitchFamily="34" charset="0"/>
                <a:cs typeface="Calibri" panose="020F0502020204030204" pitchFamily="34" charset="0"/>
              </a:rPr>
              <a:t>@11H00 am</a:t>
            </a:r>
          </a:p>
          <a:p>
            <a:pPr marL="457200" lvl="0" indent="-457200" algn="just" defTabSz="914400">
              <a:spcBef>
                <a:spcPts val="600"/>
              </a:spcBef>
              <a:buFont typeface="+mj-lt"/>
              <a:buAutoNum type="arabicPeriod" startAt="2"/>
            </a:pPr>
            <a:r>
              <a:rPr lang="en-US" sz="2000" dirty="0">
                <a:latin typeface="Calibri" panose="020F0502020204030204" pitchFamily="34" charset="0"/>
                <a:cs typeface="Calibri" panose="020F0502020204030204" pitchFamily="34" charset="0"/>
              </a:rPr>
              <a:t>Bidders should ensure that Bids are delivered in time at </a:t>
            </a:r>
            <a:r>
              <a:rPr lang="en-US" sz="2000" b="1" dirty="0">
                <a:latin typeface="Calibri" panose="020F0502020204030204" pitchFamily="34" charset="0"/>
                <a:cs typeface="Calibri" panose="020F0502020204030204" pitchFamily="34" charset="0"/>
              </a:rPr>
              <a:t>Tender Office, SITA Head Office, 459 </a:t>
            </a:r>
            <a:r>
              <a:rPr lang="en-US" sz="2000" b="1" dirty="0" err="1">
                <a:latin typeface="Calibri" panose="020F0502020204030204" pitchFamily="34" charset="0"/>
                <a:cs typeface="Calibri" panose="020F0502020204030204" pitchFamily="34" charset="0"/>
              </a:rPr>
              <a:t>Tsitsa</a:t>
            </a:r>
            <a:r>
              <a:rPr lang="en-US" sz="2000" b="1" dirty="0">
                <a:latin typeface="Calibri" panose="020F0502020204030204" pitchFamily="34" charset="0"/>
                <a:cs typeface="Calibri" panose="020F0502020204030204" pitchFamily="34" charset="0"/>
              </a:rPr>
              <a:t> Street, </a:t>
            </a:r>
            <a:r>
              <a:rPr lang="en-US" sz="2000" b="1" dirty="0" err="1">
                <a:latin typeface="Calibri" panose="020F0502020204030204" pitchFamily="34" charset="0"/>
                <a:cs typeface="Calibri" panose="020F0502020204030204" pitchFamily="34" charset="0"/>
              </a:rPr>
              <a:t>Erasmuskloof</a:t>
            </a:r>
            <a:r>
              <a:rPr lang="en-US" sz="2000" b="1" dirty="0">
                <a:latin typeface="Calibri" panose="020F0502020204030204" pitchFamily="34" charset="0"/>
                <a:cs typeface="Calibri" panose="020F0502020204030204" pitchFamily="34" charset="0"/>
              </a:rPr>
              <a:t>, Pretoria, 0105.</a:t>
            </a:r>
          </a:p>
          <a:p>
            <a:pPr marL="457200" lvl="0" indent="-457200" algn="just" defTabSz="914400">
              <a:spcBef>
                <a:spcPts val="600"/>
              </a:spcBef>
              <a:buFont typeface="+mj-lt"/>
              <a:buAutoNum type="arabicPeriod" startAt="2"/>
            </a:pPr>
            <a:r>
              <a:rPr lang="en-US" sz="2000" dirty="0">
                <a:latin typeface="Calibri" panose="020F0502020204030204" pitchFamily="34" charset="0"/>
                <a:ea typeface="Verdana" panose="020B0604030504040204" pitchFamily="34" charset="0"/>
                <a:cs typeface="Calibri" panose="020F0502020204030204" pitchFamily="34" charset="0"/>
              </a:rPr>
              <a:t>All queries must be forwarded to </a:t>
            </a:r>
            <a:r>
              <a:rPr lang="en-US" sz="2000" dirty="0">
                <a:latin typeface="Calibri" panose="020F0502020204030204" pitchFamily="34" charset="0"/>
                <a:ea typeface="Verdana" panose="020B0604030504040204" pitchFamily="34" charset="0"/>
                <a:cs typeface="Calibri" panose="020F0502020204030204" pitchFamily="34" charset="0"/>
                <a:hlinkClick r:id="rId3"/>
              </a:rPr>
              <a:t>audrey.matlapeng@sita.co.za</a:t>
            </a:r>
            <a:r>
              <a:rPr lang="en-US" sz="2000" dirty="0">
                <a:latin typeface="Calibri" panose="020F0502020204030204" pitchFamily="34" charset="0"/>
                <a:ea typeface="Verdana" panose="020B0604030504040204" pitchFamily="34" charset="0"/>
                <a:cs typeface="Calibri" panose="020F0502020204030204" pitchFamily="34" charset="0"/>
              </a:rPr>
              <a:t> .</a:t>
            </a:r>
          </a:p>
          <a:p>
            <a:pPr marL="336591" lvl="1" indent="0">
              <a:buNone/>
            </a:pPr>
            <a:endParaRPr lang="en-US" sz="1700" dirty="0">
              <a:latin typeface="Calibri" panose="020F0502020204030204" pitchFamily="34" charset="0"/>
              <a:cs typeface="Calibri" panose="020F0502020204030204" pitchFamily="34" charset="0"/>
            </a:endParaRPr>
          </a:p>
          <a:p>
            <a:pPr marL="0" indent="0" algn="just">
              <a:buNone/>
            </a:pPr>
            <a:endParaRPr lang="en-US" dirty="0"/>
          </a:p>
        </p:txBody>
      </p:sp>
    </p:spTree>
    <p:extLst>
      <p:ext uri="{BB962C8B-B14F-4D97-AF65-F5344CB8AC3E}">
        <p14:creationId xmlns:p14="http://schemas.microsoft.com/office/powerpoint/2010/main" val="3319590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79800" y="769268"/>
            <a:ext cx="6201309" cy="2592288"/>
          </a:xfrm>
        </p:spPr>
        <p:txBody>
          <a:bodyPr>
            <a:normAutofit/>
          </a:bodyPr>
          <a:lstStyle/>
          <a:p>
            <a:br>
              <a:rPr lang="en-US" sz="4400" dirty="0">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TECHNICAL ASPECTS</a:t>
            </a:r>
            <a:endParaRPr lang="en-US" sz="5400" dirty="0"/>
          </a:p>
        </p:txBody>
      </p:sp>
    </p:spTree>
    <p:extLst>
      <p:ext uri="{BB962C8B-B14F-4D97-AF65-F5344CB8AC3E}">
        <p14:creationId xmlns:p14="http://schemas.microsoft.com/office/powerpoint/2010/main" val="1363986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cmpd="sng">
            <a:noFill/>
          </a:ln>
        </p:spPr>
        <p:txBody>
          <a:bodyPr vert="horz" lIns="91440" tIns="45720" rIns="91440" bIns="45720" rtlCol="0" anchor="t" anchorCtr="0">
            <a:normAutofit/>
          </a:bodyPr>
          <a:lstStyle/>
          <a:p>
            <a:r>
              <a:rPr lang="en-ZA" dirty="0"/>
              <a:t>Broadband Roll-out</a:t>
            </a:r>
          </a:p>
        </p:txBody>
      </p:sp>
      <p:grpSp>
        <p:nvGrpSpPr>
          <p:cNvPr id="10" name="Group 9">
            <a:extLst>
              <a:ext uri="{FF2B5EF4-FFF2-40B4-BE49-F238E27FC236}">
                <a16:creationId xmlns:a16="http://schemas.microsoft.com/office/drawing/2014/main" id="{259F3728-CC78-4F74-9CC6-0D0D5BDC0CB0}"/>
              </a:ext>
            </a:extLst>
          </p:cNvPr>
          <p:cNvGrpSpPr/>
          <p:nvPr/>
        </p:nvGrpSpPr>
        <p:grpSpPr>
          <a:xfrm>
            <a:off x="508000" y="1790700"/>
            <a:ext cx="8686800" cy="3586746"/>
            <a:chOff x="508000" y="1790700"/>
            <a:chExt cx="8686800" cy="3586746"/>
          </a:xfrm>
        </p:grpSpPr>
        <p:graphicFrame>
          <p:nvGraphicFramePr>
            <p:cNvPr id="4" name="Diagram 3">
              <a:extLst>
                <a:ext uri="{FF2B5EF4-FFF2-40B4-BE49-F238E27FC236}">
                  <a16:creationId xmlns:a16="http://schemas.microsoft.com/office/drawing/2014/main" id="{B681AB9B-B7F2-4721-A584-BEC9F9F85C68}"/>
                </a:ext>
              </a:extLst>
            </p:cNvPr>
            <p:cNvGraphicFramePr/>
            <p:nvPr/>
          </p:nvGraphicFramePr>
          <p:xfrm>
            <a:off x="5308600" y="2405646"/>
            <a:ext cx="3657599" cy="2971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a:extLst>
                <a:ext uri="{FF2B5EF4-FFF2-40B4-BE49-F238E27FC236}">
                  <a16:creationId xmlns:a16="http://schemas.microsoft.com/office/drawing/2014/main" id="{9441A926-6DEA-4687-94FF-5548FB0FA4F4}"/>
                </a:ext>
              </a:extLst>
            </p:cNvPr>
            <p:cNvGraphicFramePr/>
            <p:nvPr/>
          </p:nvGraphicFramePr>
          <p:xfrm>
            <a:off x="508000" y="2476500"/>
            <a:ext cx="3916736" cy="265288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Title 1">
              <a:extLst>
                <a:ext uri="{FF2B5EF4-FFF2-40B4-BE49-F238E27FC236}">
                  <a16:creationId xmlns:a16="http://schemas.microsoft.com/office/drawing/2014/main" id="{0DC31F17-3E00-43E9-AC9A-55686BC2EC29}"/>
                </a:ext>
              </a:extLst>
            </p:cNvPr>
            <p:cNvSpPr txBox="1">
              <a:spLocks/>
            </p:cNvSpPr>
            <p:nvPr/>
          </p:nvSpPr>
          <p:spPr>
            <a:xfrm>
              <a:off x="729279" y="1790700"/>
              <a:ext cx="2780467" cy="523220"/>
            </a:xfrm>
            <a:prstGeom prst="rect">
              <a:avLst/>
            </a:prstGeom>
            <a:noFill/>
            <a:ln cmpd="sng">
              <a:noFill/>
            </a:ln>
          </p:spPr>
          <p:txBody>
            <a:bodyPr vert="horz" lIns="91440" tIns="45720" rIns="91440" bIns="45720" rtlCol="0" anchor="t" anchorCtr="0">
              <a:normAutofit/>
            </a:bodyPr>
            <a:lstStyle>
              <a:lvl1pPr algn="l" defTabSz="846625" rtl="0" eaLnBrk="1" latinLnBrk="0" hangingPunct="1">
                <a:spcBef>
                  <a:spcPct val="0"/>
                </a:spcBef>
                <a:buNone/>
                <a:defRPr sz="2800" b="1" kern="1200">
                  <a:solidFill>
                    <a:srgbClr val="0E1B8D"/>
                  </a:solidFill>
                  <a:latin typeface="+mj-lt"/>
                  <a:ea typeface="+mj-ea"/>
                  <a:cs typeface="Segoe UI Semibold" panose="020B0702040204020203" pitchFamily="34" charset="0"/>
                </a:defRPr>
              </a:lvl1pPr>
            </a:lstStyle>
            <a:p>
              <a:r>
                <a:rPr lang="en-ZA" dirty="0"/>
                <a:t>                </a:t>
              </a:r>
              <a:r>
                <a:rPr lang="en-ZA" sz="1800" dirty="0"/>
                <a:t>Roll out</a:t>
              </a:r>
            </a:p>
          </p:txBody>
        </p:sp>
        <p:sp>
          <p:nvSpPr>
            <p:cNvPr id="8" name="Title 1">
              <a:extLst>
                <a:ext uri="{FF2B5EF4-FFF2-40B4-BE49-F238E27FC236}">
                  <a16:creationId xmlns:a16="http://schemas.microsoft.com/office/drawing/2014/main" id="{315038A4-BE3E-4E67-BAB4-BAA661E850FC}"/>
                </a:ext>
              </a:extLst>
            </p:cNvPr>
            <p:cNvSpPr txBox="1">
              <a:spLocks/>
            </p:cNvSpPr>
            <p:nvPr/>
          </p:nvSpPr>
          <p:spPr>
            <a:xfrm>
              <a:off x="5537200" y="1790700"/>
              <a:ext cx="3657600" cy="523220"/>
            </a:xfrm>
            <a:prstGeom prst="rect">
              <a:avLst/>
            </a:prstGeom>
            <a:noFill/>
            <a:ln cmpd="sng">
              <a:noFill/>
            </a:ln>
          </p:spPr>
          <p:txBody>
            <a:bodyPr vert="horz" lIns="91440" tIns="45720" rIns="91440" bIns="45720" rtlCol="0" anchor="t" anchorCtr="0">
              <a:normAutofit/>
            </a:bodyPr>
            <a:lstStyle>
              <a:lvl1pPr algn="l" defTabSz="846625" rtl="0" eaLnBrk="1" latinLnBrk="0" hangingPunct="1">
                <a:spcBef>
                  <a:spcPct val="0"/>
                </a:spcBef>
                <a:buNone/>
                <a:defRPr sz="2800" b="1" kern="1200">
                  <a:solidFill>
                    <a:srgbClr val="0E1B8D"/>
                  </a:solidFill>
                  <a:latin typeface="+mj-lt"/>
                  <a:ea typeface="+mj-ea"/>
                  <a:cs typeface="Segoe UI Semibold" panose="020B0702040204020203" pitchFamily="34" charset="0"/>
                </a:defRPr>
              </a:lvl1pPr>
            </a:lstStyle>
            <a:p>
              <a:r>
                <a:rPr lang="en-ZA" dirty="0"/>
                <a:t>                </a:t>
              </a:r>
              <a:r>
                <a:rPr lang="en-ZA" sz="1800" dirty="0"/>
                <a:t>Scope </a:t>
              </a:r>
            </a:p>
          </p:txBody>
        </p:sp>
      </p:grpSp>
      <p:sp>
        <p:nvSpPr>
          <p:cNvPr id="9" name="Rectangle: Rounded Corners 8">
            <a:extLst>
              <a:ext uri="{FF2B5EF4-FFF2-40B4-BE49-F238E27FC236}">
                <a16:creationId xmlns:a16="http://schemas.microsoft.com/office/drawing/2014/main" id="{3F70EB62-33EE-4D0A-BB1E-AF0C19B83EE4}"/>
              </a:ext>
            </a:extLst>
          </p:cNvPr>
          <p:cNvSpPr/>
          <p:nvPr/>
        </p:nvSpPr>
        <p:spPr>
          <a:xfrm>
            <a:off x="3509746" y="826864"/>
            <a:ext cx="2780467" cy="882546"/>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solidFill>
            </a:endParaRPr>
          </a:p>
          <a:p>
            <a:pPr algn="ctr"/>
            <a:r>
              <a:rPr lang="en-US" sz="1100" b="1" dirty="0">
                <a:solidFill>
                  <a:schemeClr val="tx1"/>
                </a:solidFill>
                <a:effectLst>
                  <a:outerShdw blurRad="38100" dist="38100" dir="2700000" algn="tl">
                    <a:srgbClr val="000000">
                      <a:alpha val="43137"/>
                    </a:srgbClr>
                  </a:outerShdw>
                </a:effectLst>
              </a:rPr>
              <a:t>Priority Sites</a:t>
            </a:r>
          </a:p>
          <a:p>
            <a:pPr algn="ctr"/>
            <a:r>
              <a:rPr lang="en-US" sz="1050" dirty="0">
                <a:solidFill>
                  <a:schemeClr val="tx1"/>
                </a:solidFill>
              </a:rPr>
              <a:t>Admin Offices</a:t>
            </a:r>
          </a:p>
          <a:p>
            <a:pPr algn="ctr"/>
            <a:r>
              <a:rPr lang="en-US" sz="1050" dirty="0">
                <a:solidFill>
                  <a:schemeClr val="tx1"/>
                </a:solidFill>
              </a:rPr>
              <a:t>DOE - Schools</a:t>
            </a:r>
          </a:p>
          <a:p>
            <a:pPr algn="ctr"/>
            <a:r>
              <a:rPr lang="en-US" sz="1050" dirty="0" err="1">
                <a:solidFill>
                  <a:schemeClr val="tx1"/>
                </a:solidFill>
              </a:rPr>
              <a:t>DoH</a:t>
            </a:r>
            <a:r>
              <a:rPr lang="en-US" sz="1050" dirty="0">
                <a:solidFill>
                  <a:schemeClr val="tx1"/>
                </a:solidFill>
              </a:rPr>
              <a:t> – Hospitals &amp; Clinics</a:t>
            </a:r>
          </a:p>
          <a:p>
            <a:pPr algn="ctr"/>
            <a:r>
              <a:rPr lang="en-US" sz="1050" dirty="0">
                <a:solidFill>
                  <a:schemeClr val="tx1"/>
                </a:solidFill>
              </a:rPr>
              <a:t>DSRAC - Libraries</a:t>
            </a:r>
          </a:p>
          <a:p>
            <a:pPr algn="ctr"/>
            <a:endParaRPr lang="en-ZA" sz="1100" dirty="0">
              <a:solidFill>
                <a:schemeClr val="tx1"/>
              </a:solidFill>
            </a:endParaRPr>
          </a:p>
        </p:txBody>
      </p:sp>
    </p:spTree>
    <p:extLst>
      <p:ext uri="{BB962C8B-B14F-4D97-AF65-F5344CB8AC3E}">
        <p14:creationId xmlns:p14="http://schemas.microsoft.com/office/powerpoint/2010/main" val="197945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312A6-345B-48B1-97A2-810CEAD17FB9}"/>
              </a:ext>
            </a:extLst>
          </p:cNvPr>
          <p:cNvSpPr>
            <a:spLocks noGrp="1"/>
          </p:cNvSpPr>
          <p:nvPr>
            <p:ph type="title"/>
          </p:nvPr>
        </p:nvSpPr>
        <p:spPr/>
        <p:txBody>
          <a:bodyPr/>
          <a:lstStyle/>
          <a:p>
            <a:r>
              <a:rPr lang="en-US" dirty="0"/>
              <a:t>Contracting Approach </a:t>
            </a:r>
            <a:endParaRPr lang="en-ZA" dirty="0"/>
          </a:p>
        </p:txBody>
      </p:sp>
      <p:sp>
        <p:nvSpPr>
          <p:cNvPr id="3" name="Content Placeholder 2">
            <a:extLst>
              <a:ext uri="{FF2B5EF4-FFF2-40B4-BE49-F238E27FC236}">
                <a16:creationId xmlns:a16="http://schemas.microsoft.com/office/drawing/2014/main" id="{F93E647B-A4AA-4EF2-A47C-BD3A8606191D}"/>
              </a:ext>
            </a:extLst>
          </p:cNvPr>
          <p:cNvSpPr txBox="1">
            <a:spLocks/>
          </p:cNvSpPr>
          <p:nvPr/>
        </p:nvSpPr>
        <p:spPr>
          <a:xfrm>
            <a:off x="203200" y="723900"/>
            <a:ext cx="9720000" cy="1600200"/>
          </a:xfrm>
          <a:prstGeom prst="rect">
            <a:avLst/>
          </a:prstGeom>
        </p:spPr>
        <p:txBody>
          <a:bodyPr>
            <a:normAutofit/>
          </a:bodyPr>
          <a:lstStyle>
            <a:lvl1pPr marL="317485" indent="-317485" algn="l" defTabSz="846625" rtl="0" eaLnBrk="1" latinLnBrk="0" hangingPunct="1">
              <a:spcBef>
                <a:spcPts val="556"/>
              </a:spcBef>
              <a:buSzPct val="90000"/>
              <a:buFont typeface="Wingdings" panose="05000000000000000000" pitchFamily="2" charset="2"/>
              <a:buChar char="v"/>
              <a:defRPr sz="2400" kern="1200">
                <a:solidFill>
                  <a:schemeClr val="tx1"/>
                </a:solidFill>
                <a:latin typeface="+mn-lt"/>
                <a:ea typeface="+mn-ea"/>
                <a:cs typeface="Segoe UI Light" panose="020B0502040204020203" pitchFamily="34" charset="0"/>
              </a:defRPr>
            </a:lvl1pPr>
            <a:lvl2pPr marL="658486" indent="-321895" algn="l" defTabSz="846625" rtl="0" eaLnBrk="1" latinLnBrk="0" hangingPunct="1">
              <a:spcBef>
                <a:spcPts val="556"/>
              </a:spcBef>
              <a:buSzPct val="90000"/>
              <a:buFont typeface="Wingdings" panose="05000000000000000000" pitchFamily="2" charset="2"/>
              <a:buChar char="Ø"/>
              <a:defRPr sz="2000" kern="1200">
                <a:solidFill>
                  <a:schemeClr val="tx1"/>
                </a:solidFill>
                <a:latin typeface="+mn-lt"/>
                <a:ea typeface="+mn-ea"/>
                <a:cs typeface="Segoe UI Light" panose="020B0502040204020203" pitchFamily="34" charset="0"/>
              </a:defRPr>
            </a:lvl2pPr>
            <a:lvl3pPr marL="833396" indent="-174910" algn="l" defTabSz="846625" rtl="0" eaLnBrk="1" latinLnBrk="0" hangingPunct="1">
              <a:spcBef>
                <a:spcPts val="556"/>
              </a:spcBef>
              <a:buFont typeface="Wingdings" panose="05000000000000000000" pitchFamily="2" charset="2"/>
              <a:buChar char="§"/>
              <a:defRPr sz="1800" kern="1200">
                <a:solidFill>
                  <a:schemeClr val="tx1"/>
                </a:solidFill>
                <a:latin typeface="+mn-lt"/>
                <a:ea typeface="+mn-ea"/>
                <a:cs typeface="Segoe UI Light" panose="020B0502040204020203" pitchFamily="34" charset="0"/>
              </a:defRPr>
            </a:lvl3pPr>
            <a:lvl4pPr marL="995078" indent="-161682" algn="l" defTabSz="846625" rtl="0" eaLnBrk="1" latinLnBrk="0" hangingPunct="1">
              <a:spcBef>
                <a:spcPts val="556"/>
              </a:spcBef>
              <a:buFont typeface="Arial" panose="020B0604020202020204" pitchFamily="34" charset="0"/>
              <a:buChar char="•"/>
              <a:defRPr sz="1600" kern="1200">
                <a:solidFill>
                  <a:schemeClr val="tx1"/>
                </a:solidFill>
                <a:latin typeface="+mn-lt"/>
                <a:ea typeface="+mn-ea"/>
                <a:cs typeface="Segoe UI Light" panose="020B0502040204020203" pitchFamily="34" charset="0"/>
              </a:defRPr>
            </a:lvl4pPr>
            <a:lvl5pPr marL="1168518" indent="-173440" algn="l" defTabSz="846625" rtl="0" eaLnBrk="1" latinLnBrk="0" hangingPunct="1">
              <a:spcBef>
                <a:spcPts val="556"/>
              </a:spcBef>
              <a:buFont typeface="Arial" panose="020B0604020202020204" pitchFamily="34" charset="0"/>
              <a:buChar char="•"/>
              <a:defRPr sz="1400" kern="1200">
                <a:solidFill>
                  <a:schemeClr val="tx1"/>
                </a:solidFill>
                <a:latin typeface="+mn-lt"/>
                <a:ea typeface="+mn-ea"/>
                <a:cs typeface="Segoe UI Light" panose="020B0502040204020203" pitchFamily="34" charset="0"/>
              </a:defRPr>
            </a:lvl5pPr>
            <a:lvl6pPr marL="2328217"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6pPr>
            <a:lvl7pPr marL="2751529"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7pPr>
            <a:lvl8pPr marL="3174842"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8pPr>
            <a:lvl9pPr marL="3598153"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9pPr>
          </a:lstStyle>
          <a:p>
            <a:pPr marL="285739" indent="-285739">
              <a:buFont typeface="Wingdings" panose="05000000000000000000" pitchFamily="2" charset="2"/>
              <a:buChar char="Ø"/>
            </a:pPr>
            <a:r>
              <a:rPr lang="en-US" sz="1667" b="1" dirty="0"/>
              <a:t>LED</a:t>
            </a:r>
          </a:p>
          <a:p>
            <a:pPr marL="666723" lvl="1" indent="-285739">
              <a:buFont typeface="Wingdings" pitchFamily="2" charset="2"/>
              <a:buChar char="§"/>
            </a:pPr>
            <a:r>
              <a:rPr lang="en-US" sz="1667" b="1" dirty="0"/>
              <a:t>Minimum 30% Preferential Procurement</a:t>
            </a:r>
          </a:p>
          <a:p>
            <a:pPr marL="666723" lvl="1" indent="-285739">
              <a:buFont typeface="Wingdings" pitchFamily="2" charset="2"/>
              <a:buChar char="§"/>
            </a:pPr>
            <a:r>
              <a:rPr lang="en-US" sz="1667" b="1" dirty="0"/>
              <a:t>Local EC based SMME/ QSE/ EME</a:t>
            </a:r>
          </a:p>
          <a:p>
            <a:pPr marL="666723" lvl="1" indent="-285739">
              <a:buFont typeface="Wingdings" pitchFamily="2" charset="2"/>
              <a:buChar char="§"/>
            </a:pPr>
            <a:r>
              <a:rPr lang="en-US" sz="1667" b="1" dirty="0"/>
              <a:t>Enterprise Development</a:t>
            </a:r>
            <a:endParaRPr lang="en-US" sz="1667" dirty="0"/>
          </a:p>
          <a:p>
            <a:pPr marL="658486" lvl="2" indent="0" algn="just">
              <a:buNone/>
            </a:pPr>
            <a:endParaRPr lang="en-US" sz="1600" dirty="0"/>
          </a:p>
        </p:txBody>
      </p:sp>
      <p:graphicFrame>
        <p:nvGraphicFramePr>
          <p:cNvPr id="10" name="Diagram 9">
            <a:extLst>
              <a:ext uri="{FF2B5EF4-FFF2-40B4-BE49-F238E27FC236}">
                <a16:creationId xmlns:a16="http://schemas.microsoft.com/office/drawing/2014/main" id="{B1FCD284-48F1-4D37-ADAE-2211CEF52F94}"/>
              </a:ext>
            </a:extLst>
          </p:cNvPr>
          <p:cNvGraphicFramePr/>
          <p:nvPr/>
        </p:nvGraphicFramePr>
        <p:xfrm>
          <a:off x="2536000" y="1943100"/>
          <a:ext cx="5080000" cy="3386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3894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312A6-345B-48B1-97A2-810CEAD17FB9}"/>
              </a:ext>
            </a:extLst>
          </p:cNvPr>
          <p:cNvSpPr>
            <a:spLocks noGrp="1"/>
          </p:cNvSpPr>
          <p:nvPr>
            <p:ph type="title"/>
          </p:nvPr>
        </p:nvSpPr>
        <p:spPr/>
        <p:txBody>
          <a:bodyPr/>
          <a:lstStyle/>
          <a:p>
            <a:r>
              <a:rPr lang="en-US" dirty="0"/>
              <a:t>Contracting Approach: EC – SMME (QSE/EME)</a:t>
            </a:r>
            <a:endParaRPr lang="en-ZA" dirty="0"/>
          </a:p>
        </p:txBody>
      </p:sp>
      <p:sp>
        <p:nvSpPr>
          <p:cNvPr id="4" name="Content Placeholder 2">
            <a:extLst>
              <a:ext uri="{FF2B5EF4-FFF2-40B4-BE49-F238E27FC236}">
                <a16:creationId xmlns:a16="http://schemas.microsoft.com/office/drawing/2014/main" id="{A65C0447-9C61-46D1-AA15-0A0D736C4353}"/>
              </a:ext>
            </a:extLst>
          </p:cNvPr>
          <p:cNvSpPr txBox="1">
            <a:spLocks/>
          </p:cNvSpPr>
          <p:nvPr/>
        </p:nvSpPr>
        <p:spPr>
          <a:xfrm>
            <a:off x="216000" y="776038"/>
            <a:ext cx="9720000" cy="457200"/>
          </a:xfrm>
          <a:prstGeom prst="rect">
            <a:avLst/>
          </a:prstGeom>
        </p:spPr>
        <p:txBody>
          <a:bodyPr>
            <a:normAutofit/>
          </a:bodyPr>
          <a:lstStyle>
            <a:lvl1pPr marL="317485" indent="-317485" algn="l" defTabSz="846625" rtl="0" eaLnBrk="1" latinLnBrk="0" hangingPunct="1">
              <a:spcBef>
                <a:spcPts val="556"/>
              </a:spcBef>
              <a:buSzPct val="90000"/>
              <a:buFont typeface="Wingdings" panose="05000000000000000000" pitchFamily="2" charset="2"/>
              <a:buChar char="v"/>
              <a:defRPr sz="2400" kern="1200">
                <a:solidFill>
                  <a:schemeClr val="tx1"/>
                </a:solidFill>
                <a:latin typeface="+mn-lt"/>
                <a:ea typeface="+mn-ea"/>
                <a:cs typeface="Segoe UI Light" panose="020B0502040204020203" pitchFamily="34" charset="0"/>
              </a:defRPr>
            </a:lvl1pPr>
            <a:lvl2pPr marL="658486" indent="-321895" algn="l" defTabSz="846625" rtl="0" eaLnBrk="1" latinLnBrk="0" hangingPunct="1">
              <a:spcBef>
                <a:spcPts val="556"/>
              </a:spcBef>
              <a:buSzPct val="90000"/>
              <a:buFont typeface="Wingdings" panose="05000000000000000000" pitchFamily="2" charset="2"/>
              <a:buChar char="Ø"/>
              <a:defRPr sz="2000" kern="1200">
                <a:solidFill>
                  <a:schemeClr val="tx1"/>
                </a:solidFill>
                <a:latin typeface="+mn-lt"/>
                <a:ea typeface="+mn-ea"/>
                <a:cs typeface="Segoe UI Light" panose="020B0502040204020203" pitchFamily="34" charset="0"/>
              </a:defRPr>
            </a:lvl2pPr>
            <a:lvl3pPr marL="833396" indent="-174910" algn="l" defTabSz="846625" rtl="0" eaLnBrk="1" latinLnBrk="0" hangingPunct="1">
              <a:spcBef>
                <a:spcPts val="556"/>
              </a:spcBef>
              <a:buFont typeface="Wingdings" panose="05000000000000000000" pitchFamily="2" charset="2"/>
              <a:buChar char="§"/>
              <a:defRPr sz="1800" kern="1200">
                <a:solidFill>
                  <a:schemeClr val="tx1"/>
                </a:solidFill>
                <a:latin typeface="+mn-lt"/>
                <a:ea typeface="+mn-ea"/>
                <a:cs typeface="Segoe UI Light" panose="020B0502040204020203" pitchFamily="34" charset="0"/>
              </a:defRPr>
            </a:lvl3pPr>
            <a:lvl4pPr marL="995078" indent="-161682" algn="l" defTabSz="846625" rtl="0" eaLnBrk="1" latinLnBrk="0" hangingPunct="1">
              <a:spcBef>
                <a:spcPts val="556"/>
              </a:spcBef>
              <a:buFont typeface="Arial" panose="020B0604020202020204" pitchFamily="34" charset="0"/>
              <a:buChar char="•"/>
              <a:defRPr sz="1600" kern="1200">
                <a:solidFill>
                  <a:schemeClr val="tx1"/>
                </a:solidFill>
                <a:latin typeface="+mn-lt"/>
                <a:ea typeface="+mn-ea"/>
                <a:cs typeface="Segoe UI Light" panose="020B0502040204020203" pitchFamily="34" charset="0"/>
              </a:defRPr>
            </a:lvl4pPr>
            <a:lvl5pPr marL="1168518" indent="-173440" algn="l" defTabSz="846625" rtl="0" eaLnBrk="1" latinLnBrk="0" hangingPunct="1">
              <a:spcBef>
                <a:spcPts val="556"/>
              </a:spcBef>
              <a:buFont typeface="Arial" panose="020B0604020202020204" pitchFamily="34" charset="0"/>
              <a:buChar char="•"/>
              <a:defRPr sz="1400" kern="1200">
                <a:solidFill>
                  <a:schemeClr val="tx1"/>
                </a:solidFill>
                <a:latin typeface="+mn-lt"/>
                <a:ea typeface="+mn-ea"/>
                <a:cs typeface="Segoe UI Light" panose="020B0502040204020203" pitchFamily="34" charset="0"/>
              </a:defRPr>
            </a:lvl5pPr>
            <a:lvl6pPr marL="2328217"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6pPr>
            <a:lvl7pPr marL="2751529"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7pPr>
            <a:lvl8pPr marL="3174842"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8pPr>
            <a:lvl9pPr marL="3598153" indent="-211656" algn="l" defTabSz="846625" rtl="0" eaLnBrk="1" latinLnBrk="0" hangingPunct="1">
              <a:spcBef>
                <a:spcPct val="20000"/>
              </a:spcBef>
              <a:buFont typeface="Arial" panose="020B0604020202020204" pitchFamily="34" charset="0"/>
              <a:buChar char="•"/>
              <a:defRPr sz="1852" kern="1200">
                <a:solidFill>
                  <a:schemeClr val="tx1"/>
                </a:solidFill>
                <a:latin typeface="+mn-lt"/>
                <a:ea typeface="+mn-ea"/>
                <a:cs typeface="+mn-cs"/>
              </a:defRPr>
            </a:lvl9pPr>
          </a:lstStyle>
          <a:p>
            <a:pPr algn="just">
              <a:buFont typeface="Wingdings" panose="05000000000000000000" pitchFamily="2" charset="2"/>
              <a:buChar char="§"/>
            </a:pPr>
            <a:r>
              <a:rPr lang="en-ZA" sz="1600" b="1" dirty="0"/>
              <a:t>Contracting - LTSA</a:t>
            </a:r>
          </a:p>
        </p:txBody>
      </p:sp>
      <p:graphicFrame>
        <p:nvGraphicFramePr>
          <p:cNvPr id="5" name="Diagram 4">
            <a:extLst>
              <a:ext uri="{FF2B5EF4-FFF2-40B4-BE49-F238E27FC236}">
                <a16:creationId xmlns:a16="http://schemas.microsoft.com/office/drawing/2014/main" id="{504F7EE5-F0BA-4663-A4EA-60A6C6174E31}"/>
              </a:ext>
            </a:extLst>
          </p:cNvPr>
          <p:cNvGraphicFramePr/>
          <p:nvPr/>
        </p:nvGraphicFramePr>
        <p:xfrm>
          <a:off x="1387632" y="1616096"/>
          <a:ext cx="7647898" cy="32336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Arrow: Right 5">
            <a:extLst>
              <a:ext uri="{FF2B5EF4-FFF2-40B4-BE49-F238E27FC236}">
                <a16:creationId xmlns:a16="http://schemas.microsoft.com/office/drawing/2014/main" id="{2ADF9F91-3313-460B-9C72-0FCDA46AA5FC}"/>
              </a:ext>
            </a:extLst>
          </p:cNvPr>
          <p:cNvSpPr/>
          <p:nvPr/>
        </p:nvSpPr>
        <p:spPr>
          <a:xfrm>
            <a:off x="57670" y="2723918"/>
            <a:ext cx="1066800" cy="304800"/>
          </a:xfrm>
          <a:prstGeom prst="right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Level 1</a:t>
            </a:r>
            <a:endParaRPr lang="en-ZA" sz="1200" dirty="0"/>
          </a:p>
        </p:txBody>
      </p:sp>
      <p:sp>
        <p:nvSpPr>
          <p:cNvPr id="7" name="Arrow: Right 6">
            <a:extLst>
              <a:ext uri="{FF2B5EF4-FFF2-40B4-BE49-F238E27FC236}">
                <a16:creationId xmlns:a16="http://schemas.microsoft.com/office/drawing/2014/main" id="{0C637E6C-308A-4B52-A2CC-6DA6AF3B2A8B}"/>
              </a:ext>
            </a:extLst>
          </p:cNvPr>
          <p:cNvSpPr/>
          <p:nvPr/>
        </p:nvSpPr>
        <p:spPr>
          <a:xfrm>
            <a:off x="57670" y="3467100"/>
            <a:ext cx="1066800" cy="304800"/>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Level 2</a:t>
            </a:r>
            <a:endParaRPr lang="en-ZA" sz="1200" dirty="0"/>
          </a:p>
        </p:txBody>
      </p:sp>
      <p:sp>
        <p:nvSpPr>
          <p:cNvPr id="8" name="Arrow: Right 7">
            <a:extLst>
              <a:ext uri="{FF2B5EF4-FFF2-40B4-BE49-F238E27FC236}">
                <a16:creationId xmlns:a16="http://schemas.microsoft.com/office/drawing/2014/main" id="{980931CA-B288-4F0A-A7B8-9EC8454F9F6D}"/>
              </a:ext>
            </a:extLst>
          </p:cNvPr>
          <p:cNvSpPr/>
          <p:nvPr/>
        </p:nvSpPr>
        <p:spPr>
          <a:xfrm>
            <a:off x="57670" y="4214598"/>
            <a:ext cx="1066800" cy="304800"/>
          </a:xfrm>
          <a:prstGeom prst="rightArrow">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FF0000"/>
                </a:solidFill>
              </a:rPr>
              <a:t>Ward Level</a:t>
            </a:r>
            <a:endParaRPr lang="en-ZA" sz="1200" dirty="0">
              <a:solidFill>
                <a:srgbClr val="FF0000"/>
              </a:solidFill>
            </a:endParaRPr>
          </a:p>
        </p:txBody>
      </p:sp>
      <p:sp>
        <p:nvSpPr>
          <p:cNvPr id="9" name="Rectangle 8">
            <a:extLst>
              <a:ext uri="{FF2B5EF4-FFF2-40B4-BE49-F238E27FC236}">
                <a16:creationId xmlns:a16="http://schemas.microsoft.com/office/drawing/2014/main" id="{3E59C4EC-EE79-4926-A0FA-B47B47585775}"/>
              </a:ext>
            </a:extLst>
          </p:cNvPr>
          <p:cNvSpPr/>
          <p:nvPr/>
        </p:nvSpPr>
        <p:spPr>
          <a:xfrm>
            <a:off x="1387632" y="1419507"/>
            <a:ext cx="7647898" cy="393179"/>
          </a:xfrm>
          <a:prstGeom prst="rect">
            <a:avLst/>
          </a:prstGeom>
          <a:solidFill>
            <a:schemeClr val="bg1">
              <a:lumMod val="85000"/>
            </a:schemeClr>
          </a:solidFill>
          <a:scene3d>
            <a:camera prst="orthographicFront"/>
            <a:lightRig rig="threePt" dir="t"/>
          </a:scene3d>
          <a:sp3d>
            <a:bevelT/>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solidFill>
                  <a:schemeClr val="tx2">
                    <a:lumMod val="60000"/>
                    <a:lumOff val="40000"/>
                  </a:schemeClr>
                </a:solidFill>
              </a:rPr>
              <a:t>Oversight – ECPG &amp; SITA</a:t>
            </a:r>
            <a:endParaRPr lang="en-ZA" b="1" dirty="0">
              <a:solidFill>
                <a:schemeClr val="tx2">
                  <a:lumMod val="60000"/>
                  <a:lumOff val="40000"/>
                </a:schemeClr>
              </a:solidFill>
            </a:endParaRPr>
          </a:p>
        </p:txBody>
      </p:sp>
      <p:sp>
        <p:nvSpPr>
          <p:cNvPr id="10" name="Cloud 9">
            <a:extLst>
              <a:ext uri="{FF2B5EF4-FFF2-40B4-BE49-F238E27FC236}">
                <a16:creationId xmlns:a16="http://schemas.microsoft.com/office/drawing/2014/main" id="{D972A3B7-CE45-426A-AD8E-3F8EEF3EA7C0}"/>
              </a:ext>
            </a:extLst>
          </p:cNvPr>
          <p:cNvSpPr/>
          <p:nvPr/>
        </p:nvSpPr>
        <p:spPr>
          <a:xfrm>
            <a:off x="4699000" y="4042317"/>
            <a:ext cx="1752600" cy="1143000"/>
          </a:xfrm>
          <a:prstGeom prst="cloud">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Job Creation</a:t>
            </a:r>
            <a:endParaRPr lang="en-ZA" dirty="0"/>
          </a:p>
        </p:txBody>
      </p:sp>
    </p:spTree>
    <p:extLst>
      <p:ext uri="{BB962C8B-B14F-4D97-AF65-F5344CB8AC3E}">
        <p14:creationId xmlns:p14="http://schemas.microsoft.com/office/powerpoint/2010/main" val="1964284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ZA" sz="5400" dirty="0"/>
              <a:t>Thank You</a:t>
            </a:r>
            <a:br>
              <a:rPr lang="en-ZA" sz="5400" dirty="0"/>
            </a:br>
            <a:r>
              <a:rPr lang="en-ZA" sz="5400" dirty="0"/>
              <a:t>Questions</a:t>
            </a:r>
            <a:endParaRPr lang="en-GB" sz="5400" dirty="0"/>
          </a:p>
        </p:txBody>
      </p:sp>
      <p:sp>
        <p:nvSpPr>
          <p:cNvPr id="5" name="Subtitle 4"/>
          <p:cNvSpPr>
            <a:spLocks noGrp="1"/>
          </p:cNvSpPr>
          <p:nvPr>
            <p:ph type="subTitle" idx="1"/>
          </p:nvPr>
        </p:nvSpPr>
        <p:spPr>
          <a:xfrm>
            <a:off x="3783856" y="4297660"/>
            <a:ext cx="5897254" cy="1055935"/>
          </a:xfrm>
        </p:spPr>
        <p:txBody>
          <a:bodyPr>
            <a:normAutofit/>
          </a:bodyPr>
          <a:lstStyle/>
          <a:p>
            <a:r>
              <a:rPr lang="en-GB" sz="2800" b="1" i="1" dirty="0">
                <a:solidFill>
                  <a:schemeClr val="accent1"/>
                </a:solidFill>
              </a:rPr>
              <a:t>Good Luck to </a:t>
            </a:r>
            <a:r>
              <a:rPr lang="en-GB" sz="2800" b="1" i="1">
                <a:solidFill>
                  <a:schemeClr val="accent1"/>
                </a:solidFill>
              </a:rPr>
              <a:t>All Bidders!!!</a:t>
            </a:r>
            <a:endParaRPr lang="en-GB" sz="2800" b="1" i="1" dirty="0">
              <a:solidFill>
                <a:schemeClr val="accent1"/>
              </a:solidFill>
            </a:endParaRPr>
          </a:p>
        </p:txBody>
      </p:sp>
    </p:spTree>
    <p:extLst>
      <p:ext uri="{BB962C8B-B14F-4D97-AF65-F5344CB8AC3E}">
        <p14:creationId xmlns:p14="http://schemas.microsoft.com/office/powerpoint/2010/main" val="2210001597"/>
      </p:ext>
    </p:extLst>
  </p:cSld>
  <p:clrMapOvr>
    <a:masterClrMapping/>
  </p:clrMapOvr>
</p:sld>
</file>

<file path=ppt/theme/theme1.xml><?xml version="1.0" encoding="utf-8"?>
<a:theme xmlns:a="http://schemas.openxmlformats.org/drawingml/2006/main" name="RFB 1705">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TA">
      <a:majorFont>
        <a:latin typeface="Calibri Light"/>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ITA Presentation 2017 v5.4b" id="{A26683BB-EBB3-4A67-8BCD-716C361A3976}" vid="{3C9C3EFF-A923-419B-8237-EADCF6E4FC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CM_x0020_Documents_x0020_Approval xmlns="8cb03381-69a1-4f8b-8ee8-047a768386c9" xsi:nil="true"/>
    <Document_x0020_Type xmlns="8cb03381-69a1-4f8b-8ee8-047a768386c9" xsi:nil="true"/>
    <Classification xmlns="8cb03381-69a1-4f8b-8ee8-047a768386c9">Secret</Classification>
    <Folder_x0020_Number xmlns="8cb03381-69a1-4f8b-8ee8-047a768386c9" xsi:nil="true"/>
    <Department xmlns="8cb03381-69a1-4f8b-8ee8-047a768386c9" xsi:nil="true"/>
    <Document_x0020_Number xmlns="8cb03381-69a1-4f8b-8ee8-047a768386c9" xsi:nil="true"/>
    <External_x0020_Audit xmlns="8cb03381-69a1-4f8b-8ee8-047a768386c9" xsi:nil="true"/>
    <Publish_x0020_Year xmlns="8cb03381-69a1-4f8b-8ee8-047a768386c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AE56E9C71C89D448CFDD0A68AFE6AB2" ma:contentTypeVersion="11" ma:contentTypeDescription="Create a new document." ma:contentTypeScope="" ma:versionID="2121aac0280b2153541fa305b350607e">
  <xsd:schema xmlns:xsd="http://www.w3.org/2001/XMLSchema" xmlns:xs="http://www.w3.org/2001/XMLSchema" xmlns:p="http://schemas.microsoft.com/office/2006/metadata/properties" xmlns:ns2="8cb03381-69a1-4f8b-8ee8-047a768386c9" xmlns:ns3="5a3358f6-3102-44d3-ac22-e776c8d4ebf3" targetNamespace="http://schemas.microsoft.com/office/2006/metadata/properties" ma:root="true" ma:fieldsID="979d3139c5ce97b49ec4b2c9823dc75e" ns2:_="" ns3:_="">
    <xsd:import namespace="8cb03381-69a1-4f8b-8ee8-047a768386c9"/>
    <xsd:import namespace="5a3358f6-3102-44d3-ac22-e776c8d4ebf3"/>
    <xsd:element name="properties">
      <xsd:complexType>
        <xsd:sequence>
          <xsd:element name="documentManagement">
            <xsd:complexType>
              <xsd:all>
                <xsd:element ref="ns2:Folder_x0020_Number" minOccurs="0"/>
                <xsd:element ref="ns2:Department" minOccurs="0"/>
                <xsd:element ref="ns2:Publish_x0020_Year" minOccurs="0"/>
                <xsd:element ref="ns2:External_x0020_Audit" minOccurs="0"/>
                <xsd:element ref="ns2:SCM_x0020_Documents_x0020_Approval" minOccurs="0"/>
                <xsd:element ref="ns2:Classification"/>
                <xsd:element ref="ns2:Document_x0020_Number" minOccurs="0"/>
                <xsd:element ref="ns2:Document_x0020_Typ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b03381-69a1-4f8b-8ee8-047a768386c9" elementFormDefault="qualified">
    <xsd:import namespace="http://schemas.microsoft.com/office/2006/documentManagement/types"/>
    <xsd:import namespace="http://schemas.microsoft.com/office/infopath/2007/PartnerControls"/>
    <xsd:element name="Folder_x0020_Number" ma:index="8" nillable="true" ma:displayName="Folder Number" ma:description="Folder Number" ma:internalName="Folder_x0020_Number" ma:percentage="FALSE">
      <xsd:simpleType>
        <xsd:restriction base="dms:Number"/>
      </xsd:simpleType>
    </xsd:element>
    <xsd:element name="Department" ma:index="9" nillable="true" ma:displayName="Department" ma:description="department" ma:internalName="Department">
      <xsd:simpleType>
        <xsd:restriction base="dms:Text">
          <xsd:maxLength value="255"/>
        </xsd:restriction>
      </xsd:simpleType>
    </xsd:element>
    <xsd:element name="Publish_x0020_Year" ma:index="10" nillable="true" ma:displayName="Publish Year" ma:internalName="Publish_x0020_Year">
      <xsd:simpleType>
        <xsd:restriction base="dms:Note">
          <xsd:maxLength value="255"/>
        </xsd:restriction>
      </xsd:simpleType>
    </xsd:element>
    <xsd:element name="External_x0020_Audit" ma:index="11" nillable="true" ma:displayName="External Audit" ma:internalName="External_x0020_Audit">
      <xsd:simpleType>
        <xsd:restriction base="dms:Note">
          <xsd:maxLength value="255"/>
        </xsd:restriction>
      </xsd:simpleType>
    </xsd:element>
    <xsd:element name="SCM_x0020_Documents_x0020_Approval" ma:index="12" nillable="true" ma:displayName="SCM Documents Approval" ma:internalName="SCM_x0020_Documents_x0020_Approval">
      <xsd:simpleType>
        <xsd:restriction base="dms:Note">
          <xsd:maxLength value="255"/>
        </xsd:restriction>
      </xsd:simpleType>
    </xsd:element>
    <xsd:element name="Classification" ma:index="13" ma:displayName="Classification" ma:default="Secret" ma:format="Dropdown" ma:internalName="Classification">
      <xsd:simpleType>
        <xsd:union memberTypes="dms:Text">
          <xsd:simpleType>
            <xsd:restriction base="dms:Choice">
              <xsd:enumeration value="Confidential"/>
              <xsd:enumeration value="Secret"/>
              <xsd:enumeration value="Restricted"/>
              <xsd:enumeration value="Top secret"/>
            </xsd:restriction>
          </xsd:simpleType>
        </xsd:union>
      </xsd:simpleType>
    </xsd:element>
    <xsd:element name="Document_x0020_Number" ma:index="14" nillable="true" ma:displayName="Document Number" ma:internalName="Document_x0020_Number">
      <xsd:simpleType>
        <xsd:restriction base="dms:Text">
          <xsd:maxLength value="255"/>
        </xsd:restriction>
      </xsd:simpleType>
    </xsd:element>
    <xsd:element name="Document_x0020_Type" ma:index="15" nillable="true" ma:displayName="Document Type" ma:internalName="Document_x0020_Typ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3358f6-3102-44d3-ac22-e776c8d4ebf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4EA715E-AC11-44DC-A5C1-C7B7F61364A3}">
  <ds:schemaRefs>
    <ds:schemaRef ds:uri="http://schemas.microsoft.com/office/2006/metadata/properties"/>
    <ds:schemaRef ds:uri="http://www.w3.org/2000/xmlns/"/>
    <ds:schemaRef ds:uri="8cb03381-69a1-4f8b-8ee8-047a768386c9"/>
    <ds:schemaRef ds:uri="http://www.w3.org/2001/XMLSchema-instance"/>
    <ds:schemaRef ds:uri="http://schemas.microsoft.com/office/infopath/2007/PartnerControls"/>
  </ds:schemaRefs>
</ds:datastoreItem>
</file>

<file path=customXml/itemProps2.xml><?xml version="1.0" encoding="utf-8"?>
<ds:datastoreItem xmlns:ds="http://schemas.openxmlformats.org/officeDocument/2006/customXml" ds:itemID="{8755A844-2FF4-4F7E-9C77-9FC68C75147F}">
  <ds:schemaRefs>
    <ds:schemaRef ds:uri="http://schemas.microsoft.com/office/2006/metadata/contentType"/>
    <ds:schemaRef ds:uri="http://schemas.microsoft.com/office/2006/metadata/properties/metaAttributes"/>
    <ds:schemaRef ds:uri="http://www.w3.org/2000/xmlns/"/>
    <ds:schemaRef ds:uri="http://www.w3.org/2001/XMLSchema"/>
    <ds:schemaRef ds:uri="8cb03381-69a1-4f8b-8ee8-047a768386c9"/>
    <ds:schemaRef ds:uri="5a3358f6-3102-44d3-ac22-e776c8d4ebf3"/>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52B00EE-5595-4BD6-9751-8A6B47A0B2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RFB 1705</Template>
  <TotalTime>315</TotalTime>
  <Words>809</Words>
  <Application>Microsoft Office PowerPoint</Application>
  <PresentationFormat>Custom</PresentationFormat>
  <Paragraphs>157</Paragraphs>
  <Slides>15</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Times New Roman</vt:lpstr>
      <vt:lpstr>Verdana</vt:lpstr>
      <vt:lpstr>Wingdings</vt:lpstr>
      <vt:lpstr>RFB 1705</vt:lpstr>
      <vt:lpstr>Refresh of a Panel of Service Providers for The Eastern Cape Broadband rollout including Maintenance and Support for the duration of the Project.</vt:lpstr>
      <vt:lpstr>CONTENT</vt:lpstr>
      <vt:lpstr>PURPOSE OF RFA 2045/2024 </vt:lpstr>
      <vt:lpstr>BID EVALUATION STAGES</vt:lpstr>
      <vt:lpstr>ADMINISTRATIVE PRE-QUALIFICATION VERIFICATION</vt:lpstr>
      <vt:lpstr>ACCREDITATION LEVEL</vt:lpstr>
      <vt:lpstr>ENGAGEMENT MODEL </vt:lpstr>
      <vt:lpstr>INSTRUCTIONS FOR SUBMITTING BIDS  </vt:lpstr>
      <vt:lpstr>DISQUALIFICATION OF BIDS  </vt:lpstr>
      <vt:lpstr>ADMINISTRATION   </vt:lpstr>
      <vt:lpstr> TECHNICAL ASPECTS</vt:lpstr>
      <vt:lpstr>Broadband Roll-out</vt:lpstr>
      <vt:lpstr>Contracting Approach </vt:lpstr>
      <vt:lpstr>Contracting Approach: EC – SMME (QSE/EME)</vt:lpstr>
      <vt:lpstr>Thank You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SUPPLY, INSTALLATION, CONFIGURATION AND IMPLEMENTATION OF GAUTENG BROADBAND NETWORK (GBN) PHASE II AND MAINTENANCE OF PHASE I AND II NETWORK INFRASTRUCTURE.</dc:title>
  <dc:creator>Andile Gogotya</dc:creator>
  <cp:keywords>Template Presentation</cp:keywords>
  <cp:lastModifiedBy>Olwethu Kanti</cp:lastModifiedBy>
  <cp:revision>40</cp:revision>
  <cp:lastPrinted>2017-11-08T08:36:52Z</cp:lastPrinted>
  <dcterms:created xsi:type="dcterms:W3CDTF">2018-03-02T02:36:45Z</dcterms:created>
  <dcterms:modified xsi:type="dcterms:W3CDTF">2024-06-18T14:01:30Z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0x0101008AE56E9C71C89D448CFDD0A68AFE6AB2</vt:lpwstr>
  </property>
</Properties>
</file>