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693" r:id="rId3"/>
    <p:sldMasterId id="2147483707" r:id="rId4"/>
    <p:sldMasterId id="2147483712" r:id="rId5"/>
  </p:sldMasterIdLst>
  <p:notesMasterIdLst>
    <p:notesMasterId r:id="rId12"/>
  </p:notesMasterIdLst>
  <p:handoutMasterIdLst>
    <p:handoutMasterId r:id="rId13"/>
  </p:handoutMasterIdLst>
  <p:sldIdLst>
    <p:sldId id="286" r:id="rId6"/>
    <p:sldId id="396" r:id="rId7"/>
    <p:sldId id="398" r:id="rId8"/>
    <p:sldId id="401" r:id="rId9"/>
    <p:sldId id="402" r:id="rId10"/>
    <p:sldId id="399" r:id="rId11"/>
  </p:sldIdLst>
  <p:sldSz cx="9144000" cy="6858000" type="screen4x3"/>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4521" autoAdjust="0"/>
    <p:restoredTop sz="77282" autoAdjust="0"/>
  </p:normalViewPr>
  <p:slideViewPr>
    <p:cSldViewPr snapToGrid="0">
      <p:cViewPr varScale="1">
        <p:scale>
          <a:sx n="72" d="100"/>
          <a:sy n="72" d="100"/>
        </p:scale>
        <p:origin x="1752" y="66"/>
      </p:cViewPr>
      <p:guideLst>
        <p:guide orient="horz" pos="2160"/>
        <p:guide pos="2880"/>
      </p:guideLst>
    </p:cSldViewPr>
  </p:slideViewPr>
  <p:outlineViewPr>
    <p:cViewPr>
      <p:scale>
        <a:sx n="33" d="100"/>
        <a:sy n="33" d="100"/>
      </p:scale>
      <p:origin x="48" y="4212"/>
    </p:cViewPr>
  </p:outlineViewPr>
  <p:notesTextViewPr>
    <p:cViewPr>
      <p:scale>
        <a:sx n="1" d="1"/>
        <a:sy n="1" d="1"/>
      </p:scale>
      <p:origin x="0" y="0"/>
    </p:cViewPr>
  </p:notesTextViewPr>
  <p:sorterViewPr>
    <p:cViewPr>
      <p:scale>
        <a:sx n="110" d="100"/>
        <a:sy n="110" d="100"/>
      </p:scale>
      <p:origin x="0" y="0"/>
    </p:cViewPr>
  </p:sorterViewPr>
  <p:notesViewPr>
    <p:cSldViewPr snapToGrid="0">
      <p:cViewPr varScale="1">
        <p:scale>
          <a:sx n="69" d="100"/>
          <a:sy n="69" d="100"/>
        </p:scale>
        <p:origin x="-1692"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125" cy="33972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5622925" y="0"/>
            <a:ext cx="4302125" cy="339725"/>
          </a:xfrm>
          <a:prstGeom prst="rect">
            <a:avLst/>
          </a:prstGeom>
        </p:spPr>
        <p:txBody>
          <a:bodyPr vert="horz" lIns="91440" tIns="45720" rIns="91440" bIns="45720" rtlCol="0"/>
          <a:lstStyle>
            <a:lvl1pPr algn="r">
              <a:defRPr sz="1200"/>
            </a:lvl1pPr>
          </a:lstStyle>
          <a:p>
            <a:fld id="{13DDF229-E75A-45BD-94EA-D7B86A0E1DF9}" type="datetimeFigureOut">
              <a:rPr lang="en-ZA" smtClean="0"/>
              <a:t>2022/07/29</a:t>
            </a:fld>
            <a:endParaRPr lang="en-ZA"/>
          </a:p>
        </p:txBody>
      </p:sp>
      <p:sp>
        <p:nvSpPr>
          <p:cNvPr id="4" name="Footer Placeholder 3"/>
          <p:cNvSpPr>
            <a:spLocks noGrp="1"/>
          </p:cNvSpPr>
          <p:nvPr>
            <p:ph type="ftr" sz="quarter" idx="2"/>
          </p:nvPr>
        </p:nvSpPr>
        <p:spPr>
          <a:xfrm>
            <a:off x="0" y="6456363"/>
            <a:ext cx="4302125" cy="339725"/>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5622925" y="6456363"/>
            <a:ext cx="4302125" cy="339725"/>
          </a:xfrm>
          <a:prstGeom prst="rect">
            <a:avLst/>
          </a:prstGeom>
        </p:spPr>
        <p:txBody>
          <a:bodyPr vert="horz" lIns="91440" tIns="45720" rIns="91440" bIns="45720" rtlCol="0" anchor="b"/>
          <a:lstStyle>
            <a:lvl1pPr algn="r">
              <a:defRPr sz="1200"/>
            </a:lvl1pPr>
          </a:lstStyle>
          <a:p>
            <a:fld id="{01CEAF93-2E26-4996-87D3-F568B2EB20FB}" type="slidenum">
              <a:rPr lang="en-ZA" smtClean="0"/>
              <a:t>‹#›</a:t>
            </a:fld>
            <a:endParaRPr lang="en-ZA"/>
          </a:p>
        </p:txBody>
      </p:sp>
    </p:spTree>
    <p:extLst>
      <p:ext uri="{BB962C8B-B14F-4D97-AF65-F5344CB8AC3E}">
        <p14:creationId xmlns:p14="http://schemas.microsoft.com/office/powerpoint/2010/main" val="452146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442" cy="341277"/>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5621951" y="1"/>
            <a:ext cx="4302442" cy="341277"/>
          </a:xfrm>
          <a:prstGeom prst="rect">
            <a:avLst/>
          </a:prstGeom>
        </p:spPr>
        <p:txBody>
          <a:bodyPr vert="horz" lIns="91440" tIns="45720" rIns="91440" bIns="45720" rtlCol="0"/>
          <a:lstStyle>
            <a:lvl1pPr algn="r">
              <a:defRPr sz="1200"/>
            </a:lvl1pPr>
          </a:lstStyle>
          <a:p>
            <a:fld id="{2A97E874-AE64-464A-B975-A3AB97A5AF39}" type="datetimeFigureOut">
              <a:rPr lang="en-ZA" smtClean="0"/>
              <a:t>2022/07/29</a:t>
            </a:fld>
            <a:endParaRPr lang="en-ZA"/>
          </a:p>
        </p:txBody>
      </p:sp>
      <p:sp>
        <p:nvSpPr>
          <p:cNvPr id="4" name="Slide Image Placeholder 3"/>
          <p:cNvSpPr>
            <a:spLocks noGrp="1" noRot="1" noChangeAspect="1"/>
          </p:cNvSpPr>
          <p:nvPr>
            <p:ph type="sldImg" idx="2"/>
          </p:nvPr>
        </p:nvSpPr>
        <p:spPr>
          <a:xfrm>
            <a:off x="3435350" y="850900"/>
            <a:ext cx="3055938" cy="229235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993563" y="3271150"/>
            <a:ext cx="7939513" cy="267681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1" y="6456399"/>
            <a:ext cx="4302442" cy="34127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5621951" y="6456399"/>
            <a:ext cx="4302442" cy="341277"/>
          </a:xfrm>
          <a:prstGeom prst="rect">
            <a:avLst/>
          </a:prstGeom>
        </p:spPr>
        <p:txBody>
          <a:bodyPr vert="horz" lIns="91440" tIns="45720" rIns="91440" bIns="45720" rtlCol="0" anchor="b"/>
          <a:lstStyle>
            <a:lvl1pPr algn="r">
              <a:defRPr sz="1200"/>
            </a:lvl1pPr>
          </a:lstStyle>
          <a:p>
            <a:fld id="{8FE2E00F-B59E-4431-96AF-F22135D23D30}" type="slidenum">
              <a:rPr lang="en-ZA" smtClean="0"/>
              <a:t>‹#›</a:t>
            </a:fld>
            <a:endParaRPr lang="en-ZA"/>
          </a:p>
        </p:txBody>
      </p:sp>
    </p:spTree>
    <p:extLst>
      <p:ext uri="{BB962C8B-B14F-4D97-AF65-F5344CB8AC3E}">
        <p14:creationId xmlns:p14="http://schemas.microsoft.com/office/powerpoint/2010/main" val="1860616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8FE2E00F-B59E-4431-96AF-F22135D23D30}" type="slidenum">
              <a:rPr lang="en-ZA" smtClean="0"/>
              <a:t>1</a:t>
            </a:fld>
            <a:endParaRPr lang="en-ZA"/>
          </a:p>
        </p:txBody>
      </p:sp>
    </p:spTree>
    <p:extLst>
      <p:ext uri="{BB962C8B-B14F-4D97-AF65-F5344CB8AC3E}">
        <p14:creationId xmlns:p14="http://schemas.microsoft.com/office/powerpoint/2010/main" val="11621464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9.png"/><Relationship Id="rId2" Type="http://schemas.openxmlformats.org/officeDocument/2006/relationships/tags" Target="../tags/tag22.xml"/><Relationship Id="rId1" Type="http://schemas.openxmlformats.org/officeDocument/2006/relationships/vmlDrawing" Target="../drawings/vmlDrawing4.vml"/><Relationship Id="rId6" Type="http://schemas.openxmlformats.org/officeDocument/2006/relationships/image" Target="../media/image8.jpeg"/><Relationship Id="rId5" Type="http://schemas.openxmlformats.org/officeDocument/2006/relationships/image" Target="../media/image7.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Master" Target="../slideMasters/slideMaster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21.png"/><Relationship Id="rId2" Type="http://schemas.openxmlformats.org/officeDocument/2006/relationships/tags" Target="../tags/tag42.xml"/><Relationship Id="rId1" Type="http://schemas.openxmlformats.org/officeDocument/2006/relationships/vmlDrawing" Target="../drawings/vmlDrawing6.vml"/><Relationship Id="rId6" Type="http://schemas.openxmlformats.org/officeDocument/2006/relationships/image" Target="../media/image20.jpeg"/><Relationship Id="rId5" Type="http://schemas.openxmlformats.org/officeDocument/2006/relationships/image" Target="../media/image19.emf"/><Relationship Id="rId4" Type="http://schemas.openxmlformats.org/officeDocument/2006/relationships/oleObject" Target="../embeddings/oleObject6.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3.xml"/><Relationship Id="rId1" Type="http://schemas.openxmlformats.org/officeDocument/2006/relationships/vmlDrawing" Target="../drawings/vmlDrawing7.vml"/><Relationship Id="rId5" Type="http://schemas.openxmlformats.org/officeDocument/2006/relationships/image" Target="../media/image22.emf"/><Relationship Id="rId4" Type="http://schemas.openxmlformats.org/officeDocument/2006/relationships/oleObject" Target="../embeddings/oleObject7.bin"/></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23.jpeg"/><Relationship Id="rId1" Type="http://schemas.openxmlformats.org/officeDocument/2006/relationships/slideMaster" Target="../slideMasters/slideMaster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3175"/>
            <a:ext cx="91503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234924038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72"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8B96C4E4-F781-410B-AD6C-1AF225F5EE3D}" type="slidenum">
              <a:rPr lang="en-ZA"/>
              <a:pPr>
                <a:defRPr/>
              </a:pPr>
              <a:t>‹#›</a:t>
            </a:fld>
            <a:endParaRPr lang="en-ZA" dirty="0"/>
          </a:p>
        </p:txBody>
      </p:sp>
    </p:spTree>
    <p:extLst>
      <p:ext uri="{BB962C8B-B14F-4D97-AF65-F5344CB8AC3E}">
        <p14:creationId xmlns:p14="http://schemas.microsoft.com/office/powerpoint/2010/main" val="308278251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78AB4095-EEFA-46AF-BC6B-98C1269B5472}" type="slidenum">
              <a:rPr lang="en-ZA"/>
              <a:pPr>
                <a:defRPr/>
              </a:pPr>
              <a:t>‹#›</a:t>
            </a:fld>
            <a:endParaRPr lang="en-ZA" dirty="0"/>
          </a:p>
        </p:txBody>
      </p:sp>
    </p:spTree>
    <p:extLst>
      <p:ext uri="{BB962C8B-B14F-4D97-AF65-F5344CB8AC3E}">
        <p14:creationId xmlns:p14="http://schemas.microsoft.com/office/powerpoint/2010/main" val="72008620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51A9F7F9-0A64-439D-BDE5-981E9CB70AC1}" type="slidenum">
              <a:rPr lang="en-ZA"/>
              <a:pPr>
                <a:defRPr/>
              </a:pPr>
              <a:t>‹#›</a:t>
            </a:fld>
            <a:endParaRPr lang="en-ZA" dirty="0"/>
          </a:p>
        </p:txBody>
      </p:sp>
    </p:spTree>
    <p:extLst>
      <p:ext uri="{BB962C8B-B14F-4D97-AF65-F5344CB8AC3E}">
        <p14:creationId xmlns:p14="http://schemas.microsoft.com/office/powerpoint/2010/main" val="14775224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dirty="0"/>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9" name="Slide Number Placeholder 8"/>
          <p:cNvSpPr>
            <a:spLocks noGrp="1"/>
          </p:cNvSpPr>
          <p:nvPr>
            <p:ph type="sldNum" sz="quarter" idx="12"/>
          </p:nvPr>
        </p:nvSpPr>
        <p:spPr/>
        <p:txBody>
          <a:bodyPr/>
          <a:lstStyle>
            <a:lvl1pPr>
              <a:defRPr/>
            </a:lvl1pPr>
          </a:lstStyle>
          <a:p>
            <a:pPr>
              <a:defRPr/>
            </a:pPr>
            <a:fld id="{3D516906-6D15-4023-97D0-5DBC51836867}" type="slidenum">
              <a:rPr lang="en-ZA"/>
              <a:pPr>
                <a:defRPr/>
              </a:pPr>
              <a:t>‹#›</a:t>
            </a:fld>
            <a:endParaRPr lang="en-ZA" dirty="0"/>
          </a:p>
        </p:txBody>
      </p:sp>
    </p:spTree>
    <p:extLst>
      <p:ext uri="{BB962C8B-B14F-4D97-AF65-F5344CB8AC3E}">
        <p14:creationId xmlns:p14="http://schemas.microsoft.com/office/powerpoint/2010/main" val="166066477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dirty="0"/>
          </a:p>
        </p:txBody>
      </p:sp>
    </p:spTree>
    <p:extLst>
      <p:ext uri="{BB962C8B-B14F-4D97-AF65-F5344CB8AC3E}">
        <p14:creationId xmlns:p14="http://schemas.microsoft.com/office/powerpoint/2010/main" val="189003780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dirty="0"/>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4" name="Slide Number Placeholder 3"/>
          <p:cNvSpPr>
            <a:spLocks noGrp="1"/>
          </p:cNvSpPr>
          <p:nvPr>
            <p:ph type="sldNum" sz="quarter" idx="12"/>
          </p:nvPr>
        </p:nvSpPr>
        <p:spPr/>
        <p:txBody>
          <a:bodyPr/>
          <a:lstStyle>
            <a:lvl1pPr>
              <a:defRPr/>
            </a:lvl1pPr>
          </a:lstStyle>
          <a:p>
            <a:pPr>
              <a:defRPr/>
            </a:pPr>
            <a:fld id="{E0148F96-887E-4C04-8EB6-3A91172BC025}" type="slidenum">
              <a:rPr lang="en-ZA"/>
              <a:pPr>
                <a:defRPr/>
              </a:pPr>
              <a:t>‹#›</a:t>
            </a:fld>
            <a:endParaRPr lang="en-ZA" dirty="0"/>
          </a:p>
        </p:txBody>
      </p:sp>
    </p:spTree>
    <p:extLst>
      <p:ext uri="{BB962C8B-B14F-4D97-AF65-F5344CB8AC3E}">
        <p14:creationId xmlns:p14="http://schemas.microsoft.com/office/powerpoint/2010/main" val="3184922727"/>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7BA644AE-FD6C-4354-A28D-BC243C7847CB}" type="slidenum">
              <a:rPr lang="en-ZA"/>
              <a:pPr>
                <a:defRPr/>
              </a:pPr>
              <a:t>‹#›</a:t>
            </a:fld>
            <a:endParaRPr lang="en-ZA" dirty="0"/>
          </a:p>
        </p:txBody>
      </p:sp>
    </p:spTree>
    <p:extLst>
      <p:ext uri="{BB962C8B-B14F-4D97-AF65-F5344CB8AC3E}">
        <p14:creationId xmlns:p14="http://schemas.microsoft.com/office/powerpoint/2010/main" val="4186264669"/>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AB415B70-D017-4207-BE36-A35C6712554A}" type="slidenum">
              <a:rPr lang="en-ZA"/>
              <a:pPr>
                <a:defRPr/>
              </a:pPr>
              <a:t>‹#›</a:t>
            </a:fld>
            <a:endParaRPr lang="en-ZA" dirty="0"/>
          </a:p>
        </p:txBody>
      </p:sp>
    </p:spTree>
    <p:extLst>
      <p:ext uri="{BB962C8B-B14F-4D97-AF65-F5344CB8AC3E}">
        <p14:creationId xmlns:p14="http://schemas.microsoft.com/office/powerpoint/2010/main" val="291123348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52FD4E71-0C16-4E3D-82BE-35254DB99D23}" type="slidenum">
              <a:rPr lang="en-ZA"/>
              <a:pPr>
                <a:defRPr/>
              </a:pPr>
              <a:t>‹#›</a:t>
            </a:fld>
            <a:endParaRPr lang="en-ZA" dirty="0"/>
          </a:p>
        </p:txBody>
      </p:sp>
    </p:spTree>
    <p:extLst>
      <p:ext uri="{BB962C8B-B14F-4D97-AF65-F5344CB8AC3E}">
        <p14:creationId xmlns:p14="http://schemas.microsoft.com/office/powerpoint/2010/main" val="241658192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6715B8AD-4558-4958-818B-BEAD96C3C15B}" type="slidenum">
              <a:rPr lang="en-ZA"/>
              <a:pPr>
                <a:defRPr/>
              </a:pPr>
              <a:t>‹#›</a:t>
            </a:fld>
            <a:endParaRPr lang="en-ZA" dirty="0"/>
          </a:p>
        </p:txBody>
      </p:sp>
    </p:spTree>
    <p:extLst>
      <p:ext uri="{BB962C8B-B14F-4D97-AF65-F5344CB8AC3E}">
        <p14:creationId xmlns:p14="http://schemas.microsoft.com/office/powerpoint/2010/main" val="326398801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1DE1901A-5795-494A-8AC8-462401385D35}" type="slidenum">
              <a:rPr lang="en-ZA"/>
              <a:pPr>
                <a:defRPr/>
              </a:pPr>
              <a:t>‹#›</a:t>
            </a:fld>
            <a:endParaRPr lang="en-ZA" dirty="0"/>
          </a:p>
        </p:txBody>
      </p:sp>
    </p:spTree>
    <p:extLst>
      <p:ext uri="{BB962C8B-B14F-4D97-AF65-F5344CB8AC3E}">
        <p14:creationId xmlns:p14="http://schemas.microsoft.com/office/powerpoint/2010/main" val="292796340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449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0" y="0"/>
                        <a:ext cx="158750" cy="158750"/>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6" cstate="print">
            <a:duotone>
              <a:prstClr val="black"/>
              <a:schemeClr val="accent3">
                <a:tint val="45000"/>
                <a:satMod val="400000"/>
              </a:schemeClr>
            </a:duotone>
            <a:extLst>
              <a:ext uri="{28A0092B-C50C-407E-A947-70E740481C1C}">
                <a14:useLocalDpi xmlns:a14="http://schemas.microsoft.com/office/drawing/2010/main"/>
              </a:ext>
            </a:extLst>
          </a:blip>
          <a:srcRect/>
          <a:stretch/>
        </p:blipFill>
        <p:spPr bwMode="ltGray">
          <a:xfrm>
            <a:off x="0" y="0"/>
            <a:ext cx="9144000" cy="6858000"/>
          </a:xfrm>
          <a:prstGeom prst="rect">
            <a:avLst/>
          </a:prstGeom>
        </p:spPr>
      </p:pic>
      <p:sp>
        <p:nvSpPr>
          <p:cNvPr id="12" name="Rectangle 11"/>
          <p:cNvSpPr/>
          <p:nvPr userDrawn="1"/>
        </p:nvSpPr>
        <p:spPr bwMode="ltGray">
          <a:xfrm>
            <a:off x="3094039" y="0"/>
            <a:ext cx="6049961" cy="3060700"/>
          </a:xfrm>
          <a:prstGeom prst="rect">
            <a:avLst/>
          </a:prstGeom>
          <a:solidFill>
            <a:srgbClr val="011039">
              <a:alpha val="83922"/>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US" sz="1600" dirty="0">
              <a:solidFill>
                <a:srgbClr val="003896"/>
              </a:solidFill>
            </a:endParaRPr>
          </a:p>
        </p:txBody>
      </p:sp>
      <p:grpSp>
        <p:nvGrpSpPr>
          <p:cNvPr id="8" name="McK Title Elements" hidden="1"/>
          <p:cNvGrpSpPr>
            <a:grpSpLocks/>
          </p:cNvGrpSpPr>
          <p:nvPr userDrawn="1"/>
        </p:nvGrpSpPr>
        <p:grpSpPr bwMode="auto">
          <a:xfrm>
            <a:off x="3294528" y="2364979"/>
            <a:ext cx="3042477" cy="484304"/>
            <a:chOff x="1663" y="3109"/>
            <a:chExt cx="3109" cy="299"/>
          </a:xfrm>
        </p:grpSpPr>
        <p:sp>
          <p:nvSpPr>
            <p:cNvPr id="9" name="McK Document type"/>
            <p:cNvSpPr txBox="1">
              <a:spLocks noChangeArrowheads="1"/>
            </p:cNvSpPr>
            <p:nvPr/>
          </p:nvSpPr>
          <p:spPr bwMode="auto">
            <a:xfrm>
              <a:off x="1663" y="3109"/>
              <a:ext cx="3109" cy="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defTabSz="914400" eaLnBrk="1" fontAlgn="base" hangingPunct="1">
                <a:spcBef>
                  <a:spcPct val="0"/>
                </a:spcBef>
                <a:spcAft>
                  <a:spcPct val="0"/>
                </a:spcAft>
                <a:defRPr/>
              </a:pPr>
              <a:r>
                <a:rPr lang="en-US" sz="1400" dirty="0">
                  <a:solidFill>
                    <a:srgbClr val="FFFFFF"/>
                  </a:solidFill>
                  <a:latin typeface="Arial"/>
                </a:rPr>
                <a:t>Document type</a:t>
              </a:r>
            </a:p>
          </p:txBody>
        </p:sp>
        <p:sp>
          <p:nvSpPr>
            <p:cNvPr id="10" name="McK Date"/>
            <p:cNvSpPr txBox="1">
              <a:spLocks noChangeArrowheads="1"/>
            </p:cNvSpPr>
            <p:nvPr/>
          </p:nvSpPr>
          <p:spPr bwMode="auto">
            <a:xfrm>
              <a:off x="1663" y="3275"/>
              <a:ext cx="3109" cy="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defTabSz="914400" eaLnBrk="1" fontAlgn="base" hangingPunct="1">
                <a:spcBef>
                  <a:spcPct val="0"/>
                </a:spcBef>
                <a:spcAft>
                  <a:spcPct val="0"/>
                </a:spcAft>
                <a:defRPr/>
              </a:pPr>
              <a:r>
                <a:rPr lang="en-US" sz="1400" dirty="0">
                  <a:solidFill>
                    <a:srgbClr val="FFFFFF"/>
                  </a:solidFill>
                  <a:latin typeface="Arial"/>
                </a:rPr>
                <a:t>Date</a:t>
              </a:r>
            </a:p>
          </p:txBody>
        </p:sp>
      </p:grpSp>
      <p:sp>
        <p:nvSpPr>
          <p:cNvPr id="13314" name="Rectangle 1026"/>
          <p:cNvSpPr>
            <a:spLocks noGrp="1" noChangeArrowheads="1"/>
          </p:cNvSpPr>
          <p:nvPr>
            <p:ph type="ctrTitle"/>
          </p:nvPr>
        </p:nvSpPr>
        <p:spPr>
          <a:xfrm>
            <a:off x="3294528" y="316240"/>
            <a:ext cx="5648982" cy="492443"/>
          </a:xfrm>
          <a:prstGeom prst="rect">
            <a:avLst/>
          </a:prstGeom>
        </p:spPr>
        <p:txBody>
          <a:bodyPr wrap="square" anchor="t">
            <a:spAutoFit/>
          </a:bodyPr>
          <a:lstStyle>
            <a:lvl1pPr algn="l">
              <a:defRPr sz="3200" b="0" cap="none" baseline="0">
                <a:solidFill>
                  <a:schemeClr val="bg1"/>
                </a:solidFill>
                <a:latin typeface="+mj-lt"/>
                <a:ea typeface="Arial Unicode MS" pitchFamily="34" charset="-128"/>
                <a:cs typeface="Arial Unicode MS" pitchFamily="34" charset="-128"/>
              </a:defRPr>
            </a:lvl1pPr>
          </a:lstStyle>
          <a:p>
            <a:pPr lvl="0"/>
            <a:r>
              <a:rPr lang="en-US" noProof="0"/>
              <a:t>Click to edit Master title style</a:t>
            </a:r>
            <a:endParaRPr lang="en-US" noProof="0" dirty="0"/>
          </a:p>
        </p:txBody>
      </p:sp>
      <p:sp>
        <p:nvSpPr>
          <p:cNvPr id="13315" name="Rectangle 1027"/>
          <p:cNvSpPr>
            <a:spLocks noGrp="1" noChangeArrowheads="1"/>
          </p:cNvSpPr>
          <p:nvPr>
            <p:ph type="subTitle" idx="1"/>
          </p:nvPr>
        </p:nvSpPr>
        <p:spPr>
          <a:xfrm>
            <a:off x="3294528" y="1445900"/>
            <a:ext cx="5648982" cy="276999"/>
          </a:xfrm>
        </p:spPr>
        <p:txBody>
          <a:bodyPr>
            <a:spAutoFit/>
          </a:bodyPr>
          <a:lstStyle>
            <a:lvl1pPr algn="l">
              <a:defRPr sz="1800" baseline="0">
                <a:solidFill>
                  <a:schemeClr val="bg1"/>
                </a:solidFill>
                <a:latin typeface="+mj-lt"/>
                <a:ea typeface="Arial Unicode MS" pitchFamily="34" charset="-128"/>
                <a:cs typeface="Arial Unicode MS" pitchFamily="34" charset="-128"/>
              </a:defRPr>
            </a:lvl1pPr>
          </a:lstStyle>
          <a:p>
            <a:pPr lvl="0"/>
            <a:r>
              <a:rPr lang="en-US" noProof="0"/>
              <a:t>Click to edit Master subtitle style</a:t>
            </a:r>
            <a:endParaRPr lang="en-US" noProof="0" dirty="0"/>
          </a:p>
        </p:txBody>
      </p:sp>
      <p:pic>
        <p:nvPicPr>
          <p:cNvPr id="13" name="Picture 12"/>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ltGray">
          <a:xfrm>
            <a:off x="6562165" y="2296884"/>
            <a:ext cx="2321662" cy="599784"/>
          </a:xfrm>
          <a:prstGeom prst="rect">
            <a:avLst/>
          </a:prstGeom>
        </p:spPr>
      </p:pic>
      <p:sp>
        <p:nvSpPr>
          <p:cNvPr id="14" name="Footer Placeholder 2"/>
          <p:cNvSpPr txBox="1">
            <a:spLocks/>
          </p:cNvSpPr>
          <p:nvPr userDrawn="1"/>
        </p:nvSpPr>
        <p:spPr bwMode="auto">
          <a:xfrm>
            <a:off x="7944467" y="6647941"/>
            <a:ext cx="939360" cy="153888"/>
          </a:xfrm>
          <a:prstGeom prst="rect">
            <a:avLst/>
          </a:prstGeom>
        </p:spPr>
        <p:txBody>
          <a:bodyPr vert="horz" wrap="square" lIns="0" tIns="0" rIns="0" bIns="0" rtlCol="0" anchor="b">
            <a:spAutoFit/>
          </a:bodyPr>
          <a:lstStyle>
            <a:defPPr>
              <a:defRPr lang="en-US"/>
            </a:defPPr>
            <a:lvl1pPr algn="ctr" rtl="0" fontAlgn="base">
              <a:spcBef>
                <a:spcPct val="0"/>
              </a:spcBef>
              <a:spcAft>
                <a:spcPct val="0"/>
              </a:spcAft>
              <a:defRPr sz="1000" kern="1200">
                <a:solidFill>
                  <a:schemeClr val="tx2"/>
                </a:solidFill>
                <a:latin typeface="Arial" charset="0"/>
                <a:ea typeface="+mn-ea"/>
                <a:cs typeface="+mn-cs"/>
              </a:defRPr>
            </a:lvl1pPr>
            <a:lvl2pPr marL="455943" algn="l" rtl="0" fontAlgn="base">
              <a:spcBef>
                <a:spcPct val="0"/>
              </a:spcBef>
              <a:spcAft>
                <a:spcPct val="0"/>
              </a:spcAft>
              <a:defRPr sz="1600" kern="1200">
                <a:solidFill>
                  <a:schemeClr val="tx1"/>
                </a:solidFill>
                <a:latin typeface="Arial" charset="0"/>
                <a:ea typeface="+mn-ea"/>
                <a:cs typeface="+mn-cs"/>
              </a:defRPr>
            </a:lvl2pPr>
            <a:lvl3pPr marL="911894" algn="l" rtl="0" fontAlgn="base">
              <a:spcBef>
                <a:spcPct val="0"/>
              </a:spcBef>
              <a:spcAft>
                <a:spcPct val="0"/>
              </a:spcAft>
              <a:defRPr sz="1600" kern="1200">
                <a:solidFill>
                  <a:schemeClr val="tx1"/>
                </a:solidFill>
                <a:latin typeface="Arial" charset="0"/>
                <a:ea typeface="+mn-ea"/>
                <a:cs typeface="+mn-cs"/>
              </a:defRPr>
            </a:lvl3pPr>
            <a:lvl4pPr marL="1367837" algn="l" rtl="0" fontAlgn="base">
              <a:spcBef>
                <a:spcPct val="0"/>
              </a:spcBef>
              <a:spcAft>
                <a:spcPct val="0"/>
              </a:spcAft>
              <a:defRPr sz="1600" kern="1200">
                <a:solidFill>
                  <a:schemeClr val="tx1"/>
                </a:solidFill>
                <a:latin typeface="Arial" charset="0"/>
                <a:ea typeface="+mn-ea"/>
                <a:cs typeface="+mn-cs"/>
              </a:defRPr>
            </a:lvl4pPr>
            <a:lvl5pPr marL="1823785" algn="l" rtl="0" fontAlgn="base">
              <a:spcBef>
                <a:spcPct val="0"/>
              </a:spcBef>
              <a:spcAft>
                <a:spcPct val="0"/>
              </a:spcAft>
              <a:defRPr sz="1600" kern="1200">
                <a:solidFill>
                  <a:schemeClr val="tx1"/>
                </a:solidFill>
                <a:latin typeface="Arial" charset="0"/>
                <a:ea typeface="+mn-ea"/>
                <a:cs typeface="+mn-cs"/>
              </a:defRPr>
            </a:lvl5pPr>
            <a:lvl6pPr marL="2279731" algn="l" defTabSz="911894" rtl="0" eaLnBrk="1" latinLnBrk="0" hangingPunct="1">
              <a:defRPr sz="1600" kern="1200">
                <a:solidFill>
                  <a:schemeClr val="tx1"/>
                </a:solidFill>
                <a:latin typeface="Arial" charset="0"/>
                <a:ea typeface="+mn-ea"/>
                <a:cs typeface="+mn-cs"/>
              </a:defRPr>
            </a:lvl6pPr>
            <a:lvl7pPr marL="2735676" algn="l" defTabSz="911894" rtl="0" eaLnBrk="1" latinLnBrk="0" hangingPunct="1">
              <a:defRPr sz="1600" kern="1200">
                <a:solidFill>
                  <a:schemeClr val="tx1"/>
                </a:solidFill>
                <a:latin typeface="Arial" charset="0"/>
                <a:ea typeface="+mn-ea"/>
                <a:cs typeface="+mn-cs"/>
              </a:defRPr>
            </a:lvl7pPr>
            <a:lvl8pPr marL="3191623" algn="l" defTabSz="911894" rtl="0" eaLnBrk="1" latinLnBrk="0" hangingPunct="1">
              <a:defRPr sz="1600" kern="1200">
                <a:solidFill>
                  <a:schemeClr val="tx1"/>
                </a:solidFill>
                <a:latin typeface="Arial" charset="0"/>
                <a:ea typeface="+mn-ea"/>
                <a:cs typeface="+mn-cs"/>
              </a:defRPr>
            </a:lvl8pPr>
            <a:lvl9pPr marL="3647568" algn="l" defTabSz="911894" rtl="0" eaLnBrk="1" latinLnBrk="0" hangingPunct="1">
              <a:defRPr sz="1600" kern="1200">
                <a:solidFill>
                  <a:schemeClr val="tx1"/>
                </a:solidFill>
                <a:latin typeface="Arial" charset="0"/>
                <a:ea typeface="+mn-ea"/>
                <a:cs typeface="+mn-cs"/>
              </a:defRPr>
            </a:lvl9pPr>
          </a:lstStyle>
          <a:p>
            <a:pPr algn="r" defTabSz="914400"/>
            <a:r>
              <a:rPr lang="en-US" dirty="0">
                <a:solidFill>
                  <a:srgbClr val="FFFFFF"/>
                </a:solidFill>
                <a:latin typeface="Arial"/>
              </a:rPr>
              <a:t>CONFIDENTIAL</a:t>
            </a:r>
          </a:p>
        </p:txBody>
      </p:sp>
    </p:spTree>
    <p:extLst>
      <p:ext uri="{BB962C8B-B14F-4D97-AF65-F5344CB8AC3E}">
        <p14:creationId xmlns:p14="http://schemas.microsoft.com/office/powerpoint/2010/main" val="2684010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bg bwMode="auto">
      <p:bgPr>
        <a:solidFill>
          <a:schemeClr val="bg1"/>
        </a:solidFill>
        <a:effectLst/>
      </p:bgPr>
    </p:bg>
    <p:spTree>
      <p:nvGrpSpPr>
        <p:cNvPr id="1" name=""/>
        <p:cNvGrpSpPr/>
        <p:nvPr/>
      </p:nvGrpSpPr>
      <p:grpSpPr>
        <a:xfrm>
          <a:off x="0" y="0"/>
          <a:ext cx="0" cy="0"/>
          <a:chOff x="0" y="0"/>
          <a:chExt cx="0" cy="0"/>
        </a:xfrm>
      </p:grpSpPr>
      <p:sp>
        <p:nvSpPr>
          <p:cNvPr id="2" name="McK 2. Slide Title"/>
          <p:cNvSpPr>
            <a:spLocks noGrp="1"/>
          </p:cNvSpPr>
          <p:nvPr>
            <p:ph type="title"/>
          </p:nvPr>
        </p:nvSpPr>
        <p:spPr>
          <a:xfrm>
            <a:off x="172518" y="532013"/>
            <a:ext cx="8794113" cy="307777"/>
          </a:xfrm>
        </p:spPr>
        <p:txBody>
          <a:bodyPr/>
          <a:lstStyle>
            <a:lvl1pPr>
              <a:defRPr sz="2000">
                <a:latin typeface="+mj-lt"/>
                <a:ea typeface="Arial Unicode MS" pitchFamily="34" charset="-128"/>
                <a:cs typeface="Arial Unicode MS" pitchFamily="34" charset="-128"/>
              </a:defRPr>
            </a:lvl1pPr>
          </a:lstStyle>
          <a:p>
            <a:r>
              <a:rPr lang="en-US" dirty="0"/>
              <a:t>Click to edit Master title style</a:t>
            </a:r>
          </a:p>
        </p:txBody>
      </p:sp>
    </p:spTree>
    <p:extLst>
      <p:ext uri="{BB962C8B-B14F-4D97-AF65-F5344CB8AC3E}">
        <p14:creationId xmlns:p14="http://schemas.microsoft.com/office/powerpoint/2010/main" val="4199020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Tree>
    <p:extLst>
      <p:ext uri="{BB962C8B-B14F-4D97-AF65-F5344CB8AC3E}">
        <p14:creationId xmlns:p14="http://schemas.microsoft.com/office/powerpoint/2010/main" val="1726188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Tree>
    <p:extLst>
      <p:ext uri="{BB962C8B-B14F-4D97-AF65-F5344CB8AC3E}">
        <p14:creationId xmlns:p14="http://schemas.microsoft.com/office/powerpoint/2010/main" val="1964984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Tree>
    <p:extLst>
      <p:ext uri="{BB962C8B-B14F-4D97-AF65-F5344CB8AC3E}">
        <p14:creationId xmlns:p14="http://schemas.microsoft.com/office/powerpoint/2010/main" val="1522123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Text Placeholder 2"/>
          <p:cNvSpPr>
            <a:spLocks noGrp="1"/>
          </p:cNvSpPr>
          <p:nvPr>
            <p:ph type="body"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10"/>
          </p:nvPr>
        </p:nvSpPr>
        <p:spPr>
          <a:xfrm>
            <a:off x="457200" y="6453188"/>
            <a:ext cx="1738313" cy="268287"/>
          </a:xfrm>
          <a:prstGeom prst="rect">
            <a:avLst/>
          </a:prstGeom>
        </p:spPr>
        <p:txBody>
          <a:bodyPr/>
          <a:lstStyle/>
          <a:p>
            <a:pPr defTabSz="914400" fontAlgn="base">
              <a:spcBef>
                <a:spcPct val="0"/>
              </a:spcBef>
              <a:spcAft>
                <a:spcPct val="0"/>
              </a:spcAft>
            </a:pPr>
            <a:fld id="{11582675-944A-4921-A0C7-08E938618F13}" type="datetimeFigureOut">
              <a:rPr lang="en-ZA" sz="1600" smtClean="0">
                <a:solidFill>
                  <a:srgbClr val="003896"/>
                </a:solidFill>
              </a:rPr>
              <a:pPr defTabSz="914400" fontAlgn="base">
                <a:spcBef>
                  <a:spcPct val="0"/>
                </a:spcBef>
                <a:spcAft>
                  <a:spcPct val="0"/>
                </a:spcAft>
              </a:pPr>
              <a:t>2022/07/29</a:t>
            </a:fld>
            <a:endParaRPr lang="en-ZA" sz="1600" dirty="0">
              <a:solidFill>
                <a:srgbClr val="003896"/>
              </a:solidFill>
            </a:endParaRPr>
          </a:p>
        </p:txBody>
      </p:sp>
      <p:sp>
        <p:nvSpPr>
          <p:cNvPr id="5" name="Slide Number Placeholder 4"/>
          <p:cNvSpPr>
            <a:spLocks noGrp="1"/>
          </p:cNvSpPr>
          <p:nvPr>
            <p:ph type="sldNum" sz="quarter" idx="11"/>
          </p:nvPr>
        </p:nvSpPr>
        <p:spPr>
          <a:xfrm>
            <a:off x="3924300" y="6453188"/>
            <a:ext cx="935038" cy="268287"/>
          </a:xfrm>
          <a:prstGeom prst="rect">
            <a:avLst/>
          </a:prstGeom>
        </p:spPr>
        <p:txBody>
          <a:bodyPr/>
          <a:lstStyle/>
          <a:p>
            <a:pPr defTabSz="914400" fontAlgn="base">
              <a:spcBef>
                <a:spcPct val="0"/>
              </a:spcBef>
              <a:spcAft>
                <a:spcPct val="0"/>
              </a:spcAft>
            </a:pPr>
            <a:fld id="{ECAC91BF-B595-4254-AF68-FE2B1F1C78B5}" type="slidenum">
              <a:rPr lang="en-ZA" sz="1600" smtClean="0">
                <a:solidFill>
                  <a:srgbClr val="003896"/>
                </a:solidFill>
              </a:rPr>
              <a:pPr defTabSz="914400" fontAlgn="base">
                <a:spcBef>
                  <a:spcPct val="0"/>
                </a:spcBef>
                <a:spcAft>
                  <a:spcPct val="0"/>
                </a:spcAft>
              </a:pPr>
              <a:t>‹#›</a:t>
            </a:fld>
            <a:endParaRPr lang="en-ZA" sz="1600" dirty="0">
              <a:solidFill>
                <a:srgbClr val="003896"/>
              </a:solidFill>
            </a:endParaRPr>
          </a:p>
        </p:txBody>
      </p:sp>
    </p:spTree>
    <p:extLst>
      <p:ext uri="{BB962C8B-B14F-4D97-AF65-F5344CB8AC3E}">
        <p14:creationId xmlns:p14="http://schemas.microsoft.com/office/powerpoint/2010/main" val="74477660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pPr fontAlgn="base">
                <a:spcBef>
                  <a:spcPct val="0"/>
                </a:spcBef>
                <a:spcAft>
                  <a:spcPct val="0"/>
                </a:spcAft>
              </a:pPr>
              <a:endParaRPr lang="en-US" dirty="0">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pPr fontAlgn="base">
                <a:spcBef>
                  <a:spcPct val="0"/>
                </a:spcBef>
                <a:spcAft>
                  <a:spcPct val="0"/>
                </a:spcAft>
              </a:pPr>
              <a:endParaRPr lang="en-US" dirty="0">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pPr fontAlgn="base">
                <a:spcBef>
                  <a:spcPct val="0"/>
                </a:spcBef>
                <a:spcAft>
                  <a:spcPct val="0"/>
                </a:spcAft>
              </a:pPr>
              <a:endParaRPr lang="en-US" dirty="0">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pPr fontAlgn="base">
                <a:spcBef>
                  <a:spcPct val="0"/>
                </a:spcBef>
                <a:spcAft>
                  <a:spcPct val="0"/>
                </a:spcAft>
              </a:pPr>
              <a:endParaRPr lang="en-US" dirty="0">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pPr fontAlgn="base">
                <a:spcBef>
                  <a:spcPct val="0"/>
                </a:spcBef>
                <a:spcAft>
                  <a:spcPct val="0"/>
                </a:spcAft>
              </a:pPr>
              <a:endParaRPr lang="en-US" dirty="0">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pPr fontAlgn="base">
                <a:spcBef>
                  <a:spcPct val="0"/>
                </a:spcBef>
                <a:spcAft>
                  <a:spcPct val="0"/>
                </a:spcAft>
              </a:pPr>
              <a:endParaRPr lang="en-US" dirty="0">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a:solidFill>
                  <a:srgbClr val="003896"/>
                </a:solidFill>
              </a:endParaRPr>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1648799228"/>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fld id="{D3700DC2-9332-4359-8912-1CDF63A2639C}" type="datetime1">
              <a:rPr lang="en-ZA"/>
              <a:pPr>
                <a:defRPr/>
              </a:pPr>
              <a:t>2022/07/29</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39B88994-0EBD-461B-9D8F-7CD38C491101}" type="slidenum">
              <a:rPr lang="en-ZA"/>
              <a:pPr>
                <a:defRPr/>
              </a:pPr>
              <a:t>‹#›</a:t>
            </a:fld>
            <a:endParaRPr lang="en-ZA" dirty="0"/>
          </a:p>
        </p:txBody>
      </p:sp>
    </p:spTree>
    <p:extLst>
      <p:ext uri="{BB962C8B-B14F-4D97-AF65-F5344CB8AC3E}">
        <p14:creationId xmlns:p14="http://schemas.microsoft.com/office/powerpoint/2010/main" val="111770813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p:cNvSpPr>
            <a:spLocks noGrp="1" noChangeArrowheads="1"/>
          </p:cNvSpPr>
          <p:nvPr>
            <p:ph type="dt" sz="half" idx="10"/>
          </p:nvPr>
        </p:nvSpPr>
        <p:spPr>
          <a:ln/>
        </p:spPr>
        <p:txBody>
          <a:bodyPr/>
          <a:lstStyle>
            <a:lvl1pPr>
              <a:defRPr/>
            </a:lvl1pPr>
          </a:lstStyle>
          <a:p>
            <a:pPr>
              <a:defRPr/>
            </a:pPr>
            <a:fld id="{37A6B067-A852-42FE-AE54-8D5BDA4F12B9}" type="datetime1">
              <a:rPr lang="en-ZA"/>
              <a:pPr>
                <a:defRPr/>
              </a:pPr>
              <a:t>2022/07/29</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4487B851-115A-4B96-98ED-813C9492BE24}" type="slidenum">
              <a:rPr lang="en-ZA"/>
              <a:pPr>
                <a:defRPr/>
              </a:pPr>
              <a:t>‹#›</a:t>
            </a:fld>
            <a:endParaRPr lang="en-ZA" dirty="0"/>
          </a:p>
        </p:txBody>
      </p:sp>
    </p:spTree>
    <p:extLst>
      <p:ext uri="{BB962C8B-B14F-4D97-AF65-F5344CB8AC3E}">
        <p14:creationId xmlns:p14="http://schemas.microsoft.com/office/powerpoint/2010/main" val="228644338"/>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7"/>
          <p:cNvSpPr>
            <a:spLocks noGrp="1" noChangeArrowheads="1"/>
          </p:cNvSpPr>
          <p:nvPr>
            <p:ph type="dt" sz="half" idx="10"/>
          </p:nvPr>
        </p:nvSpPr>
        <p:spPr>
          <a:ln/>
        </p:spPr>
        <p:txBody>
          <a:bodyPr/>
          <a:lstStyle>
            <a:lvl1pPr>
              <a:defRPr/>
            </a:lvl1pPr>
          </a:lstStyle>
          <a:p>
            <a:pPr>
              <a:defRPr/>
            </a:pPr>
            <a:fld id="{214464B8-610D-4A66-964C-884A5AAEC1C1}" type="datetime1">
              <a:rPr lang="en-ZA"/>
              <a:pPr>
                <a:defRPr/>
              </a:pPr>
              <a:t>2022/07/29</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FC06E330-1593-4579-8C39-9A38871978E6}" type="slidenum">
              <a:rPr lang="en-ZA"/>
              <a:pPr>
                <a:defRPr/>
              </a:pPr>
              <a:t>‹#›</a:t>
            </a:fld>
            <a:endParaRPr lang="en-ZA" dirty="0"/>
          </a:p>
        </p:txBody>
      </p:sp>
    </p:spTree>
    <p:extLst>
      <p:ext uri="{BB962C8B-B14F-4D97-AF65-F5344CB8AC3E}">
        <p14:creationId xmlns:p14="http://schemas.microsoft.com/office/powerpoint/2010/main" val="2800894816"/>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7"/>
          <p:cNvSpPr>
            <a:spLocks noGrp="1" noChangeArrowheads="1"/>
          </p:cNvSpPr>
          <p:nvPr>
            <p:ph type="dt" sz="half" idx="10"/>
          </p:nvPr>
        </p:nvSpPr>
        <p:spPr>
          <a:ln/>
        </p:spPr>
        <p:txBody>
          <a:bodyPr/>
          <a:lstStyle>
            <a:lvl1pPr>
              <a:defRPr/>
            </a:lvl1pPr>
          </a:lstStyle>
          <a:p>
            <a:pPr>
              <a:defRPr/>
            </a:pPr>
            <a:fld id="{0C992187-45D2-4917-AF91-D84102DC3587}" type="datetime1">
              <a:rPr lang="en-ZA"/>
              <a:pPr>
                <a:defRPr/>
              </a:pPr>
              <a:t>2022/07/29</a:t>
            </a:fld>
            <a:endParaRPr lang="en-ZA" dirty="0"/>
          </a:p>
        </p:txBody>
      </p:sp>
      <p:sp>
        <p:nvSpPr>
          <p:cNvPr id="8"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9" name="Rectangle 39"/>
          <p:cNvSpPr>
            <a:spLocks noGrp="1" noChangeArrowheads="1"/>
          </p:cNvSpPr>
          <p:nvPr>
            <p:ph type="sldNum" sz="quarter" idx="12"/>
          </p:nvPr>
        </p:nvSpPr>
        <p:spPr>
          <a:ln/>
        </p:spPr>
        <p:txBody>
          <a:bodyPr/>
          <a:lstStyle>
            <a:lvl1pPr>
              <a:defRPr/>
            </a:lvl1pPr>
          </a:lstStyle>
          <a:p>
            <a:pPr>
              <a:defRPr/>
            </a:pPr>
            <a:fld id="{13302982-B6C6-46E7-96F0-425B894CC1CC}" type="slidenum">
              <a:rPr lang="en-ZA"/>
              <a:pPr>
                <a:defRPr/>
              </a:pPr>
              <a:t>‹#›</a:t>
            </a:fld>
            <a:endParaRPr lang="en-ZA" dirty="0"/>
          </a:p>
        </p:txBody>
      </p:sp>
    </p:spTree>
    <p:extLst>
      <p:ext uri="{BB962C8B-B14F-4D97-AF65-F5344CB8AC3E}">
        <p14:creationId xmlns:p14="http://schemas.microsoft.com/office/powerpoint/2010/main" val="383148612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7"/>
          <p:cNvSpPr>
            <a:spLocks noGrp="1" noChangeArrowheads="1"/>
          </p:cNvSpPr>
          <p:nvPr>
            <p:ph type="dt" sz="half" idx="10"/>
          </p:nvPr>
        </p:nvSpPr>
        <p:spPr>
          <a:ln/>
        </p:spPr>
        <p:txBody>
          <a:bodyPr/>
          <a:lstStyle>
            <a:lvl1pPr>
              <a:defRPr/>
            </a:lvl1pPr>
          </a:lstStyle>
          <a:p>
            <a:pPr>
              <a:defRPr/>
            </a:pPr>
            <a:fld id="{E6267755-583C-432E-9211-9AAF228DC00F}" type="datetime1">
              <a:rPr lang="en-ZA"/>
              <a:pPr>
                <a:defRPr/>
              </a:pPr>
              <a:t>2022/07/29</a:t>
            </a:fld>
            <a:endParaRPr lang="en-ZA" dirty="0"/>
          </a:p>
        </p:txBody>
      </p:sp>
      <p:sp>
        <p:nvSpPr>
          <p:cNvPr id="4"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2"/>
          </p:nvPr>
        </p:nvSpPr>
        <p:spPr>
          <a:ln/>
        </p:spPr>
        <p:txBody>
          <a:bodyPr/>
          <a:lstStyle>
            <a:lvl1pPr>
              <a:defRPr/>
            </a:lvl1pPr>
          </a:lstStyle>
          <a:p>
            <a:pPr>
              <a:defRPr/>
            </a:pPr>
            <a:fld id="{CBC7797A-4644-4A99-80C8-E9775448C85E}" type="slidenum">
              <a:rPr lang="en-ZA"/>
              <a:pPr>
                <a:defRPr/>
              </a:pPr>
              <a:t>‹#›</a:t>
            </a:fld>
            <a:endParaRPr lang="en-ZA" dirty="0"/>
          </a:p>
        </p:txBody>
      </p:sp>
    </p:spTree>
    <p:extLst>
      <p:ext uri="{BB962C8B-B14F-4D97-AF65-F5344CB8AC3E}">
        <p14:creationId xmlns:p14="http://schemas.microsoft.com/office/powerpoint/2010/main" val="98430648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p:cNvSpPr>
            <a:spLocks noGrp="1" noChangeArrowheads="1"/>
          </p:cNvSpPr>
          <p:nvPr>
            <p:ph type="dt" sz="half" idx="10"/>
          </p:nvPr>
        </p:nvSpPr>
        <p:spPr>
          <a:ln/>
        </p:spPr>
        <p:txBody>
          <a:bodyPr/>
          <a:lstStyle>
            <a:lvl1pPr>
              <a:defRPr/>
            </a:lvl1pPr>
          </a:lstStyle>
          <a:p>
            <a:pPr>
              <a:defRPr/>
            </a:pPr>
            <a:fld id="{B9390A89-28D6-4C87-96AE-EA29A411552C}" type="datetime1">
              <a:rPr lang="en-ZA"/>
              <a:pPr>
                <a:defRPr/>
              </a:pPr>
              <a:t>2022/07/29</a:t>
            </a:fld>
            <a:endParaRPr lang="en-ZA" dirty="0"/>
          </a:p>
        </p:txBody>
      </p:sp>
      <p:sp>
        <p:nvSpPr>
          <p:cNvPr id="3"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4" name="Rectangle 39"/>
          <p:cNvSpPr>
            <a:spLocks noGrp="1" noChangeArrowheads="1"/>
          </p:cNvSpPr>
          <p:nvPr>
            <p:ph type="sldNum" sz="quarter" idx="12"/>
          </p:nvPr>
        </p:nvSpPr>
        <p:spPr>
          <a:ln/>
        </p:spPr>
        <p:txBody>
          <a:bodyPr/>
          <a:lstStyle>
            <a:lvl1pPr>
              <a:defRPr/>
            </a:lvl1pPr>
          </a:lstStyle>
          <a:p>
            <a:pPr>
              <a:defRPr/>
            </a:pPr>
            <a:fld id="{5961357E-5C7E-448C-83A9-8B19B0666238}" type="slidenum">
              <a:rPr lang="en-ZA"/>
              <a:pPr>
                <a:defRPr/>
              </a:pPr>
              <a:t>‹#›</a:t>
            </a:fld>
            <a:endParaRPr lang="en-ZA" dirty="0"/>
          </a:p>
        </p:txBody>
      </p:sp>
    </p:spTree>
    <p:extLst>
      <p:ext uri="{BB962C8B-B14F-4D97-AF65-F5344CB8AC3E}">
        <p14:creationId xmlns:p14="http://schemas.microsoft.com/office/powerpoint/2010/main" val="190952484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fld id="{62EC3C5F-F5A4-41F0-A961-C6B76C636C93}" type="datetime1">
              <a:rPr lang="en-ZA"/>
              <a:pPr>
                <a:defRPr/>
              </a:pPr>
              <a:t>2022/07/29</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63E28210-5874-4FD3-91FF-48DFDDBE5AB8}" type="slidenum">
              <a:rPr lang="en-ZA"/>
              <a:pPr>
                <a:defRPr/>
              </a:pPr>
              <a:t>‹#›</a:t>
            </a:fld>
            <a:endParaRPr lang="en-ZA" dirty="0"/>
          </a:p>
        </p:txBody>
      </p:sp>
    </p:spTree>
    <p:extLst>
      <p:ext uri="{BB962C8B-B14F-4D97-AF65-F5344CB8AC3E}">
        <p14:creationId xmlns:p14="http://schemas.microsoft.com/office/powerpoint/2010/main" val="124701978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fld id="{600A6EC6-BE94-420A-A3DD-025ADA115D38}" type="datetime1">
              <a:rPr lang="en-ZA"/>
              <a:pPr>
                <a:defRPr/>
              </a:pPr>
              <a:t>2022/07/29</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5FFAEC20-2626-4589-8EDC-7B14569A6803}" type="slidenum">
              <a:rPr lang="en-ZA"/>
              <a:pPr>
                <a:defRPr/>
              </a:pPr>
              <a:t>‹#›</a:t>
            </a:fld>
            <a:endParaRPr lang="en-ZA" dirty="0"/>
          </a:p>
        </p:txBody>
      </p:sp>
    </p:spTree>
    <p:extLst>
      <p:ext uri="{BB962C8B-B14F-4D97-AF65-F5344CB8AC3E}">
        <p14:creationId xmlns:p14="http://schemas.microsoft.com/office/powerpoint/2010/main" val="207554520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fld id="{A79CEDE5-4128-4887-9BEF-DFE1FE3265B4}" type="datetime1">
              <a:rPr lang="en-ZA"/>
              <a:pPr>
                <a:defRPr/>
              </a:pPr>
              <a:t>2022/07/29</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1BE1A2B6-CE9C-45B6-9F09-D868EBF0E8E1}" type="slidenum">
              <a:rPr lang="en-ZA"/>
              <a:pPr>
                <a:defRPr/>
              </a:pPr>
              <a:t>‹#›</a:t>
            </a:fld>
            <a:endParaRPr lang="en-ZA" dirty="0"/>
          </a:p>
        </p:txBody>
      </p:sp>
    </p:spTree>
    <p:extLst>
      <p:ext uri="{BB962C8B-B14F-4D97-AF65-F5344CB8AC3E}">
        <p14:creationId xmlns:p14="http://schemas.microsoft.com/office/powerpoint/2010/main" val="365207160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fld id="{31AD4858-2363-4BE2-9ED0-AF92ECC36484}" type="datetime1">
              <a:rPr lang="en-ZA"/>
              <a:pPr>
                <a:defRPr/>
              </a:pPr>
              <a:t>2022/07/29</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B65979B7-3B63-4E5F-8880-02515106DE09}" type="slidenum">
              <a:rPr lang="en-ZA"/>
              <a:pPr>
                <a:defRPr/>
              </a:pPr>
              <a:t>‹#›</a:t>
            </a:fld>
            <a:endParaRPr lang="en-ZA" dirty="0"/>
          </a:p>
        </p:txBody>
      </p:sp>
    </p:spTree>
    <p:extLst>
      <p:ext uri="{BB962C8B-B14F-4D97-AF65-F5344CB8AC3E}">
        <p14:creationId xmlns:p14="http://schemas.microsoft.com/office/powerpoint/2010/main" val="107026782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a:t>Click to edit Master title style</a:t>
            </a:r>
            <a:endParaRPr lang="en-ZA"/>
          </a:p>
        </p:txBody>
      </p:sp>
      <p:sp>
        <p:nvSpPr>
          <p:cNvPr id="3" name="Text Placeholder 2"/>
          <p:cNvSpPr>
            <a:spLocks noGrp="1"/>
          </p:cNvSpPr>
          <p:nvPr>
            <p:ph type="body" sz="half" idx="1"/>
          </p:nvPr>
        </p:nvSpPr>
        <p:spPr>
          <a:xfrm>
            <a:off x="436563" y="1436688"/>
            <a:ext cx="4113212" cy="504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7"/>
          <p:cNvSpPr>
            <a:spLocks noGrp="1" noChangeArrowheads="1"/>
          </p:cNvSpPr>
          <p:nvPr>
            <p:ph type="dt" sz="half" idx="10"/>
          </p:nvPr>
        </p:nvSpPr>
        <p:spPr>
          <a:ln/>
        </p:spPr>
        <p:txBody>
          <a:bodyPr/>
          <a:lstStyle>
            <a:lvl1pPr>
              <a:defRPr/>
            </a:lvl1pPr>
          </a:lstStyle>
          <a:p>
            <a:pPr>
              <a:defRPr/>
            </a:pPr>
            <a:fld id="{FBF881CE-75FF-4046-ADC2-16B39CEF552F}" type="datetime1">
              <a:rPr lang="en-ZA"/>
              <a:pPr>
                <a:defRPr/>
              </a:pPr>
              <a:t>2022/07/29</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3738374E-DF9D-4E80-AB51-D9E0F273E8C5}" type="slidenum">
              <a:rPr lang="en-ZA"/>
              <a:pPr>
                <a:defRPr/>
              </a:pPr>
              <a:t>‹#›</a:t>
            </a:fld>
            <a:endParaRPr lang="en-ZA" dirty="0"/>
          </a:p>
        </p:txBody>
      </p:sp>
    </p:spTree>
    <p:extLst>
      <p:ext uri="{BB962C8B-B14F-4D97-AF65-F5344CB8AC3E}">
        <p14:creationId xmlns:p14="http://schemas.microsoft.com/office/powerpoint/2010/main" val="337830761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a:t>Click to edit Master title style</a:t>
            </a:r>
            <a:endParaRPr lang="en-ZA"/>
          </a:p>
        </p:txBody>
      </p:sp>
      <p:sp>
        <p:nvSpPr>
          <p:cNvPr id="3" name="Table Placeholder 2"/>
          <p:cNvSpPr>
            <a:spLocks noGrp="1"/>
          </p:cNvSpPr>
          <p:nvPr>
            <p:ph type="tbl" idx="1"/>
          </p:nvPr>
        </p:nvSpPr>
        <p:spPr>
          <a:xfrm>
            <a:off x="436563" y="1436688"/>
            <a:ext cx="8378825" cy="5045075"/>
          </a:xfrm>
        </p:spPr>
        <p:txBody>
          <a:bodyPr/>
          <a:lstStyle/>
          <a:p>
            <a:pPr lvl="0"/>
            <a:endParaRPr lang="en-ZA" noProof="0" dirty="0"/>
          </a:p>
        </p:txBody>
      </p:sp>
      <p:sp>
        <p:nvSpPr>
          <p:cNvPr id="4" name="Rectangle 37"/>
          <p:cNvSpPr>
            <a:spLocks noGrp="1" noChangeArrowheads="1"/>
          </p:cNvSpPr>
          <p:nvPr>
            <p:ph type="dt" sz="half" idx="10"/>
          </p:nvPr>
        </p:nvSpPr>
        <p:spPr>
          <a:ln/>
        </p:spPr>
        <p:txBody>
          <a:bodyPr/>
          <a:lstStyle>
            <a:lvl1pPr>
              <a:defRPr/>
            </a:lvl1pPr>
          </a:lstStyle>
          <a:p>
            <a:pPr>
              <a:defRPr/>
            </a:pPr>
            <a:fld id="{4C7C9607-1D41-4F9E-AA93-2E61ED9C745E}" type="datetime1">
              <a:rPr lang="en-ZA"/>
              <a:pPr>
                <a:defRPr/>
              </a:pPr>
              <a:t>2022/07/29</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2384D95B-4763-40A1-8204-24C9C1A3E660}" type="slidenum">
              <a:rPr lang="en-ZA"/>
              <a:pPr>
                <a:defRPr/>
              </a:pPr>
              <a:t>‹#›</a:t>
            </a:fld>
            <a:endParaRPr lang="en-ZA" dirty="0"/>
          </a:p>
        </p:txBody>
      </p:sp>
    </p:spTree>
    <p:extLst>
      <p:ext uri="{BB962C8B-B14F-4D97-AF65-F5344CB8AC3E}">
        <p14:creationId xmlns:p14="http://schemas.microsoft.com/office/powerpoint/2010/main" val="394064503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2"/>
            </p:custDataLst>
          </p:nvPr>
        </p:nvGraphicFramePr>
        <p:xfrm>
          <a:off x="3" y="3"/>
          <a:ext cx="158750" cy="170089"/>
        </p:xfrm>
        <a:graphic>
          <a:graphicData uri="http://schemas.openxmlformats.org/presentationml/2006/ole">
            <mc:AlternateContent xmlns:mc="http://schemas.openxmlformats.org/markup-compatibility/2006">
              <mc:Choice xmlns:v="urn:schemas-microsoft-com:vml" Requires="v">
                <p:oleObj spid="_x0000_s18673"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3" y="3"/>
                        <a:ext cx="158750" cy="170089"/>
                      </a:xfrm>
                      <a:prstGeom prst="rect">
                        <a:avLst/>
                      </a:prstGeom>
                    </p:spPr>
                  </p:pic>
                </p:oleObj>
              </mc:Fallback>
            </mc:AlternateContent>
          </a:graphicData>
        </a:graphic>
      </p:graphicFrame>
      <p:pic>
        <p:nvPicPr>
          <p:cNvPr id="815126" name="Picture 2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ltGray">
          <a:xfrm>
            <a:off x="0" y="3"/>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userDrawn="1"/>
        </p:nvSpPr>
        <p:spPr bwMode="ltGray">
          <a:xfrm>
            <a:off x="3498855" y="-10013"/>
            <a:ext cx="5645145" cy="2713347"/>
          </a:xfrm>
          <a:prstGeom prst="rect">
            <a:avLst/>
          </a:prstGeom>
          <a:solidFill>
            <a:srgbClr val="042274">
              <a:alpha val="80000"/>
            </a:srgbClr>
          </a:solidFill>
          <a:ln/>
          <a:effectLst/>
        </p:spPr>
        <p:style>
          <a:lnRef idx="1">
            <a:schemeClr val="accent3"/>
          </a:lnRef>
          <a:fillRef idx="3">
            <a:schemeClr val="accent3"/>
          </a:fillRef>
          <a:effectRef idx="2">
            <a:schemeClr val="accent3"/>
          </a:effectRef>
          <a:fontRef idx="minor">
            <a:schemeClr val="lt1"/>
          </a:fontRef>
        </p:style>
        <p:txBody>
          <a:bodyPr lIns="93277" tIns="46638" rIns="93277" bIns="46638" rtlCol="0" anchor="ctr"/>
          <a:lstStyle/>
          <a:p>
            <a:pPr algn="ctr"/>
            <a:endParaRPr lang="en-US" sz="1837" dirty="0">
              <a:solidFill>
                <a:schemeClr val="tx1"/>
              </a:solidFill>
            </a:endParaRPr>
          </a:p>
        </p:txBody>
      </p:sp>
      <p:grpSp>
        <p:nvGrpSpPr>
          <p:cNvPr id="8" name="McK Title Elements" hidden="1"/>
          <p:cNvGrpSpPr>
            <a:grpSpLocks/>
          </p:cNvGrpSpPr>
          <p:nvPr userDrawn="1"/>
        </p:nvGrpSpPr>
        <p:grpSpPr bwMode="auto">
          <a:xfrm>
            <a:off x="3657472" y="1979308"/>
            <a:ext cx="4616429" cy="500501"/>
            <a:chOff x="1663" y="3104"/>
            <a:chExt cx="3109" cy="309"/>
          </a:xfrm>
        </p:grpSpPr>
        <p:sp>
          <p:nvSpPr>
            <p:cNvPr id="9" name="McK Document type"/>
            <p:cNvSpPr txBox="1">
              <a:spLocks noChangeArrowheads="1"/>
            </p:cNvSpPr>
            <p:nvPr/>
          </p:nvSpPr>
          <p:spPr bwMode="auto">
            <a:xfrm>
              <a:off x="1663" y="3104"/>
              <a:ext cx="3109"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28" baseline="0" noProof="0" dirty="0">
                  <a:solidFill>
                    <a:schemeClr val="bg1"/>
                  </a:solidFill>
                  <a:latin typeface="+mn-lt"/>
                </a:rPr>
                <a:t>Document type</a:t>
              </a:r>
            </a:p>
          </p:txBody>
        </p:sp>
        <p:sp>
          <p:nvSpPr>
            <p:cNvPr id="10" name="McK Date"/>
            <p:cNvSpPr txBox="1">
              <a:spLocks noChangeArrowheads="1"/>
            </p:cNvSpPr>
            <p:nvPr/>
          </p:nvSpPr>
          <p:spPr bwMode="auto">
            <a:xfrm>
              <a:off x="1663" y="3275"/>
              <a:ext cx="3109" cy="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28" baseline="0" noProof="0" dirty="0">
                  <a:solidFill>
                    <a:schemeClr val="bg1"/>
                  </a:solidFill>
                  <a:latin typeface="+mn-lt"/>
                </a:rPr>
                <a:t>Date</a:t>
              </a:r>
            </a:p>
          </p:txBody>
        </p:sp>
      </p:grpSp>
      <p:sp>
        <p:nvSpPr>
          <p:cNvPr id="13314" name="Rectangle 1026"/>
          <p:cNvSpPr>
            <a:spLocks noGrp="1" noChangeArrowheads="1"/>
          </p:cNvSpPr>
          <p:nvPr userDrawn="1">
            <p:ph type="ctrTitle"/>
          </p:nvPr>
        </p:nvSpPr>
        <p:spPr bwMode="auto">
          <a:xfrm>
            <a:off x="3657472" y="338045"/>
            <a:ext cx="5202247" cy="492443"/>
          </a:xfrm>
          <a:prstGeom prst="rect">
            <a:avLst/>
          </a:prstGeom>
        </p:spPr>
        <p:txBody>
          <a:bodyPr wrap="square" anchor="t" anchorCtr="0">
            <a:spAutoFit/>
          </a:bodyPr>
          <a:lstStyle>
            <a:lvl1pPr>
              <a:defRPr sz="3163" b="0" baseline="0">
                <a:solidFill>
                  <a:schemeClr val="bg1"/>
                </a:solidFill>
                <a:latin typeface="+mj-lt"/>
                <a:ea typeface="Arial Unicode MS" pitchFamily="34" charset="-128"/>
                <a:cs typeface="Arial Unicode MS" pitchFamily="34" charset="-128"/>
              </a:defRPr>
            </a:lvl1pPr>
          </a:lstStyle>
          <a:p>
            <a:pPr lvl="0"/>
            <a:r>
              <a:rPr lang="en-US" noProof="0"/>
              <a:t>Click to edit Master title style</a:t>
            </a:r>
            <a:endParaRPr lang="en-US" noProof="0" dirty="0"/>
          </a:p>
        </p:txBody>
      </p:sp>
      <p:sp>
        <p:nvSpPr>
          <p:cNvPr id="13315" name="Rectangle 1027"/>
          <p:cNvSpPr>
            <a:spLocks noGrp="1" noChangeArrowheads="1"/>
          </p:cNvSpPr>
          <p:nvPr userDrawn="1">
            <p:ph type="subTitle" idx="1"/>
          </p:nvPr>
        </p:nvSpPr>
        <p:spPr bwMode="auto">
          <a:xfrm>
            <a:off x="3657472" y="1259150"/>
            <a:ext cx="5202247" cy="285799"/>
          </a:xfrm>
        </p:spPr>
        <p:txBody>
          <a:bodyPr wrap="square">
            <a:spAutoFit/>
          </a:bodyPr>
          <a:lstStyle>
            <a:lvl1pPr>
              <a:defRPr sz="1837" baseline="0">
                <a:solidFill>
                  <a:schemeClr val="bg1"/>
                </a:solidFill>
                <a:latin typeface="+mj-lt"/>
                <a:ea typeface="Arial Unicode MS" pitchFamily="34" charset="-128"/>
                <a:cs typeface="Arial Unicode MS" pitchFamily="34" charset="-128"/>
              </a:defRPr>
            </a:lvl1pPr>
          </a:lstStyle>
          <a:p>
            <a:pPr lvl="0"/>
            <a:r>
              <a:rPr lang="en-US" noProof="0"/>
              <a:t>Click to edit Master subtitle style</a:t>
            </a:r>
            <a:endParaRPr lang="en-US" noProof="0" dirty="0"/>
          </a:p>
        </p:txBody>
      </p:sp>
      <p:sp>
        <p:nvSpPr>
          <p:cNvPr id="15" name="Footer Placeholder 2"/>
          <p:cNvSpPr txBox="1">
            <a:spLocks/>
          </p:cNvSpPr>
          <p:nvPr userDrawn="1"/>
        </p:nvSpPr>
        <p:spPr bwMode="auto">
          <a:xfrm>
            <a:off x="48596" y="90014"/>
            <a:ext cx="1098252" cy="160154"/>
          </a:xfrm>
          <a:prstGeom prst="rect">
            <a:avLst/>
          </a:prstGeom>
        </p:spPr>
        <p:txBody>
          <a:bodyPr vert="horz" wrap="square" lIns="0" tIns="0" rIns="0" bIns="0" rtlCol="0" anchor="ctr">
            <a:spAutoFit/>
          </a:bodyPr>
          <a:lstStyle>
            <a:defPPr>
              <a:defRPr lang="en-US"/>
            </a:defPPr>
            <a:lvl1pPr algn="ctr" rtl="0" fontAlgn="base">
              <a:spcBef>
                <a:spcPct val="0"/>
              </a:spcBef>
              <a:spcAft>
                <a:spcPct val="0"/>
              </a:spcAft>
              <a:defRPr sz="1000" kern="1200">
                <a:solidFill>
                  <a:schemeClr val="tx2"/>
                </a:solidFill>
                <a:latin typeface="Arial" charset="0"/>
                <a:ea typeface="+mn-ea"/>
                <a:cs typeface="+mn-cs"/>
              </a:defRPr>
            </a:lvl1pPr>
            <a:lvl2pPr marL="455943" algn="l" rtl="0" fontAlgn="base">
              <a:spcBef>
                <a:spcPct val="0"/>
              </a:spcBef>
              <a:spcAft>
                <a:spcPct val="0"/>
              </a:spcAft>
              <a:defRPr sz="1600" kern="1200">
                <a:solidFill>
                  <a:schemeClr val="tx1"/>
                </a:solidFill>
                <a:latin typeface="Arial" charset="0"/>
                <a:ea typeface="+mn-ea"/>
                <a:cs typeface="+mn-cs"/>
              </a:defRPr>
            </a:lvl2pPr>
            <a:lvl3pPr marL="911894" algn="l" rtl="0" fontAlgn="base">
              <a:spcBef>
                <a:spcPct val="0"/>
              </a:spcBef>
              <a:spcAft>
                <a:spcPct val="0"/>
              </a:spcAft>
              <a:defRPr sz="1600" kern="1200">
                <a:solidFill>
                  <a:schemeClr val="tx1"/>
                </a:solidFill>
                <a:latin typeface="Arial" charset="0"/>
                <a:ea typeface="+mn-ea"/>
                <a:cs typeface="+mn-cs"/>
              </a:defRPr>
            </a:lvl3pPr>
            <a:lvl4pPr marL="1367837" algn="l" rtl="0" fontAlgn="base">
              <a:spcBef>
                <a:spcPct val="0"/>
              </a:spcBef>
              <a:spcAft>
                <a:spcPct val="0"/>
              </a:spcAft>
              <a:defRPr sz="1600" kern="1200">
                <a:solidFill>
                  <a:schemeClr val="tx1"/>
                </a:solidFill>
                <a:latin typeface="Arial" charset="0"/>
                <a:ea typeface="+mn-ea"/>
                <a:cs typeface="+mn-cs"/>
              </a:defRPr>
            </a:lvl4pPr>
            <a:lvl5pPr marL="1823785" algn="l" rtl="0" fontAlgn="base">
              <a:spcBef>
                <a:spcPct val="0"/>
              </a:spcBef>
              <a:spcAft>
                <a:spcPct val="0"/>
              </a:spcAft>
              <a:defRPr sz="1600" kern="1200">
                <a:solidFill>
                  <a:schemeClr val="tx1"/>
                </a:solidFill>
                <a:latin typeface="Arial" charset="0"/>
                <a:ea typeface="+mn-ea"/>
                <a:cs typeface="+mn-cs"/>
              </a:defRPr>
            </a:lvl5pPr>
            <a:lvl6pPr marL="2279731" algn="l" defTabSz="911894" rtl="0" eaLnBrk="1" latinLnBrk="0" hangingPunct="1">
              <a:defRPr sz="1600" kern="1200">
                <a:solidFill>
                  <a:schemeClr val="tx1"/>
                </a:solidFill>
                <a:latin typeface="Arial" charset="0"/>
                <a:ea typeface="+mn-ea"/>
                <a:cs typeface="+mn-cs"/>
              </a:defRPr>
            </a:lvl6pPr>
            <a:lvl7pPr marL="2735676" algn="l" defTabSz="911894" rtl="0" eaLnBrk="1" latinLnBrk="0" hangingPunct="1">
              <a:defRPr sz="1600" kern="1200">
                <a:solidFill>
                  <a:schemeClr val="tx1"/>
                </a:solidFill>
                <a:latin typeface="Arial" charset="0"/>
                <a:ea typeface="+mn-ea"/>
                <a:cs typeface="+mn-cs"/>
              </a:defRPr>
            </a:lvl7pPr>
            <a:lvl8pPr marL="3191623" algn="l" defTabSz="911894" rtl="0" eaLnBrk="1" latinLnBrk="0" hangingPunct="1">
              <a:defRPr sz="1600" kern="1200">
                <a:solidFill>
                  <a:schemeClr val="tx1"/>
                </a:solidFill>
                <a:latin typeface="Arial" charset="0"/>
                <a:ea typeface="+mn-ea"/>
                <a:cs typeface="+mn-cs"/>
              </a:defRPr>
            </a:lvl8pPr>
            <a:lvl9pPr marL="3647568" algn="l" defTabSz="911894" rtl="0" eaLnBrk="1" latinLnBrk="0" hangingPunct="1">
              <a:defRPr sz="1600" kern="1200">
                <a:solidFill>
                  <a:schemeClr val="tx1"/>
                </a:solidFill>
                <a:latin typeface="Arial" charset="0"/>
                <a:ea typeface="+mn-ea"/>
                <a:cs typeface="+mn-cs"/>
              </a:defRPr>
            </a:lvl9pPr>
          </a:lstStyle>
          <a:p>
            <a:r>
              <a:rPr lang="en-US" sz="1020" dirty="0">
                <a:solidFill>
                  <a:schemeClr val="tx1"/>
                </a:solidFill>
                <a:latin typeface="Arial"/>
              </a:rPr>
              <a:t>CONFIDENTIAL</a:t>
            </a:r>
          </a:p>
        </p:txBody>
      </p:sp>
      <p:sp>
        <p:nvSpPr>
          <p:cNvPr id="19" name="Right Triangle 18"/>
          <p:cNvSpPr/>
          <p:nvPr userDrawn="1"/>
        </p:nvSpPr>
        <p:spPr>
          <a:xfrm flipH="1">
            <a:off x="3498854" y="5534670"/>
            <a:ext cx="5645145" cy="1323331"/>
          </a:xfrm>
          <a:prstGeom prst="rtTriangle">
            <a:avLst/>
          </a:prstGeom>
          <a:gradFill flip="none" rotWithShape="1">
            <a:gsLst>
              <a:gs pos="0">
                <a:schemeClr val="accent3">
                  <a:shade val="51000"/>
                  <a:satMod val="130000"/>
                  <a:alpha val="0"/>
                </a:schemeClr>
              </a:gs>
              <a:gs pos="100000">
                <a:schemeClr val="bg1">
                  <a:alpha val="85000"/>
                </a:scheme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93277" tIns="46638" rIns="93277" bIns="46638" rtlCol="0" anchor="ctr"/>
          <a:lstStyle/>
          <a:p>
            <a:pPr algn="ctr"/>
            <a:endParaRPr lang="en-US" sz="1837" dirty="0">
              <a:solidFill>
                <a:schemeClr val="tx1"/>
              </a:solidFill>
            </a:endParaRPr>
          </a:p>
        </p:txBody>
      </p:sp>
      <p:pic>
        <p:nvPicPr>
          <p:cNvPr id="815109" name="Picture 5" descr="https://upload.wikimedia.org/wikipedia/en/thumb/d/d8/Eskom.svg/1280px-Eskom.svg.pn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939767" y="6171228"/>
            <a:ext cx="2075268" cy="47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8857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bg bwMode="auto">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623" y="1623"/>
          <a:ext cx="1619" cy="1619"/>
        </p:xfrm>
        <a:graphic>
          <a:graphicData uri="http://schemas.openxmlformats.org/presentationml/2006/ole">
            <mc:AlternateContent xmlns:mc="http://schemas.openxmlformats.org/markup-compatibility/2006">
              <mc:Choice xmlns:v="urn:schemas-microsoft-com:vml" Requires="v">
                <p:oleObj spid="_x0000_s19697"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623" y="1623"/>
                        <a:ext cx="1619" cy="1619"/>
                      </a:xfrm>
                      <a:prstGeom prst="rect">
                        <a:avLst/>
                      </a:prstGeom>
                    </p:spPr>
                  </p:pic>
                </p:oleObj>
              </mc:Fallback>
            </mc:AlternateContent>
          </a:graphicData>
        </a:graphic>
      </p:graphicFrame>
      <p:sp>
        <p:nvSpPr>
          <p:cNvPr id="2" name="McK 2. Slide Title"/>
          <p:cNvSpPr>
            <a:spLocks noGrp="1"/>
          </p:cNvSpPr>
          <p:nvPr>
            <p:ph type="title"/>
          </p:nvPr>
        </p:nvSpPr>
        <p:spPr bwMode="auto"/>
        <p:txBody>
          <a:bodyPr/>
          <a:lstStyle>
            <a:lvl1pPr>
              <a:defRPr>
                <a:latin typeface="+mj-lt"/>
                <a:ea typeface="Arial Unicode MS" pitchFamily="34" charset="-128"/>
                <a:cs typeface="Arial Unicode MS" pitchFamily="34" charset="-128"/>
              </a:defRPr>
            </a:lvl1pPr>
          </a:lstStyle>
          <a:p>
            <a:r>
              <a:rPr lang="en-US"/>
              <a:t>Click to edit Master title style</a:t>
            </a:r>
          </a:p>
        </p:txBody>
      </p:sp>
    </p:spTree>
    <p:extLst>
      <p:ext uri="{BB962C8B-B14F-4D97-AF65-F5344CB8AC3E}">
        <p14:creationId xmlns:p14="http://schemas.microsoft.com/office/powerpoint/2010/main" val="3393786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93848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638309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eaLnBrk="1" fontAlgn="base" hangingPunct="1">
                <a:spcBef>
                  <a:spcPct val="0"/>
                </a:spcBef>
                <a:spcAft>
                  <a:spcPct val="0"/>
                </a:spcAft>
                <a:defRPr/>
              </a:pPr>
              <a:endParaRPr lang="en-US" altLang="en-US">
                <a:solidFill>
                  <a:srgbClr val="003896"/>
                </a:solidFill>
              </a:endParaRPr>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273371738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AAA294FF-9BB9-4EE7-BBDD-374D2EE6265C}" type="slidenum">
              <a:rPr lang="en-ZA"/>
              <a:pPr>
                <a:defRPr/>
              </a:pPr>
              <a:t>‹#›</a:t>
            </a:fld>
            <a:endParaRPr lang="en-ZA"/>
          </a:p>
        </p:txBody>
      </p:sp>
    </p:spTree>
    <p:extLst>
      <p:ext uri="{BB962C8B-B14F-4D97-AF65-F5344CB8AC3E}">
        <p14:creationId xmlns:p14="http://schemas.microsoft.com/office/powerpoint/2010/main" val="37314717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97FFC21E-2320-4424-B6A0-4F677B21A884}" type="slidenum">
              <a:rPr lang="en-ZA"/>
              <a:pPr>
                <a:defRPr/>
              </a:pPr>
              <a:t>‹#›</a:t>
            </a:fld>
            <a:endParaRPr lang="en-ZA"/>
          </a:p>
        </p:txBody>
      </p:sp>
    </p:spTree>
    <p:extLst>
      <p:ext uri="{BB962C8B-B14F-4D97-AF65-F5344CB8AC3E}">
        <p14:creationId xmlns:p14="http://schemas.microsoft.com/office/powerpoint/2010/main" val="236617369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7C8EA7BB-FCF0-4BEA-8D46-B7E251D02D18}" type="slidenum">
              <a:rPr lang="en-ZA"/>
              <a:pPr>
                <a:defRPr/>
              </a:pPr>
              <a:t>‹#›</a:t>
            </a:fld>
            <a:endParaRPr lang="en-ZA"/>
          </a:p>
        </p:txBody>
      </p:sp>
    </p:spTree>
    <p:extLst>
      <p:ext uri="{BB962C8B-B14F-4D97-AF65-F5344CB8AC3E}">
        <p14:creationId xmlns:p14="http://schemas.microsoft.com/office/powerpoint/2010/main" val="367643227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9" name="Slide Number Placeholder 8"/>
          <p:cNvSpPr>
            <a:spLocks noGrp="1"/>
          </p:cNvSpPr>
          <p:nvPr>
            <p:ph type="sldNum" sz="quarter" idx="12"/>
          </p:nvPr>
        </p:nvSpPr>
        <p:spPr/>
        <p:txBody>
          <a:bodyPr/>
          <a:lstStyle>
            <a:lvl1pPr>
              <a:defRPr/>
            </a:lvl1pPr>
          </a:lstStyle>
          <a:p>
            <a:pPr>
              <a:defRPr/>
            </a:pPr>
            <a:fld id="{B7980BA3-F13E-47A3-9EB1-A51AA6588BB2}" type="slidenum">
              <a:rPr lang="en-ZA"/>
              <a:pPr>
                <a:defRPr/>
              </a:pPr>
              <a:t>‹#›</a:t>
            </a:fld>
            <a:endParaRPr lang="en-ZA"/>
          </a:p>
        </p:txBody>
      </p:sp>
    </p:spTree>
    <p:extLst>
      <p:ext uri="{BB962C8B-B14F-4D97-AF65-F5344CB8AC3E}">
        <p14:creationId xmlns:p14="http://schemas.microsoft.com/office/powerpoint/2010/main" val="252427026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8ACBAF20-F498-4F11-9A8E-2C86028BD176}" type="slidenum">
              <a:rPr lang="en-ZA"/>
              <a:pPr>
                <a:defRPr/>
              </a:pPr>
              <a:t>‹#›</a:t>
            </a:fld>
            <a:endParaRPr lang="en-ZA"/>
          </a:p>
        </p:txBody>
      </p:sp>
    </p:spTree>
    <p:extLst>
      <p:ext uri="{BB962C8B-B14F-4D97-AF65-F5344CB8AC3E}">
        <p14:creationId xmlns:p14="http://schemas.microsoft.com/office/powerpoint/2010/main" val="330951303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134F8A8A-58B4-41F6-8395-DC3686EAC8C1}" type="slidenum">
              <a:rPr lang="en-ZA"/>
              <a:pPr>
                <a:defRPr/>
              </a:pPr>
              <a:t>‹#›</a:t>
            </a:fld>
            <a:endParaRPr lang="en-ZA"/>
          </a:p>
        </p:txBody>
      </p:sp>
    </p:spTree>
    <p:extLst>
      <p:ext uri="{BB962C8B-B14F-4D97-AF65-F5344CB8AC3E}">
        <p14:creationId xmlns:p14="http://schemas.microsoft.com/office/powerpoint/2010/main" val="142407912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58D23F8A-D13E-436D-B166-F51F3F2B72A3}" type="slidenum">
              <a:rPr lang="en-ZA"/>
              <a:pPr>
                <a:defRPr/>
              </a:pPr>
              <a:t>‹#›</a:t>
            </a:fld>
            <a:endParaRPr lang="en-ZA"/>
          </a:p>
        </p:txBody>
      </p:sp>
    </p:spTree>
    <p:extLst>
      <p:ext uri="{BB962C8B-B14F-4D97-AF65-F5344CB8AC3E}">
        <p14:creationId xmlns:p14="http://schemas.microsoft.com/office/powerpoint/2010/main" val="940126237"/>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6A73705E-2176-4075-98D4-84D3783F0457}" type="slidenum">
              <a:rPr lang="en-ZA"/>
              <a:pPr>
                <a:defRPr/>
              </a:pPr>
              <a:t>‹#›</a:t>
            </a:fld>
            <a:endParaRPr lang="en-ZA"/>
          </a:p>
        </p:txBody>
      </p:sp>
    </p:spTree>
    <p:extLst>
      <p:ext uri="{BB962C8B-B14F-4D97-AF65-F5344CB8AC3E}">
        <p14:creationId xmlns:p14="http://schemas.microsoft.com/office/powerpoint/2010/main" val="392721301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DF7F98D4-4229-444F-964B-26B09C4B281D}" type="slidenum">
              <a:rPr lang="en-ZA"/>
              <a:pPr>
                <a:defRPr/>
              </a:pPr>
              <a:t>‹#›</a:t>
            </a:fld>
            <a:endParaRPr lang="en-ZA"/>
          </a:p>
        </p:txBody>
      </p:sp>
    </p:spTree>
    <p:extLst>
      <p:ext uri="{BB962C8B-B14F-4D97-AF65-F5344CB8AC3E}">
        <p14:creationId xmlns:p14="http://schemas.microsoft.com/office/powerpoint/2010/main" val="371549335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defTabSz="914400" fontAlgn="base">
              <a:spcBef>
                <a:spcPct val="0"/>
              </a:spcBef>
              <a:spcAft>
                <a:spcPct val="0"/>
              </a:spcAft>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5C8FA62C-F830-46AA-9F5D-2A77E5A02EB2}" type="slidenum">
              <a:rPr lang="en-ZA"/>
              <a:pPr>
                <a:defRPr/>
              </a:pPr>
              <a:t>‹#›</a:t>
            </a:fld>
            <a:endParaRPr lang="en-ZA"/>
          </a:p>
        </p:txBody>
      </p:sp>
    </p:spTree>
    <p:extLst>
      <p:ext uri="{BB962C8B-B14F-4D97-AF65-F5344CB8AC3E}">
        <p14:creationId xmlns:p14="http://schemas.microsoft.com/office/powerpoint/2010/main" val="197737089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76331048-D90A-430E-96B1-6DB480279ED2}" type="slidenum">
              <a:rPr lang="en-ZA"/>
              <a:pPr>
                <a:defRPr/>
              </a:pPr>
              <a:t>‹#›</a:t>
            </a:fld>
            <a:endParaRPr lang="en-ZA"/>
          </a:p>
        </p:txBody>
      </p:sp>
    </p:spTree>
    <p:extLst>
      <p:ext uri="{BB962C8B-B14F-4D97-AF65-F5344CB8AC3E}">
        <p14:creationId xmlns:p14="http://schemas.microsoft.com/office/powerpoint/2010/main" val="175942738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vmlDrawing" Target="../drawings/vmlDrawing3.vml"/><Relationship Id="rId13" Type="http://schemas.openxmlformats.org/officeDocument/2006/relationships/tags" Target="../tags/tag7.xml"/><Relationship Id="rId18" Type="http://schemas.openxmlformats.org/officeDocument/2006/relationships/tags" Target="../tags/tag12.xml"/><Relationship Id="rId26" Type="http://schemas.openxmlformats.org/officeDocument/2006/relationships/tags" Target="../tags/tag20.xml"/><Relationship Id="rId3" Type="http://schemas.openxmlformats.org/officeDocument/2006/relationships/slideLayout" Target="../slideLayouts/slideLayout15.xml"/><Relationship Id="rId21" Type="http://schemas.openxmlformats.org/officeDocument/2006/relationships/tags" Target="../tags/tag15.xml"/><Relationship Id="rId7" Type="http://schemas.openxmlformats.org/officeDocument/2006/relationships/theme" Target="../theme/theme2.xml"/><Relationship Id="rId12" Type="http://schemas.openxmlformats.org/officeDocument/2006/relationships/tags" Target="../tags/tag6.xml"/><Relationship Id="rId17" Type="http://schemas.openxmlformats.org/officeDocument/2006/relationships/tags" Target="../tags/tag11.xml"/><Relationship Id="rId25" Type="http://schemas.openxmlformats.org/officeDocument/2006/relationships/tags" Target="../tags/tag19.xml"/><Relationship Id="rId2" Type="http://schemas.openxmlformats.org/officeDocument/2006/relationships/slideLayout" Target="../slideLayouts/slideLayout14.xml"/><Relationship Id="rId16" Type="http://schemas.openxmlformats.org/officeDocument/2006/relationships/tags" Target="../tags/tag10.xml"/><Relationship Id="rId20" Type="http://schemas.openxmlformats.org/officeDocument/2006/relationships/tags" Target="../tags/tag14.xml"/><Relationship Id="rId29" Type="http://schemas.openxmlformats.org/officeDocument/2006/relationships/image" Target="../media/image5.em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ags" Target="../tags/tag5.xml"/><Relationship Id="rId24" Type="http://schemas.openxmlformats.org/officeDocument/2006/relationships/tags" Target="../tags/tag18.xml"/><Relationship Id="rId5" Type="http://schemas.openxmlformats.org/officeDocument/2006/relationships/slideLayout" Target="../slideLayouts/slideLayout17.xml"/><Relationship Id="rId15" Type="http://schemas.openxmlformats.org/officeDocument/2006/relationships/tags" Target="../tags/tag9.xml"/><Relationship Id="rId23" Type="http://schemas.openxmlformats.org/officeDocument/2006/relationships/tags" Target="../tags/tag17.xml"/><Relationship Id="rId28" Type="http://schemas.openxmlformats.org/officeDocument/2006/relationships/oleObject" Target="../embeddings/oleObject3.bin"/><Relationship Id="rId10" Type="http://schemas.openxmlformats.org/officeDocument/2006/relationships/tags" Target="../tags/tag4.xml"/><Relationship Id="rId19" Type="http://schemas.openxmlformats.org/officeDocument/2006/relationships/tags" Target="../tags/tag13.xml"/><Relationship Id="rId4" Type="http://schemas.openxmlformats.org/officeDocument/2006/relationships/slideLayout" Target="../slideLayouts/slideLayout16.xml"/><Relationship Id="rId9" Type="http://schemas.openxmlformats.org/officeDocument/2006/relationships/tags" Target="../tags/tag3.xml"/><Relationship Id="rId14" Type="http://schemas.openxmlformats.org/officeDocument/2006/relationships/tags" Target="../tags/tag8.xml"/><Relationship Id="rId22" Type="http://schemas.openxmlformats.org/officeDocument/2006/relationships/tags" Target="../tags/tag16.xml"/><Relationship Id="rId27" Type="http://schemas.openxmlformats.org/officeDocument/2006/relationships/tags" Target="../tags/tag21.xml"/><Relationship Id="rId30"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image" Target="../media/image3.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0.jpe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tags" Target="../tags/tag34.xml"/><Relationship Id="rId26" Type="http://schemas.openxmlformats.org/officeDocument/2006/relationships/oleObject" Target="../embeddings/oleObject5.bin"/><Relationship Id="rId3" Type="http://schemas.openxmlformats.org/officeDocument/2006/relationships/slideLayout" Target="../slideLayouts/slideLayout34.xml"/><Relationship Id="rId21" Type="http://schemas.openxmlformats.org/officeDocument/2006/relationships/tags" Target="../tags/tag37.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tags" Target="../tags/tag33.xml"/><Relationship Id="rId25" Type="http://schemas.openxmlformats.org/officeDocument/2006/relationships/tags" Target="../tags/tag41.xml"/><Relationship Id="rId2" Type="http://schemas.openxmlformats.org/officeDocument/2006/relationships/slideLayout" Target="../slideLayouts/slideLayout33.xml"/><Relationship Id="rId16" Type="http://schemas.openxmlformats.org/officeDocument/2006/relationships/tags" Target="../tags/tag32.xml"/><Relationship Id="rId20" Type="http://schemas.openxmlformats.org/officeDocument/2006/relationships/tags" Target="../tags/tag36.xml"/><Relationship Id="rId29"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vmlDrawing" Target="../drawings/vmlDrawing5.vml"/><Relationship Id="rId11" Type="http://schemas.openxmlformats.org/officeDocument/2006/relationships/tags" Target="../tags/tag27.xml"/><Relationship Id="rId24" Type="http://schemas.openxmlformats.org/officeDocument/2006/relationships/tags" Target="../tags/tag40.xml"/><Relationship Id="rId5" Type="http://schemas.openxmlformats.org/officeDocument/2006/relationships/theme" Target="../theme/theme4.xml"/><Relationship Id="rId15" Type="http://schemas.openxmlformats.org/officeDocument/2006/relationships/tags" Target="../tags/tag31.xml"/><Relationship Id="rId23" Type="http://schemas.openxmlformats.org/officeDocument/2006/relationships/tags" Target="../tags/tag39.xml"/><Relationship Id="rId28" Type="http://schemas.openxmlformats.org/officeDocument/2006/relationships/image" Target="../media/image17.png"/><Relationship Id="rId10" Type="http://schemas.openxmlformats.org/officeDocument/2006/relationships/tags" Target="../tags/tag26.xml"/><Relationship Id="rId19" Type="http://schemas.openxmlformats.org/officeDocument/2006/relationships/tags" Target="../tags/tag35.xml"/><Relationship Id="rId4" Type="http://schemas.openxmlformats.org/officeDocument/2006/relationships/slideLayout" Target="../slideLayouts/slideLayout35.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tags" Target="../tags/tag38.xml"/><Relationship Id="rId27" Type="http://schemas.openxmlformats.org/officeDocument/2006/relationships/image" Target="../media/image5.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5.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3.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5"/>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52" name="think-cell Slide" r:id="rId16" imgW="270" imgH="270" progId="TCLayout.ActiveDocument.1">
                  <p:embed/>
                </p:oleObj>
              </mc:Choice>
              <mc:Fallback>
                <p:oleObj name="think-cell Slide" r:id="rId16" imgW="270" imgH="270" progId="TCLayout.ActiveDocument.1">
                  <p:embed/>
                  <p:pic>
                    <p:nvPicPr>
                      <p:cNvPr id="2" name="Object 1" hidden="1"/>
                      <p:cNvPicPr/>
                      <p:nvPr/>
                    </p:nvPicPr>
                    <p:blipFill>
                      <a:blip r:embed="rId17"/>
                      <a:stretch>
                        <a:fillRect/>
                      </a:stretch>
                    </p:blipFill>
                    <p:spPr>
                      <a:xfrm>
                        <a:off x="1588" y="1588"/>
                        <a:ext cx="1587" cy="1587"/>
                      </a:xfrm>
                      <a:prstGeom prst="rect">
                        <a:avLst/>
                      </a:prstGeom>
                    </p:spPr>
                  </p:pic>
                </p:oleObj>
              </mc:Fallback>
            </mc:AlternateContent>
          </a:graphicData>
        </a:graphic>
      </p:graphicFrame>
      <p:pic>
        <p:nvPicPr>
          <p:cNvPr id="5122" name="Picture 43" descr="logo small"/>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Text</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dirty="0"/>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74E21055-C674-480F-81F8-D72A8ECB56CE}" type="slidenum">
              <a:rPr lang="en-ZA"/>
              <a:pPr>
                <a:defRPr/>
              </a:pPr>
              <a:t>‹#›</a:t>
            </a:fld>
            <a:endParaRPr lang="en-ZA" dirty="0"/>
          </a:p>
        </p:txBody>
      </p:sp>
    </p:spTree>
    <p:extLst>
      <p:ext uri="{BB962C8B-B14F-4D97-AF65-F5344CB8AC3E}">
        <p14:creationId xmlns:p14="http://schemas.microsoft.com/office/powerpoint/2010/main" val="40520771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9"/>
            </p:custData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3473" name="think-cell Slide" r:id="rId28" imgW="270" imgH="270" progId="TCLayout.ActiveDocument.1">
                  <p:embed/>
                </p:oleObj>
              </mc:Choice>
              <mc:Fallback>
                <p:oleObj name="think-cell Slide" r:id="rId28" imgW="270" imgH="270" progId="TCLayout.ActiveDocument.1">
                  <p:embed/>
                  <p:pic>
                    <p:nvPicPr>
                      <p:cNvPr id="0" name=""/>
                      <p:cNvPicPr/>
                      <p:nvPr/>
                    </p:nvPicPr>
                    <p:blipFill>
                      <a:blip r:embed="rId29"/>
                      <a:stretch>
                        <a:fillRect/>
                      </a:stretch>
                    </p:blipFill>
                    <p:spPr>
                      <a:xfrm>
                        <a:off x="0" y="0"/>
                        <a:ext cx="161984" cy="161974"/>
                      </a:xfrm>
                      <a:prstGeom prst="rect">
                        <a:avLst/>
                      </a:prstGeom>
                    </p:spPr>
                  </p:pic>
                </p:oleObj>
              </mc:Fallback>
            </mc:AlternateContent>
          </a:graphicData>
        </a:graphic>
      </p:graphicFrame>
      <p:grpSp>
        <p:nvGrpSpPr>
          <p:cNvPr id="73" name="Group 72"/>
          <p:cNvGrpSpPr/>
          <p:nvPr/>
        </p:nvGrpSpPr>
        <p:grpSpPr bwMode="ltGray">
          <a:xfrm>
            <a:off x="0" y="0"/>
            <a:ext cx="9144000" cy="974725"/>
            <a:chOff x="0" y="0"/>
            <a:chExt cx="9144000" cy="1001483"/>
          </a:xfrm>
        </p:grpSpPr>
        <p:pic>
          <p:nvPicPr>
            <p:cNvPr id="74" name="Picture 104"/>
            <p:cNvPicPr>
              <a:picLocks noChangeAspect="1" noChangeArrowheads="1"/>
            </p:cNvPicPr>
            <p:nvPr/>
          </p:nvPicPr>
          <p:blipFill rotWithShape="1">
            <a:blip r:embed="rId30" cstate="print">
              <a:extLst>
                <a:ext uri="{28A0092B-C50C-407E-A947-70E740481C1C}">
                  <a14:useLocalDpi xmlns:a14="http://schemas.microsoft.com/office/drawing/2010/main" val="0"/>
                </a:ext>
              </a:extLst>
            </a:blip>
            <a:srcRect/>
            <a:stretch/>
          </p:blipFill>
          <p:spPr bwMode="ltGray">
            <a:xfrm>
              <a:off x="0" y="0"/>
              <a:ext cx="9144000"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Rectangle 74"/>
            <p:cNvSpPr/>
            <p:nvPr/>
          </p:nvSpPr>
          <p:spPr bwMode="ltGray">
            <a:xfrm>
              <a:off x="0" y="922471"/>
              <a:ext cx="9144000" cy="79012"/>
            </a:xfrm>
            <a:prstGeom prst="rect">
              <a:avLst/>
            </a:prstGeom>
            <a:solidFill>
              <a:srgbClr val="83725B"/>
            </a:solidFill>
            <a:ln w="9525" cap="flat" cmpd="sng" algn="ctr">
              <a:noFill/>
              <a:prstDash val="solid"/>
            </a:ln>
            <a:effectLst/>
          </p:spPr>
          <p:txBody>
            <a:bodyPr rtlCol="0" anchor="ctr"/>
            <a:lstStyle/>
            <a:p>
              <a:pPr algn="ctr" defTabSz="914400">
                <a:defRPr/>
              </a:pPr>
              <a:endParaRPr lang="en-US" sz="1600" kern="0" dirty="0">
                <a:solidFill>
                  <a:srgbClr val="003896"/>
                </a:solidFill>
              </a:endParaRPr>
            </a:p>
          </p:txBody>
        </p:sp>
      </p:grpSp>
      <p:sp>
        <p:nvSpPr>
          <p:cNvPr id="1036" name="Rectangle 286"/>
          <p:cNvSpPr>
            <a:spLocks noGrp="1" noChangeArrowheads="1"/>
          </p:cNvSpPr>
          <p:nvPr>
            <p:ph type="body" idx="1"/>
          </p:nvPr>
        </p:nvSpPr>
        <p:spPr bwMode="auto">
          <a:xfrm>
            <a:off x="2377117" y="2842883"/>
            <a:ext cx="4389768"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9" name="Title Placeholder 2"/>
          <p:cNvSpPr>
            <a:spLocks noGrp="1" noChangeArrowheads="1"/>
          </p:cNvSpPr>
          <p:nvPr>
            <p:ph type="title"/>
          </p:nvPr>
        </p:nvSpPr>
        <p:spPr bwMode="auto">
          <a:xfrm>
            <a:off x="172518" y="532013"/>
            <a:ext cx="879411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noProof="0"/>
              <a:t>Click to edit Master title style</a:t>
            </a:r>
            <a:endParaRPr lang="en-US" noProof="0" dirty="0"/>
          </a:p>
        </p:txBody>
      </p:sp>
      <p:sp>
        <p:nvSpPr>
          <p:cNvPr id="10" name="McK 1. On-page tracker" hidden="1"/>
          <p:cNvSpPr>
            <a:spLocks noChangeArrowheads="1"/>
          </p:cNvSpPr>
          <p:nvPr/>
        </p:nvSpPr>
        <p:spPr bwMode="auto">
          <a:xfrm>
            <a:off x="172517" y="17819"/>
            <a:ext cx="73417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4400" fontAlgn="base">
              <a:spcBef>
                <a:spcPct val="0"/>
              </a:spcBef>
              <a:spcAft>
                <a:spcPct val="0"/>
              </a:spcAft>
            </a:pPr>
            <a:r>
              <a:rPr lang="en-US" sz="1200" dirty="0">
                <a:solidFill>
                  <a:srgbClr val="FFFFFF"/>
                </a:solidFill>
              </a:rPr>
              <a:t>TRACKER</a:t>
            </a:r>
          </a:p>
        </p:txBody>
      </p:sp>
      <p:sp>
        <p:nvSpPr>
          <p:cNvPr id="11" name="McK 3. Unit of measure" hidden="1"/>
          <p:cNvSpPr txBox="1">
            <a:spLocks noChangeArrowheads="1"/>
          </p:cNvSpPr>
          <p:nvPr/>
        </p:nvSpPr>
        <p:spPr bwMode="auto">
          <a:xfrm>
            <a:off x="172517" y="1007328"/>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600" dirty="0">
                <a:solidFill>
                  <a:srgbClr val="808080"/>
                </a:solidFill>
                <a:latin typeface="Arial"/>
              </a:rPr>
              <a:t>Unit of measure</a:t>
            </a:r>
          </a:p>
        </p:txBody>
      </p:sp>
      <p:grpSp>
        <p:nvGrpSpPr>
          <p:cNvPr id="15" name="ACET" hidden="1"/>
          <p:cNvGrpSpPr>
            <a:grpSpLocks/>
          </p:cNvGrpSpPr>
          <p:nvPr/>
        </p:nvGrpSpPr>
        <p:grpSpPr bwMode="auto">
          <a:xfrm>
            <a:off x="2377117" y="2261394"/>
            <a:ext cx="4389768"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pPr defTabSz="914400" fontAlgn="base">
                <a:spcBef>
                  <a:spcPct val="0"/>
                </a:spcBef>
                <a:spcAft>
                  <a:spcPct val="0"/>
                </a:spcAft>
              </a:pPr>
              <a:r>
                <a:rPr lang="en-US" sz="1600" b="1" dirty="0">
                  <a:solidFill>
                    <a:srgbClr val="003896"/>
                  </a:solidFill>
                </a:rPr>
                <a:t>Title</a:t>
              </a:r>
            </a:p>
            <a:p>
              <a:pPr defTabSz="914400" fontAlgn="base">
                <a:spcBef>
                  <a:spcPct val="0"/>
                </a:spcBef>
                <a:spcAft>
                  <a:spcPct val="0"/>
                </a:spcAft>
              </a:pPr>
              <a:r>
                <a:rPr lang="en-US" sz="1600" dirty="0">
                  <a:solidFill>
                    <a:srgbClr val="808080"/>
                  </a:solidFill>
                </a:rPr>
                <a:t>Unit of measure</a:t>
              </a:r>
            </a:p>
          </p:txBody>
        </p:sp>
      </p:grpSp>
      <p:grpSp>
        <p:nvGrpSpPr>
          <p:cNvPr id="22" name="LegendBoxes" hidden="1"/>
          <p:cNvGrpSpPr>
            <a:grpSpLocks/>
          </p:cNvGrpSpPr>
          <p:nvPr/>
        </p:nvGrpSpPr>
        <p:grpSpPr bwMode="auto">
          <a:xfrm>
            <a:off x="8203042" y="1059654"/>
            <a:ext cx="763588" cy="996951"/>
            <a:chOff x="4936" y="176"/>
            <a:chExt cx="481" cy="628"/>
          </a:xfrm>
        </p:grpSpPr>
        <p:sp>
          <p:nvSpPr>
            <p:cNvPr id="23" name="Legend1"/>
            <p:cNvSpPr>
              <a:spLocks noChangeArrowheads="1"/>
            </p:cNvSpPr>
            <p:nvPr/>
          </p:nvSpPr>
          <p:spPr bwMode="auto">
            <a:xfrm>
              <a:off x="5096"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24"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25" name="Legend2"/>
            <p:cNvSpPr>
              <a:spLocks noChangeArrowheads="1"/>
            </p:cNvSpPr>
            <p:nvPr/>
          </p:nvSpPr>
          <p:spPr bwMode="auto">
            <a:xfrm>
              <a:off x="5096" y="34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26"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27" name="Legend3"/>
            <p:cNvSpPr>
              <a:spLocks noChangeArrowheads="1"/>
            </p:cNvSpPr>
            <p:nvPr/>
          </p:nvSpPr>
          <p:spPr bwMode="auto">
            <a:xfrm>
              <a:off x="5096" y="517"/>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28"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29" name="Legend4"/>
            <p:cNvSpPr>
              <a:spLocks noChangeArrowheads="1"/>
            </p:cNvSpPr>
            <p:nvPr/>
          </p:nvSpPr>
          <p:spPr bwMode="auto">
            <a:xfrm>
              <a:off x="5096" y="688"/>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30"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grpSp>
      <p:grpSp>
        <p:nvGrpSpPr>
          <p:cNvPr id="31" name="LegendLines" hidden="1"/>
          <p:cNvGrpSpPr>
            <a:grpSpLocks/>
          </p:cNvGrpSpPr>
          <p:nvPr/>
        </p:nvGrpSpPr>
        <p:grpSpPr bwMode="auto">
          <a:xfrm>
            <a:off x="7895067" y="1059654"/>
            <a:ext cx="1071563" cy="730251"/>
            <a:chOff x="4750" y="176"/>
            <a:chExt cx="675" cy="460"/>
          </a:xfrm>
        </p:grpSpPr>
        <p:sp>
          <p:nvSpPr>
            <p:cNvPr id="32"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0"/>
                </a:spcBef>
                <a:spcAft>
                  <a:spcPct val="0"/>
                </a:spcAft>
              </a:pPr>
              <a:endParaRPr lang="en-US" sz="1200" dirty="0">
                <a:solidFill>
                  <a:srgbClr val="003896"/>
                </a:solidFill>
              </a:endParaRPr>
            </a:p>
          </p:txBody>
        </p:sp>
        <p:sp>
          <p:nvSpPr>
            <p:cNvPr id="33"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0"/>
                </a:spcBef>
                <a:spcAft>
                  <a:spcPct val="0"/>
                </a:spcAft>
              </a:pPr>
              <a:endParaRPr lang="en-US" sz="1200" dirty="0">
                <a:solidFill>
                  <a:srgbClr val="003896"/>
                </a:solidFill>
              </a:endParaRPr>
            </a:p>
          </p:txBody>
        </p:sp>
        <p:sp>
          <p:nvSpPr>
            <p:cNvPr id="34"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0"/>
                </a:spcBef>
                <a:spcAft>
                  <a:spcPct val="0"/>
                </a:spcAft>
              </a:pPr>
              <a:endParaRPr lang="en-US" sz="1200" dirty="0">
                <a:solidFill>
                  <a:srgbClr val="003896"/>
                </a:solidFill>
              </a:endParaRPr>
            </a:p>
          </p:txBody>
        </p:sp>
        <p:sp>
          <p:nvSpPr>
            <p:cNvPr id="35" name="Legend1"/>
            <p:cNvSpPr>
              <a:spLocks noChangeArrowheads="1"/>
            </p:cNvSpPr>
            <p:nvPr/>
          </p:nvSpPr>
          <p:spPr bwMode="auto">
            <a:xfrm>
              <a:off x="5104"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36" name="Legend2"/>
            <p:cNvSpPr>
              <a:spLocks noChangeArrowheads="1"/>
            </p:cNvSpPr>
            <p:nvPr/>
          </p:nvSpPr>
          <p:spPr bwMode="auto">
            <a:xfrm>
              <a:off x="5104" y="344"/>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37" name="Legend3"/>
            <p:cNvSpPr>
              <a:spLocks noChangeArrowheads="1"/>
            </p:cNvSpPr>
            <p:nvPr/>
          </p:nvSpPr>
          <p:spPr bwMode="auto">
            <a:xfrm>
              <a:off x="5104" y="520"/>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grpSp>
      <p:grpSp>
        <p:nvGrpSpPr>
          <p:cNvPr id="38" name="McKSticker" hidden="1"/>
          <p:cNvGrpSpPr/>
          <p:nvPr/>
        </p:nvGrpSpPr>
        <p:grpSpPr bwMode="auto">
          <a:xfrm>
            <a:off x="7899735" y="1059654"/>
            <a:ext cx="1066895" cy="212366"/>
            <a:chOff x="7673880" y="285750"/>
            <a:chExt cx="1066895" cy="212366"/>
          </a:xfrm>
        </p:grpSpPr>
        <p:sp>
          <p:nvSpPr>
            <p:cNvPr id="39" name="StickerRectangle"/>
            <p:cNvSpPr>
              <a:spLocks noChangeArrowheads="1"/>
            </p:cNvSpPr>
            <p:nvPr/>
          </p:nvSpPr>
          <p:spPr bwMode="auto">
            <a:xfrm>
              <a:off x="7673880" y="285750"/>
              <a:ext cx="106689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350" fontAlgn="base">
                <a:spcBef>
                  <a:spcPct val="0"/>
                </a:spcBef>
                <a:spcAft>
                  <a:spcPct val="0"/>
                </a:spcAft>
                <a:buClr>
                  <a:srgbClr val="003896"/>
                </a:buClr>
              </a:pPr>
              <a:r>
                <a:rPr lang="en-US" sz="1200" dirty="0">
                  <a:solidFill>
                    <a:srgbClr val="808080"/>
                  </a:solidFill>
                </a:rPr>
                <a:t>PRELIMINARY</a:t>
              </a:r>
            </a:p>
          </p:txBody>
        </p:sp>
        <p:cxnSp>
          <p:nvCxnSpPr>
            <p:cNvPr id="40" name="AutoShape 31"/>
            <p:cNvCxnSpPr>
              <a:cxnSpLocks noChangeShapeType="1"/>
              <a:stCxn id="39" idx="2"/>
              <a:endCxn id="39" idx="4"/>
            </p:cNvCxnSpPr>
            <p:nvPr/>
          </p:nvCxnSpPr>
          <p:spPr bwMode="auto">
            <a:xfrm>
              <a:off x="767388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41" name="AutoShape 32"/>
            <p:cNvCxnSpPr>
              <a:cxnSpLocks noChangeShapeType="1"/>
              <a:stCxn id="39" idx="4"/>
              <a:endCxn id="39" idx="6"/>
            </p:cNvCxnSpPr>
            <p:nvPr/>
          </p:nvCxnSpPr>
          <p:spPr bwMode="auto">
            <a:xfrm>
              <a:off x="7673880" y="498116"/>
              <a:ext cx="106689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3" name="Slide Elements" hidden="1"/>
          <p:cNvGrpSpPr/>
          <p:nvPr/>
        </p:nvGrpSpPr>
        <p:grpSpPr bwMode="auto">
          <a:xfrm>
            <a:off x="172518" y="6242221"/>
            <a:ext cx="8794113" cy="356748"/>
            <a:chOff x="172518" y="6242221"/>
            <a:chExt cx="8794113" cy="356748"/>
          </a:xfrm>
        </p:grpSpPr>
        <p:sp>
          <p:nvSpPr>
            <p:cNvPr id="64" name="4. Footnote"/>
            <p:cNvSpPr txBox="1">
              <a:spLocks noChangeArrowheads="1"/>
            </p:cNvSpPr>
            <p:nvPr/>
          </p:nvSpPr>
          <p:spPr bwMode="auto">
            <a:xfrm>
              <a:off x="172518" y="6242221"/>
              <a:ext cx="879411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000" dirty="0">
                  <a:solidFill>
                    <a:srgbClr val="003896"/>
                  </a:solidFill>
                  <a:latin typeface="Arial"/>
                </a:rPr>
                <a:t>1 Footnote</a:t>
              </a:r>
            </a:p>
          </p:txBody>
        </p:sp>
        <p:sp>
          <p:nvSpPr>
            <p:cNvPr id="65" name="5. Source"/>
            <p:cNvSpPr>
              <a:spLocks noChangeArrowheads="1"/>
            </p:cNvSpPr>
            <p:nvPr/>
          </p:nvSpPr>
          <p:spPr bwMode="auto">
            <a:xfrm>
              <a:off x="172518" y="6445081"/>
              <a:ext cx="879411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69900" indent="-469900" defTabSz="895350" fontAlgn="base">
                <a:spcBef>
                  <a:spcPct val="0"/>
                </a:spcBef>
                <a:spcAft>
                  <a:spcPct val="0"/>
                </a:spcAft>
                <a:tabLst>
                  <a:tab pos="479425" algn="l"/>
                </a:tabLst>
              </a:pPr>
              <a:r>
                <a:rPr lang="en-US" sz="1000" dirty="0">
                  <a:solidFill>
                    <a:srgbClr val="003896"/>
                  </a:solidFill>
                </a:rPr>
                <a:t>Source: Source</a:t>
              </a:r>
            </a:p>
          </p:txBody>
        </p:sp>
      </p:grpSp>
      <p:sp>
        <p:nvSpPr>
          <p:cNvPr id="66" name="Slide Number"/>
          <p:cNvSpPr txBox="1">
            <a:spLocks/>
          </p:cNvSpPr>
          <p:nvPr/>
        </p:nvSpPr>
        <p:spPr bwMode="auto">
          <a:xfrm>
            <a:off x="8809536" y="6647941"/>
            <a:ext cx="157094" cy="153888"/>
          </a:xfrm>
          <a:prstGeom prst="rect">
            <a:avLst/>
          </a:prstGeom>
        </p:spPr>
        <p:txBody>
          <a:bodyPr vert="horz" wrap="none" lIns="0" tIns="0" rIns="0" bIns="0" rtlCol="0" anchor="b" anchorCtr="0">
            <a:spAutoFit/>
          </a:bodyPr>
          <a:lstStyle>
            <a:defPPr>
              <a:defRPr lang="en-US"/>
            </a:defPPr>
            <a:lvl1pPr>
              <a:defRPr sz="1000" baseline="0">
                <a:latin typeface="+mn-lt"/>
              </a:defRPr>
            </a:lvl1pPr>
          </a:lstStyle>
          <a:p>
            <a:pPr algn="r" defTabSz="914400" fontAlgn="base">
              <a:spcBef>
                <a:spcPct val="0"/>
              </a:spcBef>
              <a:spcAft>
                <a:spcPct val="0"/>
              </a:spcAft>
            </a:pPr>
            <a:fld id="{42C328C1-A84F-4A39-A664-DBA00541A8C6}" type="slidenum">
              <a:rPr lang="en-US" smtClean="0">
                <a:solidFill>
                  <a:srgbClr val="003896"/>
                </a:solidFill>
              </a:rPr>
              <a:pPr algn="r" defTabSz="914400" fontAlgn="base">
                <a:spcBef>
                  <a:spcPct val="0"/>
                </a:spcBef>
                <a:spcAft>
                  <a:spcPct val="0"/>
                </a:spcAft>
              </a:pPr>
              <a:t>‹#›</a:t>
            </a:fld>
            <a:endParaRPr lang="en-US" dirty="0">
              <a:solidFill>
                <a:srgbClr val="003896"/>
              </a:solidFill>
            </a:endParaRPr>
          </a:p>
        </p:txBody>
      </p:sp>
      <p:grpSp>
        <p:nvGrpSpPr>
          <p:cNvPr id="63" name="McK Moon" hidden="1"/>
          <p:cNvGrpSpPr>
            <a:grpSpLocks noChangeAspect="1"/>
          </p:cNvGrpSpPr>
          <p:nvPr>
            <p:custDataLst>
              <p:tags r:id="rId10"/>
            </p:custDataLst>
          </p:nvPr>
        </p:nvGrpSpPr>
        <p:grpSpPr bwMode="auto">
          <a:xfrm>
            <a:off x="7404680" y="1585912"/>
            <a:ext cx="254000" cy="254000"/>
            <a:chOff x="1600" y="1600"/>
            <a:chExt cx="160" cy="160"/>
          </a:xfrm>
        </p:grpSpPr>
        <p:sp>
          <p:nvSpPr>
            <p:cNvPr id="67" name="Oval 90"/>
            <p:cNvSpPr>
              <a:spLocks noChangeAspect="1" noChangeArrowheads="1"/>
            </p:cNvSpPr>
            <p:nvPr>
              <p:custDataLst>
                <p:tags r:id="rId26"/>
              </p:custDataLst>
            </p:nvPr>
          </p:nvSpPr>
          <p:spPr bwMode="auto">
            <a:xfrm>
              <a:off x="1600" y="160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600" dirty="0">
                <a:solidFill>
                  <a:srgbClr val="003896"/>
                </a:solidFill>
              </a:endParaRPr>
            </a:p>
          </p:txBody>
        </p:sp>
        <p:sp>
          <p:nvSpPr>
            <p:cNvPr id="68" name="Arc 91"/>
            <p:cNvSpPr>
              <a:spLocks noChangeAspect="1"/>
            </p:cNvSpPr>
            <p:nvPr>
              <p:custDataLst>
                <p:tags r:id="rId27"/>
              </p:custDataLst>
            </p:nvPr>
          </p:nvSpPr>
          <p:spPr bwMode="auto">
            <a:xfrm>
              <a:off x="1600" y="1600"/>
              <a:ext cx="160" cy="160"/>
            </a:xfrm>
            <a:prstGeom prst="arc">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600" dirty="0">
                <a:solidFill>
                  <a:srgbClr val="003896"/>
                </a:solidFill>
              </a:endParaRPr>
            </a:p>
          </p:txBody>
        </p:sp>
      </p:grpSp>
      <p:grpSp>
        <p:nvGrpSpPr>
          <p:cNvPr id="60" name="LegendMoons" hidden="1"/>
          <p:cNvGrpSpPr/>
          <p:nvPr/>
        </p:nvGrpSpPr>
        <p:grpSpPr bwMode="auto">
          <a:xfrm>
            <a:off x="8136200" y="1059654"/>
            <a:ext cx="830430" cy="1306516"/>
            <a:chOff x="5428012" y="273840"/>
            <a:chExt cx="830430" cy="1306516"/>
          </a:xfrm>
        </p:grpSpPr>
        <p:sp>
          <p:nvSpPr>
            <p:cNvPr id="61" name="Legend1"/>
            <p:cNvSpPr>
              <a:spLocks noChangeArrowheads="1"/>
            </p:cNvSpPr>
            <p:nvPr/>
          </p:nvSpPr>
          <p:spPr bwMode="auto">
            <a:xfrm>
              <a:off x="5748687" y="28654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62" name="Legend2"/>
            <p:cNvSpPr>
              <a:spLocks noChangeArrowheads="1"/>
            </p:cNvSpPr>
            <p:nvPr/>
          </p:nvSpPr>
          <p:spPr bwMode="auto">
            <a:xfrm>
              <a:off x="5748687" y="561178"/>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69" name="Legend3"/>
            <p:cNvSpPr>
              <a:spLocks noChangeArrowheads="1"/>
            </p:cNvSpPr>
            <p:nvPr/>
          </p:nvSpPr>
          <p:spPr bwMode="auto">
            <a:xfrm>
              <a:off x="5748687" y="835817"/>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70" name="Legend4"/>
            <p:cNvSpPr>
              <a:spLocks noChangeArrowheads="1"/>
            </p:cNvSpPr>
            <p:nvPr/>
          </p:nvSpPr>
          <p:spPr bwMode="auto">
            <a:xfrm>
              <a:off x="5748687" y="110728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sp>
          <p:nvSpPr>
            <p:cNvPr id="71" name="Legend5"/>
            <p:cNvSpPr>
              <a:spLocks noChangeArrowheads="1"/>
            </p:cNvSpPr>
            <p:nvPr/>
          </p:nvSpPr>
          <p:spPr bwMode="auto">
            <a:xfrm>
              <a:off x="5748687" y="138350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fontAlgn="base">
                <a:spcBef>
                  <a:spcPct val="0"/>
                </a:spcBef>
                <a:spcAft>
                  <a:spcPct val="0"/>
                </a:spcAft>
                <a:buClr>
                  <a:srgbClr val="003896"/>
                </a:buClr>
              </a:pPr>
              <a:r>
                <a:rPr lang="en-US" sz="1200" dirty="0">
                  <a:solidFill>
                    <a:srgbClr val="003896"/>
                  </a:solidFill>
                </a:rPr>
                <a:t>Legend</a:t>
              </a:r>
            </a:p>
          </p:txBody>
        </p:sp>
        <p:grpSp>
          <p:nvGrpSpPr>
            <p:cNvPr id="72" name="MoonLegend1"/>
            <p:cNvGrpSpPr>
              <a:grpSpLocks noChangeAspect="1"/>
            </p:cNvGrpSpPr>
            <p:nvPr userDrawn="1">
              <p:custDataLst>
                <p:tags r:id="rId11"/>
              </p:custDataLst>
            </p:nvPr>
          </p:nvGrpSpPr>
          <p:grpSpPr bwMode="auto">
            <a:xfrm>
              <a:off x="5428012" y="273840"/>
              <a:ext cx="209550" cy="209551"/>
              <a:chOff x="1694" y="2044"/>
              <a:chExt cx="160" cy="160"/>
            </a:xfrm>
          </p:grpSpPr>
          <p:sp>
            <p:nvSpPr>
              <p:cNvPr id="90" name="Oval 41"/>
              <p:cNvSpPr>
                <a:spLocks noChangeAspect="1" noChangeArrowheads="1"/>
              </p:cNvSpPr>
              <p:nvPr>
                <p:custDataLst>
                  <p:tags r:id="rId24"/>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91" name="Arc 42"/>
              <p:cNvSpPr>
                <a:spLocks noChangeAspect="1"/>
              </p:cNvSpPr>
              <p:nvPr>
                <p:custDataLst>
                  <p:tags r:id="rId25"/>
                </p:custDataLst>
              </p:nvPr>
            </p:nvSpPr>
            <p:spPr bwMode="auto">
              <a:xfrm>
                <a:off x="1694" y="2044"/>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grpSp>
        <p:grpSp>
          <p:nvGrpSpPr>
            <p:cNvPr id="78" name="MoonLegend2"/>
            <p:cNvGrpSpPr>
              <a:grpSpLocks noChangeAspect="1"/>
            </p:cNvGrpSpPr>
            <p:nvPr userDrawn="1">
              <p:custDataLst>
                <p:tags r:id="rId12"/>
              </p:custDataLst>
            </p:nvPr>
          </p:nvGrpSpPr>
          <p:grpSpPr bwMode="auto">
            <a:xfrm>
              <a:off x="5428012" y="548081"/>
              <a:ext cx="209550" cy="209551"/>
              <a:chOff x="1694" y="2044"/>
              <a:chExt cx="160" cy="160"/>
            </a:xfrm>
          </p:grpSpPr>
          <p:sp>
            <p:nvSpPr>
              <p:cNvPr id="88" name="Oval 41"/>
              <p:cNvSpPr>
                <a:spLocks noChangeAspect="1" noChangeArrowheads="1"/>
              </p:cNvSpPr>
              <p:nvPr>
                <p:custDataLst>
                  <p:tags r:id="rId22"/>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89" name="Arc 42"/>
              <p:cNvSpPr>
                <a:spLocks noChangeAspect="1"/>
              </p:cNvSpPr>
              <p:nvPr>
                <p:custDataLst>
                  <p:tags r:id="rId23"/>
                </p:custDataLst>
              </p:nvPr>
            </p:nvSpPr>
            <p:spPr bwMode="auto">
              <a:xfrm>
                <a:off x="1694" y="2044"/>
                <a:ext cx="160" cy="160"/>
              </a:xfrm>
              <a:prstGeom prst="arc">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grpSp>
        <p:grpSp>
          <p:nvGrpSpPr>
            <p:cNvPr id="79" name="MoonLegend3"/>
            <p:cNvGrpSpPr>
              <a:grpSpLocks noChangeAspect="1"/>
            </p:cNvGrpSpPr>
            <p:nvPr userDrawn="1">
              <p:custDataLst>
                <p:tags r:id="rId13"/>
              </p:custDataLst>
            </p:nvPr>
          </p:nvGrpSpPr>
          <p:grpSpPr bwMode="auto">
            <a:xfrm>
              <a:off x="5428012" y="822322"/>
              <a:ext cx="209550" cy="209551"/>
              <a:chOff x="1694" y="2044"/>
              <a:chExt cx="160" cy="160"/>
            </a:xfrm>
          </p:grpSpPr>
          <p:sp>
            <p:nvSpPr>
              <p:cNvPr id="86" name="Oval 41"/>
              <p:cNvSpPr>
                <a:spLocks noChangeAspect="1" noChangeArrowheads="1"/>
              </p:cNvSpPr>
              <p:nvPr>
                <p:custDataLst>
                  <p:tags r:id="rId20"/>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87" name="Arc 42"/>
              <p:cNvSpPr>
                <a:spLocks noChangeAspect="1"/>
              </p:cNvSpPr>
              <p:nvPr>
                <p:custDataLst>
                  <p:tags r:id="rId21"/>
                </p:custDataLst>
              </p:nvPr>
            </p:nvSpPr>
            <p:spPr bwMode="auto">
              <a:xfrm>
                <a:off x="1694" y="2044"/>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grpSp>
        <p:grpSp>
          <p:nvGrpSpPr>
            <p:cNvPr id="80" name="MoonLegend4"/>
            <p:cNvGrpSpPr>
              <a:grpSpLocks noChangeAspect="1"/>
            </p:cNvGrpSpPr>
            <p:nvPr userDrawn="1">
              <p:custDataLst>
                <p:tags r:id="rId14"/>
              </p:custDataLst>
            </p:nvPr>
          </p:nvGrpSpPr>
          <p:grpSpPr bwMode="auto">
            <a:xfrm>
              <a:off x="5428012" y="1096563"/>
              <a:ext cx="209550" cy="209551"/>
              <a:chOff x="1694" y="2044"/>
              <a:chExt cx="160" cy="160"/>
            </a:xfrm>
          </p:grpSpPr>
          <p:sp>
            <p:nvSpPr>
              <p:cNvPr id="84" name="Oval 41"/>
              <p:cNvSpPr>
                <a:spLocks noChangeAspect="1" noChangeArrowheads="1"/>
              </p:cNvSpPr>
              <p:nvPr>
                <p:custDataLst>
                  <p:tags r:id="rId18"/>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85" name="Arc 42"/>
              <p:cNvSpPr>
                <a:spLocks noChangeAspect="1"/>
              </p:cNvSpPr>
              <p:nvPr>
                <p:custDataLst>
                  <p:tags r:id="rId19"/>
                </p:custDataLst>
              </p:nvPr>
            </p:nvSpPr>
            <p:spPr bwMode="auto">
              <a:xfrm>
                <a:off x="1694" y="2044"/>
                <a:ext cx="160" cy="160"/>
              </a:xfrm>
              <a:prstGeom prst="arc">
                <a:avLst>
                  <a:gd name="adj1" fmla="val 16200000"/>
                  <a:gd name="adj2" fmla="val 108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grpSp>
        <p:grpSp>
          <p:nvGrpSpPr>
            <p:cNvPr id="81" name="MoonLegend5"/>
            <p:cNvGrpSpPr>
              <a:grpSpLocks noChangeAspect="1"/>
            </p:cNvGrpSpPr>
            <p:nvPr userDrawn="1">
              <p:custDataLst>
                <p:tags r:id="rId15"/>
              </p:custDataLst>
            </p:nvPr>
          </p:nvGrpSpPr>
          <p:grpSpPr bwMode="auto">
            <a:xfrm>
              <a:off x="5428012" y="1370805"/>
              <a:ext cx="209550" cy="209551"/>
              <a:chOff x="1694" y="2044"/>
              <a:chExt cx="160" cy="160"/>
            </a:xfrm>
          </p:grpSpPr>
          <p:sp>
            <p:nvSpPr>
              <p:cNvPr id="82" name="Oval 41"/>
              <p:cNvSpPr>
                <a:spLocks noChangeAspect="1" noChangeArrowheads="1"/>
              </p:cNvSpPr>
              <p:nvPr>
                <p:custDataLst>
                  <p:tags r:id="rId16"/>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sp>
            <p:nvSpPr>
              <p:cNvPr id="83" name="Arc 42"/>
              <p:cNvSpPr>
                <a:spLocks noChangeAspect="1"/>
              </p:cNvSpPr>
              <p:nvPr>
                <p:custDataLst>
                  <p:tags r:id="rId17"/>
                </p:custDataLst>
              </p:nvPr>
            </p:nvSpPr>
            <p:spPr bwMode="auto">
              <a:xfrm>
                <a:off x="1694" y="2044"/>
                <a:ext cx="160" cy="160"/>
              </a:xfrm>
              <a:prstGeom prst="arc">
                <a:avLst>
                  <a:gd name="adj1" fmla="val 16200000"/>
                  <a:gd name="adj2" fmla="val 162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1200" dirty="0">
                  <a:solidFill>
                    <a:srgbClr val="003896"/>
                  </a:solidFill>
                </a:endParaRPr>
              </a:p>
            </p:txBody>
          </p:sp>
        </p:grpSp>
      </p:grpSp>
      <p:sp>
        <p:nvSpPr>
          <p:cNvPr id="76" name="Footer Placeholder 2"/>
          <p:cNvSpPr txBox="1">
            <a:spLocks/>
          </p:cNvSpPr>
          <p:nvPr/>
        </p:nvSpPr>
        <p:spPr bwMode="auto">
          <a:xfrm>
            <a:off x="172517" y="6647941"/>
            <a:ext cx="939360" cy="153888"/>
          </a:xfrm>
          <a:prstGeom prst="rect">
            <a:avLst/>
          </a:prstGeom>
        </p:spPr>
        <p:txBody>
          <a:bodyPr vert="horz" wrap="square" lIns="0" tIns="0" rIns="0" bIns="0" rtlCol="0" anchor="b">
            <a:spAutoFit/>
          </a:bodyPr>
          <a:lstStyle>
            <a:defPPr>
              <a:defRPr lang="en-US"/>
            </a:defPPr>
            <a:lvl1pPr algn="ctr" rtl="0" fontAlgn="base">
              <a:spcBef>
                <a:spcPct val="0"/>
              </a:spcBef>
              <a:spcAft>
                <a:spcPct val="0"/>
              </a:spcAft>
              <a:defRPr sz="1000" kern="1200">
                <a:solidFill>
                  <a:schemeClr val="tx2"/>
                </a:solidFill>
                <a:latin typeface="Arial" charset="0"/>
                <a:ea typeface="+mn-ea"/>
                <a:cs typeface="+mn-cs"/>
              </a:defRPr>
            </a:lvl1pPr>
            <a:lvl2pPr marL="455943" algn="l" rtl="0" fontAlgn="base">
              <a:spcBef>
                <a:spcPct val="0"/>
              </a:spcBef>
              <a:spcAft>
                <a:spcPct val="0"/>
              </a:spcAft>
              <a:defRPr sz="1600" kern="1200">
                <a:solidFill>
                  <a:schemeClr val="tx1"/>
                </a:solidFill>
                <a:latin typeface="Arial" charset="0"/>
                <a:ea typeface="+mn-ea"/>
                <a:cs typeface="+mn-cs"/>
              </a:defRPr>
            </a:lvl2pPr>
            <a:lvl3pPr marL="911894" algn="l" rtl="0" fontAlgn="base">
              <a:spcBef>
                <a:spcPct val="0"/>
              </a:spcBef>
              <a:spcAft>
                <a:spcPct val="0"/>
              </a:spcAft>
              <a:defRPr sz="1600" kern="1200">
                <a:solidFill>
                  <a:schemeClr val="tx1"/>
                </a:solidFill>
                <a:latin typeface="Arial" charset="0"/>
                <a:ea typeface="+mn-ea"/>
                <a:cs typeface="+mn-cs"/>
              </a:defRPr>
            </a:lvl3pPr>
            <a:lvl4pPr marL="1367837" algn="l" rtl="0" fontAlgn="base">
              <a:spcBef>
                <a:spcPct val="0"/>
              </a:spcBef>
              <a:spcAft>
                <a:spcPct val="0"/>
              </a:spcAft>
              <a:defRPr sz="1600" kern="1200">
                <a:solidFill>
                  <a:schemeClr val="tx1"/>
                </a:solidFill>
                <a:latin typeface="Arial" charset="0"/>
                <a:ea typeface="+mn-ea"/>
                <a:cs typeface="+mn-cs"/>
              </a:defRPr>
            </a:lvl4pPr>
            <a:lvl5pPr marL="1823785" algn="l" rtl="0" fontAlgn="base">
              <a:spcBef>
                <a:spcPct val="0"/>
              </a:spcBef>
              <a:spcAft>
                <a:spcPct val="0"/>
              </a:spcAft>
              <a:defRPr sz="1600" kern="1200">
                <a:solidFill>
                  <a:schemeClr val="tx1"/>
                </a:solidFill>
                <a:latin typeface="Arial" charset="0"/>
                <a:ea typeface="+mn-ea"/>
                <a:cs typeface="+mn-cs"/>
              </a:defRPr>
            </a:lvl5pPr>
            <a:lvl6pPr marL="2279731" algn="l" defTabSz="911894" rtl="0" eaLnBrk="1" latinLnBrk="0" hangingPunct="1">
              <a:defRPr sz="1600" kern="1200">
                <a:solidFill>
                  <a:schemeClr val="tx1"/>
                </a:solidFill>
                <a:latin typeface="Arial" charset="0"/>
                <a:ea typeface="+mn-ea"/>
                <a:cs typeface="+mn-cs"/>
              </a:defRPr>
            </a:lvl6pPr>
            <a:lvl7pPr marL="2735676" algn="l" defTabSz="911894" rtl="0" eaLnBrk="1" latinLnBrk="0" hangingPunct="1">
              <a:defRPr sz="1600" kern="1200">
                <a:solidFill>
                  <a:schemeClr val="tx1"/>
                </a:solidFill>
                <a:latin typeface="Arial" charset="0"/>
                <a:ea typeface="+mn-ea"/>
                <a:cs typeface="+mn-cs"/>
              </a:defRPr>
            </a:lvl7pPr>
            <a:lvl8pPr marL="3191623" algn="l" defTabSz="911894" rtl="0" eaLnBrk="1" latinLnBrk="0" hangingPunct="1">
              <a:defRPr sz="1600" kern="1200">
                <a:solidFill>
                  <a:schemeClr val="tx1"/>
                </a:solidFill>
                <a:latin typeface="Arial" charset="0"/>
                <a:ea typeface="+mn-ea"/>
                <a:cs typeface="+mn-cs"/>
              </a:defRPr>
            </a:lvl8pPr>
            <a:lvl9pPr marL="3647568" algn="l" defTabSz="911894" rtl="0" eaLnBrk="1" latinLnBrk="0" hangingPunct="1">
              <a:defRPr sz="1600" kern="1200">
                <a:solidFill>
                  <a:schemeClr val="tx1"/>
                </a:solidFill>
                <a:latin typeface="Arial" charset="0"/>
                <a:ea typeface="+mn-ea"/>
                <a:cs typeface="+mn-cs"/>
              </a:defRPr>
            </a:lvl9pPr>
          </a:lstStyle>
          <a:p>
            <a:pPr algn="l" defTabSz="914400"/>
            <a:r>
              <a:rPr lang="en-US" dirty="0">
                <a:solidFill>
                  <a:srgbClr val="83725B"/>
                </a:solidFill>
                <a:latin typeface="Arial"/>
              </a:rPr>
              <a:t>CONFIDENTIAL</a:t>
            </a:r>
          </a:p>
        </p:txBody>
      </p:sp>
    </p:spTree>
    <p:extLst>
      <p:ext uri="{BB962C8B-B14F-4D97-AF65-F5344CB8AC3E}">
        <p14:creationId xmlns:p14="http://schemas.microsoft.com/office/powerpoint/2010/main" val="184300610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2" r:id="rId6"/>
  </p:sldLayoutIdLst>
  <p:hf hdr="0" ftr="0" dt="0"/>
  <p:txStyles>
    <p:titleStyle>
      <a:lvl1pPr algn="l" defTabSz="913526" rtl="0" eaLnBrk="1" fontAlgn="base" hangingPunct="1">
        <a:spcBef>
          <a:spcPct val="0"/>
        </a:spcBef>
        <a:spcAft>
          <a:spcPct val="0"/>
        </a:spcAft>
        <a:tabLst>
          <a:tab pos="275353" algn="l"/>
        </a:tabLst>
        <a:defRPr sz="2000" b="0" baseline="0">
          <a:solidFill>
            <a:schemeClr val="bg1"/>
          </a:solidFill>
          <a:latin typeface="+mj-lt"/>
          <a:ea typeface="Arial Unicode MS" pitchFamily="34" charset="-128"/>
          <a:cs typeface="Arial Unicode MS" pitchFamily="34" charset="-128"/>
        </a:defRPr>
      </a:lvl1pPr>
      <a:lvl2pPr algn="l" defTabSz="913526" rtl="0" eaLnBrk="1" fontAlgn="base" hangingPunct="1">
        <a:spcBef>
          <a:spcPct val="0"/>
        </a:spcBef>
        <a:spcAft>
          <a:spcPct val="0"/>
        </a:spcAft>
        <a:defRPr sz="1900" b="1">
          <a:solidFill>
            <a:schemeClr val="tx2"/>
          </a:solidFill>
          <a:latin typeface="Arial" charset="0"/>
        </a:defRPr>
      </a:lvl2pPr>
      <a:lvl3pPr algn="l" defTabSz="913526" rtl="0" eaLnBrk="1" fontAlgn="base" hangingPunct="1">
        <a:spcBef>
          <a:spcPct val="0"/>
        </a:spcBef>
        <a:spcAft>
          <a:spcPct val="0"/>
        </a:spcAft>
        <a:defRPr sz="1900" b="1">
          <a:solidFill>
            <a:schemeClr val="tx2"/>
          </a:solidFill>
          <a:latin typeface="Arial" charset="0"/>
        </a:defRPr>
      </a:lvl3pPr>
      <a:lvl4pPr algn="l" defTabSz="913526" rtl="0" eaLnBrk="1" fontAlgn="base" hangingPunct="1">
        <a:spcBef>
          <a:spcPct val="0"/>
        </a:spcBef>
        <a:spcAft>
          <a:spcPct val="0"/>
        </a:spcAft>
        <a:defRPr sz="1900" b="1">
          <a:solidFill>
            <a:schemeClr val="tx2"/>
          </a:solidFill>
          <a:latin typeface="Arial" charset="0"/>
        </a:defRPr>
      </a:lvl4pPr>
      <a:lvl5pPr algn="l" defTabSz="913526" rtl="0" eaLnBrk="1" fontAlgn="base" hangingPunct="1">
        <a:spcBef>
          <a:spcPct val="0"/>
        </a:spcBef>
        <a:spcAft>
          <a:spcPct val="0"/>
        </a:spcAft>
        <a:defRPr sz="1900" b="1">
          <a:solidFill>
            <a:schemeClr val="tx2"/>
          </a:solidFill>
          <a:latin typeface="Arial" charset="0"/>
        </a:defRPr>
      </a:lvl5pPr>
      <a:lvl6pPr marL="466481" algn="l" defTabSz="913526" rtl="0" eaLnBrk="1" fontAlgn="base" hangingPunct="1">
        <a:spcBef>
          <a:spcPct val="0"/>
        </a:spcBef>
        <a:spcAft>
          <a:spcPct val="0"/>
        </a:spcAft>
        <a:defRPr sz="1900" b="1">
          <a:solidFill>
            <a:schemeClr val="tx2"/>
          </a:solidFill>
          <a:latin typeface="Arial" charset="0"/>
        </a:defRPr>
      </a:lvl6pPr>
      <a:lvl7pPr marL="932962" algn="l" defTabSz="913526" rtl="0" eaLnBrk="1" fontAlgn="base" hangingPunct="1">
        <a:spcBef>
          <a:spcPct val="0"/>
        </a:spcBef>
        <a:spcAft>
          <a:spcPct val="0"/>
        </a:spcAft>
        <a:defRPr sz="1900" b="1">
          <a:solidFill>
            <a:schemeClr val="tx2"/>
          </a:solidFill>
          <a:latin typeface="Arial" charset="0"/>
        </a:defRPr>
      </a:lvl7pPr>
      <a:lvl8pPr marL="1399443" algn="l" defTabSz="913526" rtl="0" eaLnBrk="1" fontAlgn="base" hangingPunct="1">
        <a:spcBef>
          <a:spcPct val="0"/>
        </a:spcBef>
        <a:spcAft>
          <a:spcPct val="0"/>
        </a:spcAft>
        <a:defRPr sz="1900" b="1">
          <a:solidFill>
            <a:schemeClr val="tx2"/>
          </a:solidFill>
          <a:latin typeface="Arial" charset="0"/>
        </a:defRPr>
      </a:lvl8pPr>
      <a:lvl9pPr marL="1865925" algn="l" defTabSz="913526" rtl="0" eaLnBrk="1" fontAlgn="base" hangingPunct="1">
        <a:spcBef>
          <a:spcPct val="0"/>
        </a:spcBef>
        <a:spcAft>
          <a:spcPct val="0"/>
        </a:spcAft>
        <a:defRPr sz="1900"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2"/>
        </a:buClr>
        <a:defRPr sz="1600" baseline="0">
          <a:solidFill>
            <a:schemeClr val="tx1"/>
          </a:solidFill>
          <a:latin typeface="+mn-lt"/>
          <a:ea typeface="Arial Unicode MS" pitchFamily="34" charset="-128"/>
          <a:cs typeface="Arial Unicode MS" pitchFamily="34" charset="-128"/>
        </a:defRPr>
      </a:lvl1pPr>
      <a:lvl2pPr marL="197607" indent="-195987" algn="l" defTabSz="913526"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ea typeface="Arial Unicode MS" pitchFamily="34" charset="-128"/>
          <a:cs typeface="Arial Unicode MS" pitchFamily="34" charset="-128"/>
        </a:defRPr>
      </a:lvl2pPr>
      <a:lvl3pPr marL="466481" indent="-267255" algn="l" defTabSz="913526"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ea typeface="Arial Unicode MS" pitchFamily="34" charset="-128"/>
          <a:cs typeface="Arial Unicode MS" pitchFamily="34" charset="-128"/>
        </a:defRPr>
      </a:lvl3pPr>
      <a:lvl4pPr marL="626835" indent="-158733" algn="l" defTabSz="913526" rtl="0" eaLnBrk="1" fontAlgn="base" hangingPunct="1">
        <a:spcBef>
          <a:spcPct val="0"/>
        </a:spcBef>
        <a:spcAft>
          <a:spcPct val="0"/>
        </a:spcAft>
        <a:buClr>
          <a:schemeClr val="tx2"/>
        </a:buClr>
        <a:buSzPct val="100000"/>
        <a:buFont typeface="Arial" pitchFamily="34" charset="0"/>
        <a:buChar char="•"/>
        <a:defRPr sz="1600" baseline="0">
          <a:solidFill>
            <a:schemeClr val="tx1"/>
          </a:solidFill>
          <a:latin typeface="+mn-lt"/>
          <a:ea typeface="Arial Unicode MS" pitchFamily="34" charset="-128"/>
          <a:cs typeface="Arial Unicode MS" pitchFamily="34" charset="-128"/>
        </a:defRPr>
      </a:lvl4pPr>
      <a:lvl5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ea typeface="Arial Unicode MS" pitchFamily="34" charset="-128"/>
          <a:cs typeface="Arial Unicode MS" pitchFamily="34" charset="-128"/>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962" rtl="0" eaLnBrk="1" latinLnBrk="0" hangingPunct="1">
        <a:defRPr sz="1800" kern="1200">
          <a:solidFill>
            <a:schemeClr val="tx1"/>
          </a:solidFill>
          <a:latin typeface="+mn-lt"/>
          <a:ea typeface="+mn-ea"/>
          <a:cs typeface="+mn-cs"/>
        </a:defRPr>
      </a:lvl1pPr>
      <a:lvl2pPr marL="466481" algn="l" defTabSz="932962" rtl="0" eaLnBrk="1" latinLnBrk="0" hangingPunct="1">
        <a:defRPr sz="1800" kern="1200">
          <a:solidFill>
            <a:schemeClr val="tx1"/>
          </a:solidFill>
          <a:latin typeface="+mn-lt"/>
          <a:ea typeface="+mn-ea"/>
          <a:cs typeface="+mn-cs"/>
        </a:defRPr>
      </a:lvl2pPr>
      <a:lvl3pPr marL="932962" algn="l" defTabSz="932962" rtl="0" eaLnBrk="1" latinLnBrk="0" hangingPunct="1">
        <a:defRPr sz="1800" kern="1200">
          <a:solidFill>
            <a:schemeClr val="tx1"/>
          </a:solidFill>
          <a:latin typeface="+mn-lt"/>
          <a:ea typeface="+mn-ea"/>
          <a:cs typeface="+mn-cs"/>
        </a:defRPr>
      </a:lvl3pPr>
      <a:lvl4pPr marL="1399443" algn="l" defTabSz="932962" rtl="0" eaLnBrk="1" latinLnBrk="0" hangingPunct="1">
        <a:defRPr sz="1800" kern="1200">
          <a:solidFill>
            <a:schemeClr val="tx1"/>
          </a:solidFill>
          <a:latin typeface="+mn-lt"/>
          <a:ea typeface="+mn-ea"/>
          <a:cs typeface="+mn-cs"/>
        </a:defRPr>
      </a:lvl4pPr>
      <a:lvl5pPr marL="1865925" algn="l" defTabSz="932962" rtl="0" eaLnBrk="1" latinLnBrk="0" hangingPunct="1">
        <a:defRPr sz="1800" kern="1200">
          <a:solidFill>
            <a:schemeClr val="tx1"/>
          </a:solidFill>
          <a:latin typeface="+mn-lt"/>
          <a:ea typeface="+mn-ea"/>
          <a:cs typeface="+mn-cs"/>
        </a:defRPr>
      </a:lvl5pPr>
      <a:lvl6pPr marL="2332406" algn="l" defTabSz="932962" rtl="0" eaLnBrk="1" latinLnBrk="0" hangingPunct="1">
        <a:defRPr sz="1800" kern="1200">
          <a:solidFill>
            <a:schemeClr val="tx1"/>
          </a:solidFill>
          <a:latin typeface="+mn-lt"/>
          <a:ea typeface="+mn-ea"/>
          <a:cs typeface="+mn-cs"/>
        </a:defRPr>
      </a:lvl6pPr>
      <a:lvl7pPr marL="2798887" algn="l" defTabSz="932962" rtl="0" eaLnBrk="1" latinLnBrk="0" hangingPunct="1">
        <a:defRPr sz="1800" kern="1200">
          <a:solidFill>
            <a:schemeClr val="tx1"/>
          </a:solidFill>
          <a:latin typeface="+mn-lt"/>
          <a:ea typeface="+mn-ea"/>
          <a:cs typeface="+mn-cs"/>
        </a:defRPr>
      </a:lvl7pPr>
      <a:lvl8pPr marL="3265368" algn="l" defTabSz="932962" rtl="0" eaLnBrk="1" latinLnBrk="0" hangingPunct="1">
        <a:defRPr sz="1800" kern="1200">
          <a:solidFill>
            <a:schemeClr val="tx1"/>
          </a:solidFill>
          <a:latin typeface="+mn-lt"/>
          <a:ea typeface="+mn-ea"/>
          <a:cs typeface="+mn-cs"/>
        </a:defRPr>
      </a:lvl8pPr>
      <a:lvl9pPr marL="3731849" algn="l" defTabSz="93296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7" descr="topsoli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1029"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fontAlgn="base">
              <a:spcBef>
                <a:spcPct val="0"/>
              </a:spcBef>
              <a:spcAft>
                <a:spcPct val="0"/>
              </a:spcAft>
              <a:defRPr/>
            </a:pPr>
            <a:fld id="{37DE557C-67C6-4E42-9305-9EBAB1527F22}" type="datetime1">
              <a:rPr lang="en-ZA"/>
              <a:pPr fontAlgn="base">
                <a:spcBef>
                  <a:spcPct val="0"/>
                </a:spcBef>
                <a:spcAft>
                  <a:spcPct val="0"/>
                </a:spcAft>
                <a:defRPr/>
              </a:pPr>
              <a:t>2022/07/29</a:t>
            </a:fld>
            <a:endParaRPr lang="en-ZA" dirty="0"/>
          </a:p>
        </p:txBody>
      </p:sp>
      <p:sp>
        <p:nvSpPr>
          <p:cNvPr id="1062" name="Rectangle 38"/>
          <p:cNvSpPr>
            <a:spLocks noGrp="1" noChangeArrowheads="1"/>
          </p:cNvSpPr>
          <p:nvPr>
            <p:ph type="ftr" sz="quarter" idx="3"/>
          </p:nvPr>
        </p:nvSpPr>
        <p:spPr bwMode="auto">
          <a:xfrm>
            <a:off x="3132138" y="6453188"/>
            <a:ext cx="2879725"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fontAlgn="base">
              <a:spcBef>
                <a:spcPct val="0"/>
              </a:spcBef>
              <a:spcAft>
                <a:spcPct val="0"/>
              </a:spcAft>
              <a:defRPr/>
            </a:pPr>
            <a:endParaRPr lang="en-ZA" dirty="0"/>
          </a:p>
        </p:txBody>
      </p:sp>
      <p:sp>
        <p:nvSpPr>
          <p:cNvPr id="1063" name="Rectangle 39"/>
          <p:cNvSpPr>
            <a:spLocks noGrp="1" noChangeArrowheads="1"/>
          </p:cNvSpPr>
          <p:nvPr>
            <p:ph type="sldNum" sz="quarter" idx="4"/>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000">
                <a:solidFill>
                  <a:srgbClr val="83725B"/>
                </a:solidFill>
              </a:defRPr>
            </a:lvl1pPr>
          </a:lstStyle>
          <a:p>
            <a:pPr fontAlgn="base">
              <a:spcBef>
                <a:spcPct val="0"/>
              </a:spcBef>
              <a:spcAft>
                <a:spcPct val="0"/>
              </a:spcAft>
              <a:defRPr/>
            </a:pPr>
            <a:fld id="{F0C31110-1928-4FBF-B00E-571432D1AE4A}" type="slidenum">
              <a:rPr lang="en-ZA"/>
              <a:pPr fontAlgn="base">
                <a:spcBef>
                  <a:spcPct val="0"/>
                </a:spcBef>
                <a:spcAft>
                  <a:spcPct val="0"/>
                </a:spcAft>
                <a:defRPr/>
              </a:pPr>
              <a:t>‹#›</a:t>
            </a:fld>
            <a:endParaRPr lang="en-ZA" dirty="0"/>
          </a:p>
        </p:txBody>
      </p:sp>
    </p:spTree>
    <p:extLst>
      <p:ext uri="{BB962C8B-B14F-4D97-AF65-F5344CB8AC3E}">
        <p14:creationId xmlns:p14="http://schemas.microsoft.com/office/powerpoint/2010/main" val="285298897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7"/>
            </p:custData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17649" name="think-cell Slide" r:id="rId26" imgW="270" imgH="270" progId="TCLayout.ActiveDocument.1">
                  <p:embed/>
                </p:oleObj>
              </mc:Choice>
              <mc:Fallback>
                <p:oleObj name="think-cell Slide" r:id="rId26" imgW="270" imgH="270" progId="TCLayout.ActiveDocument.1">
                  <p:embed/>
                  <p:pic>
                    <p:nvPicPr>
                      <p:cNvPr id="2" name="Object 1" hidden="1"/>
                      <p:cNvPicPr/>
                      <p:nvPr/>
                    </p:nvPicPr>
                    <p:blipFill>
                      <a:blip r:embed="rId27"/>
                      <a:stretch>
                        <a:fillRect/>
                      </a:stretch>
                    </p:blipFill>
                    <p:spPr>
                      <a:xfrm>
                        <a:off x="0" y="0"/>
                        <a:ext cx="161984" cy="161974"/>
                      </a:xfrm>
                      <a:prstGeom prst="rect">
                        <a:avLst/>
                      </a:prstGeom>
                    </p:spPr>
                  </p:pic>
                </p:oleObj>
              </mc:Fallback>
            </mc:AlternateContent>
          </a:graphicData>
        </a:graphic>
      </p:graphicFrame>
      <p:pic>
        <p:nvPicPr>
          <p:cNvPr id="64" name="Picture 142"/>
          <p:cNvPicPr>
            <a:picLocks noChangeArrowheads="1"/>
          </p:cNvPicPr>
          <p:nvPr/>
        </p:nvPicPr>
        <p:blipFill>
          <a:blip r:embed="rId28">
            <a:extLst>
              <a:ext uri="{28A0092B-C50C-407E-A947-70E740481C1C}">
                <a14:useLocalDpi xmlns:a14="http://schemas.microsoft.com/office/drawing/2010/main" val="0"/>
              </a:ext>
            </a:extLst>
          </a:blip>
          <a:srcRect/>
          <a:stretch>
            <a:fillRect/>
          </a:stretch>
        </p:blipFill>
        <p:spPr bwMode="ltGray">
          <a:xfrm>
            <a:off x="0" y="0"/>
            <a:ext cx="7591426" cy="9699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140"/>
          <p:cNvPicPr>
            <a:picLocks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662863" y="341318"/>
            <a:ext cx="1173162" cy="295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6" name="Rectangle 286"/>
          <p:cNvSpPr>
            <a:spLocks noGrp="1" noChangeArrowheads="1"/>
          </p:cNvSpPr>
          <p:nvPr>
            <p:ph type="body" idx="1"/>
          </p:nvPr>
        </p:nvSpPr>
        <p:spPr bwMode="auto">
          <a:xfrm>
            <a:off x="2377117" y="2581480"/>
            <a:ext cx="4389768"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McK 3. Unit of measure" hidden="1"/>
          <p:cNvSpPr txBox="1">
            <a:spLocks noChangeArrowheads="1"/>
          </p:cNvSpPr>
          <p:nvPr/>
        </p:nvSpPr>
        <p:spPr bwMode="auto">
          <a:xfrm>
            <a:off x="174255" y="986832"/>
            <a:ext cx="8795497" cy="254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32" baseline="0" noProof="0" dirty="0">
                <a:solidFill>
                  <a:srgbClr val="808080"/>
                </a:solidFill>
                <a:latin typeface="+mn-lt"/>
              </a:rPr>
              <a:t>Unit of measure</a:t>
            </a:r>
          </a:p>
        </p:txBody>
      </p:sp>
      <p:grpSp>
        <p:nvGrpSpPr>
          <p:cNvPr id="15" name="ACET" hidden="1"/>
          <p:cNvGrpSpPr>
            <a:grpSpLocks/>
          </p:cNvGrpSpPr>
          <p:nvPr/>
        </p:nvGrpSpPr>
        <p:grpSpPr bwMode="auto">
          <a:xfrm>
            <a:off x="2377117" y="1904823"/>
            <a:ext cx="4389768" cy="596067"/>
            <a:chOff x="915" y="662"/>
            <a:chExt cx="2686" cy="368"/>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662"/>
              <a:ext cx="2686" cy="368"/>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837" b="1" baseline="0" noProof="0" dirty="0">
                  <a:latin typeface="+mn-lt"/>
                  <a:ea typeface="+mn-ea"/>
                </a:rPr>
                <a:t>Title</a:t>
              </a:r>
            </a:p>
            <a:p>
              <a:r>
                <a:rPr lang="en-US" sz="1837" baseline="0" noProof="0" dirty="0">
                  <a:solidFill>
                    <a:srgbClr val="808080"/>
                  </a:solidFill>
                  <a:latin typeface="+mn-lt"/>
                  <a:ea typeface="+mn-ea"/>
                </a:rPr>
                <a:t>Unit of measure</a:t>
              </a:r>
            </a:p>
          </p:txBody>
        </p:sp>
      </p:grpSp>
      <p:sp>
        <p:nvSpPr>
          <p:cNvPr id="19" name="Title Placeholder 2"/>
          <p:cNvSpPr>
            <a:spLocks noGrp="1" noChangeArrowheads="1"/>
          </p:cNvSpPr>
          <p:nvPr>
            <p:ph type="title"/>
          </p:nvPr>
        </p:nvSpPr>
        <p:spPr bwMode="auto">
          <a:xfrm>
            <a:off x="174255" y="522463"/>
            <a:ext cx="7025615"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noProof="0"/>
              <a:t>Click to edit Master title style</a:t>
            </a:r>
            <a:endParaRPr lang="en-US" noProof="0" dirty="0"/>
          </a:p>
        </p:txBody>
      </p:sp>
      <p:grpSp>
        <p:nvGrpSpPr>
          <p:cNvPr id="25" name="LegendBoxes" hidden="1"/>
          <p:cNvGrpSpPr>
            <a:grpSpLocks/>
          </p:cNvGrpSpPr>
          <p:nvPr/>
        </p:nvGrpSpPr>
        <p:grpSpPr bwMode="auto">
          <a:xfrm>
            <a:off x="8153645" y="1037381"/>
            <a:ext cx="784226" cy="1004889"/>
            <a:chOff x="4936" y="176"/>
            <a:chExt cx="494" cy="633"/>
          </a:xfrm>
        </p:grpSpPr>
        <p:sp>
          <p:nvSpPr>
            <p:cNvPr id="26" name="Legend1"/>
            <p:cNvSpPr>
              <a:spLocks noChangeArrowheads="1"/>
            </p:cNvSpPr>
            <p:nvPr/>
          </p:nvSpPr>
          <p:spPr bwMode="auto">
            <a:xfrm>
              <a:off x="5096" y="176"/>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2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28" name="Legend2"/>
            <p:cNvSpPr>
              <a:spLocks noChangeArrowheads="1"/>
            </p:cNvSpPr>
            <p:nvPr/>
          </p:nvSpPr>
          <p:spPr bwMode="auto">
            <a:xfrm>
              <a:off x="5096" y="346"/>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2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30" name="Legend3"/>
            <p:cNvSpPr>
              <a:spLocks noChangeArrowheads="1"/>
            </p:cNvSpPr>
            <p:nvPr/>
          </p:nvSpPr>
          <p:spPr bwMode="auto">
            <a:xfrm>
              <a:off x="5096" y="517"/>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3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32" name="Legend4"/>
            <p:cNvSpPr>
              <a:spLocks noChangeArrowheads="1"/>
            </p:cNvSpPr>
            <p:nvPr/>
          </p:nvSpPr>
          <p:spPr bwMode="auto">
            <a:xfrm>
              <a:off x="5096" y="688"/>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3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grpSp>
      <p:grpSp>
        <p:nvGrpSpPr>
          <p:cNvPr id="34" name="LegendLines" hidden="1"/>
          <p:cNvGrpSpPr>
            <a:grpSpLocks/>
          </p:cNvGrpSpPr>
          <p:nvPr/>
        </p:nvGrpSpPr>
        <p:grpSpPr bwMode="auto">
          <a:xfrm>
            <a:off x="7845678" y="1037384"/>
            <a:ext cx="1092201" cy="738188"/>
            <a:chOff x="4750" y="176"/>
            <a:chExt cx="688" cy="465"/>
          </a:xfrm>
        </p:grpSpPr>
        <p:sp>
          <p:nvSpPr>
            <p:cNvPr id="3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24" dirty="0">
                <a:latin typeface="+mn-lt"/>
              </a:endParaRPr>
            </a:p>
          </p:txBody>
        </p:sp>
        <p:sp>
          <p:nvSpPr>
            <p:cNvPr id="3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24" dirty="0">
                <a:latin typeface="+mn-lt"/>
              </a:endParaRPr>
            </a:p>
          </p:txBody>
        </p:sp>
        <p:sp>
          <p:nvSpPr>
            <p:cNvPr id="3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24" dirty="0">
                <a:latin typeface="+mn-lt"/>
              </a:endParaRPr>
            </a:p>
          </p:txBody>
        </p:sp>
        <p:sp>
          <p:nvSpPr>
            <p:cNvPr id="38" name="Legend1"/>
            <p:cNvSpPr>
              <a:spLocks noChangeArrowheads="1"/>
            </p:cNvSpPr>
            <p:nvPr/>
          </p:nvSpPr>
          <p:spPr bwMode="auto">
            <a:xfrm>
              <a:off x="5104" y="176"/>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39" name="Legend2"/>
            <p:cNvSpPr>
              <a:spLocks noChangeArrowheads="1"/>
            </p:cNvSpPr>
            <p:nvPr/>
          </p:nvSpPr>
          <p:spPr bwMode="auto">
            <a:xfrm>
              <a:off x="5104" y="344"/>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40" name="Legend3"/>
            <p:cNvSpPr>
              <a:spLocks noChangeArrowheads="1"/>
            </p:cNvSpPr>
            <p:nvPr/>
          </p:nvSpPr>
          <p:spPr bwMode="auto">
            <a:xfrm>
              <a:off x="5104" y="520"/>
              <a:ext cx="334"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grpSp>
      <p:grpSp>
        <p:nvGrpSpPr>
          <p:cNvPr id="67" name="McK Moon" hidden="1"/>
          <p:cNvGrpSpPr>
            <a:grpSpLocks noChangeAspect="1"/>
          </p:cNvGrpSpPr>
          <p:nvPr>
            <p:custDataLst>
              <p:tags r:id="rId8"/>
            </p:custDataLst>
          </p:nvPr>
        </p:nvGrpSpPr>
        <p:grpSpPr bwMode="auto">
          <a:xfrm>
            <a:off x="8086793" y="2508240"/>
            <a:ext cx="254000" cy="254000"/>
            <a:chOff x="1600" y="1600"/>
            <a:chExt cx="160" cy="160"/>
          </a:xfrm>
        </p:grpSpPr>
        <p:sp>
          <p:nvSpPr>
            <p:cNvPr id="68" name="Oval 90"/>
            <p:cNvSpPr>
              <a:spLocks noChangeAspect="1" noChangeArrowheads="1"/>
            </p:cNvSpPr>
            <p:nvPr>
              <p:custDataLst>
                <p:tags r:id="rId24"/>
              </p:custDataLst>
            </p:nvPr>
          </p:nvSpPr>
          <p:spPr bwMode="auto">
            <a:xfrm>
              <a:off x="1600" y="160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37" dirty="0"/>
            </a:p>
          </p:txBody>
        </p:sp>
        <p:sp>
          <p:nvSpPr>
            <p:cNvPr id="69" name="Arc 91"/>
            <p:cNvSpPr>
              <a:spLocks noChangeAspect="1"/>
            </p:cNvSpPr>
            <p:nvPr>
              <p:custDataLst>
                <p:tags r:id="rId25"/>
              </p:custDataLst>
            </p:nvPr>
          </p:nvSpPr>
          <p:spPr bwMode="auto">
            <a:xfrm>
              <a:off x="1600" y="1600"/>
              <a:ext cx="160" cy="160"/>
            </a:xfrm>
            <a:prstGeom prst="arc">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37" dirty="0"/>
            </a:p>
          </p:txBody>
        </p:sp>
      </p:grpSp>
      <p:grpSp>
        <p:nvGrpSpPr>
          <p:cNvPr id="66" name="McK Slide Elements" hidden="1"/>
          <p:cNvGrpSpPr>
            <a:grpSpLocks/>
          </p:cNvGrpSpPr>
          <p:nvPr/>
        </p:nvGrpSpPr>
        <p:grpSpPr bwMode="auto">
          <a:xfrm>
            <a:off x="174252" y="6359562"/>
            <a:ext cx="8795496" cy="374771"/>
            <a:chOff x="121488" y="6346366"/>
            <a:chExt cx="8794114" cy="374771"/>
          </a:xfrm>
        </p:grpSpPr>
        <p:sp>
          <p:nvSpPr>
            <p:cNvPr id="70" name="McK 4. Footnote"/>
            <p:cNvSpPr txBox="1">
              <a:spLocks noChangeArrowheads="1"/>
            </p:cNvSpPr>
            <p:nvPr/>
          </p:nvSpPr>
          <p:spPr bwMode="auto">
            <a:xfrm>
              <a:off x="121488" y="6346366"/>
              <a:ext cx="8794114" cy="16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20" baseline="0" noProof="0" dirty="0">
                  <a:latin typeface="+mn-lt"/>
                </a:rPr>
                <a:t>1 Footnote</a:t>
              </a:r>
            </a:p>
          </p:txBody>
        </p:sp>
        <p:sp>
          <p:nvSpPr>
            <p:cNvPr id="71" name="McK 5. Source"/>
            <p:cNvSpPr>
              <a:spLocks noChangeArrowheads="1"/>
            </p:cNvSpPr>
            <p:nvPr/>
          </p:nvSpPr>
          <p:spPr bwMode="auto">
            <a:xfrm>
              <a:off x="121488" y="6560983"/>
              <a:ext cx="8232106" cy="16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625082" indent="-625082" defTabSz="910731">
                <a:tabLst>
                  <a:tab pos="615365" algn="l"/>
                  <a:tab pos="620224" algn="l"/>
                </a:tabLst>
              </a:pPr>
              <a:r>
                <a:rPr lang="en-US" sz="1020" baseline="0" noProof="0" dirty="0">
                  <a:solidFill>
                    <a:schemeClr val="tx1"/>
                  </a:solidFill>
                  <a:latin typeface="+mn-lt"/>
                </a:rPr>
                <a:t>SOURCE: Source</a:t>
              </a:r>
            </a:p>
          </p:txBody>
        </p:sp>
      </p:grpSp>
      <p:sp>
        <p:nvSpPr>
          <p:cNvPr id="72" name="Slide Number"/>
          <p:cNvSpPr txBox="1">
            <a:spLocks/>
          </p:cNvSpPr>
          <p:nvPr/>
        </p:nvSpPr>
        <p:spPr bwMode="auto">
          <a:xfrm>
            <a:off x="8807817" y="6574187"/>
            <a:ext cx="161931" cy="160154"/>
          </a:xfrm>
          <a:prstGeom prst="rect">
            <a:avLst/>
          </a:prstGeom>
        </p:spPr>
        <p:txBody>
          <a:bodyPr vert="horz" wrap="none" lIns="0" tIns="0" rIns="0" bIns="0" rtlCol="0" anchor="b" anchorCtr="0">
            <a:spAutoFit/>
          </a:bodyPr>
          <a:lstStyle>
            <a:defPPr>
              <a:defRPr lang="en-US"/>
            </a:defPPr>
            <a:lvl1pPr>
              <a:defRPr sz="1000" baseline="0">
                <a:latin typeface="+mn-lt"/>
              </a:defRPr>
            </a:lvl1pPr>
          </a:lstStyle>
          <a:p>
            <a:pPr lvl="0" algn="r"/>
            <a:fld id="{42C328C1-A84F-4A39-A664-DBA00541A8C6}" type="slidenum">
              <a:rPr lang="en-US" sz="1020" u="none" smtClean="0">
                <a:solidFill>
                  <a:schemeClr val="tx2"/>
                </a:solidFill>
              </a:rPr>
              <a:pPr lvl="0" algn="r"/>
              <a:t>‹#›</a:t>
            </a:fld>
            <a:endParaRPr lang="en-US" sz="1020" u="none" dirty="0">
              <a:solidFill>
                <a:schemeClr val="tx2"/>
              </a:solidFill>
            </a:endParaRPr>
          </a:p>
        </p:txBody>
      </p:sp>
      <p:grpSp>
        <p:nvGrpSpPr>
          <p:cNvPr id="3" name="LegendMoons" hidden="1"/>
          <p:cNvGrpSpPr/>
          <p:nvPr/>
        </p:nvGrpSpPr>
        <p:grpSpPr bwMode="auto">
          <a:xfrm>
            <a:off x="8086798" y="1037381"/>
            <a:ext cx="850629" cy="1306516"/>
            <a:chOff x="8086793" y="1037381"/>
            <a:chExt cx="850629" cy="1306516"/>
          </a:xfrm>
        </p:grpSpPr>
        <p:grpSp>
          <p:nvGrpSpPr>
            <p:cNvPr id="47" name="MoonLegend2"/>
            <p:cNvGrpSpPr>
              <a:grpSpLocks noChangeAspect="1"/>
            </p:cNvGrpSpPr>
            <p:nvPr>
              <p:custDataLst>
                <p:tags r:id="rId9"/>
              </p:custDataLst>
            </p:nvPr>
          </p:nvGrpSpPr>
          <p:grpSpPr bwMode="auto">
            <a:xfrm>
              <a:off x="8086793" y="1311622"/>
              <a:ext cx="209550" cy="209551"/>
              <a:chOff x="1694" y="2044"/>
              <a:chExt cx="160" cy="160"/>
            </a:xfrm>
          </p:grpSpPr>
          <p:sp>
            <p:nvSpPr>
              <p:cNvPr id="62" name="Oval 41"/>
              <p:cNvSpPr>
                <a:spLocks noChangeAspect="1" noChangeArrowheads="1"/>
              </p:cNvSpPr>
              <p:nvPr>
                <p:custDataLst>
                  <p:tags r:id="rId22"/>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63" name="Arc 42"/>
              <p:cNvSpPr>
                <a:spLocks noChangeAspect="1"/>
              </p:cNvSpPr>
              <p:nvPr>
                <p:custDataLst>
                  <p:tags r:id="rId23"/>
                </p:custDataLst>
              </p:nvPr>
            </p:nvSpPr>
            <p:spPr bwMode="auto">
              <a:xfrm>
                <a:off x="1694" y="2044"/>
                <a:ext cx="160" cy="160"/>
              </a:xfrm>
              <a:prstGeom prst="arc">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grpSp>
        <p:grpSp>
          <p:nvGrpSpPr>
            <p:cNvPr id="48" name="MoonLegend4"/>
            <p:cNvGrpSpPr>
              <a:grpSpLocks noChangeAspect="1"/>
            </p:cNvGrpSpPr>
            <p:nvPr>
              <p:custDataLst>
                <p:tags r:id="rId10"/>
              </p:custDataLst>
            </p:nvPr>
          </p:nvGrpSpPr>
          <p:grpSpPr bwMode="auto">
            <a:xfrm>
              <a:off x="8086793" y="1860104"/>
              <a:ext cx="209550" cy="209551"/>
              <a:chOff x="4495" y="1198"/>
              <a:chExt cx="160" cy="160"/>
            </a:xfrm>
          </p:grpSpPr>
          <p:sp>
            <p:nvSpPr>
              <p:cNvPr id="60" name="Oval 47"/>
              <p:cNvSpPr>
                <a:spLocks noChangeAspect="1" noChangeArrowheads="1"/>
              </p:cNvSpPr>
              <p:nvPr>
                <p:custDataLst>
                  <p:tags r:id="rId20"/>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61" name="Arc 48"/>
              <p:cNvSpPr>
                <a:spLocks noChangeAspect="1"/>
              </p:cNvSpPr>
              <p:nvPr>
                <p:custDataLst>
                  <p:tags r:id="rId21"/>
                </p:custDataLst>
              </p:nvPr>
            </p:nvSpPr>
            <p:spPr bwMode="auto">
              <a:xfrm>
                <a:off x="4495" y="1198"/>
                <a:ext cx="160" cy="160"/>
              </a:xfrm>
              <a:prstGeom prst="arc">
                <a:avLst>
                  <a:gd name="adj1" fmla="val 16200000"/>
                  <a:gd name="adj2" fmla="val 108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grpSp>
        <p:sp>
          <p:nvSpPr>
            <p:cNvPr id="50" name="Legend1"/>
            <p:cNvSpPr>
              <a:spLocks noChangeArrowheads="1"/>
            </p:cNvSpPr>
            <p:nvPr/>
          </p:nvSpPr>
          <p:spPr bwMode="auto">
            <a:xfrm>
              <a:off x="8407468" y="1050081"/>
              <a:ext cx="52995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51" name="Legend2"/>
            <p:cNvSpPr>
              <a:spLocks noChangeArrowheads="1"/>
            </p:cNvSpPr>
            <p:nvPr/>
          </p:nvSpPr>
          <p:spPr bwMode="auto">
            <a:xfrm>
              <a:off x="8407468" y="1324719"/>
              <a:ext cx="52995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52" name="Legend3"/>
            <p:cNvSpPr>
              <a:spLocks noChangeArrowheads="1"/>
            </p:cNvSpPr>
            <p:nvPr/>
          </p:nvSpPr>
          <p:spPr bwMode="auto">
            <a:xfrm>
              <a:off x="8407468" y="1599358"/>
              <a:ext cx="52995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53" name="Legend4"/>
            <p:cNvSpPr>
              <a:spLocks noChangeArrowheads="1"/>
            </p:cNvSpPr>
            <p:nvPr/>
          </p:nvSpPr>
          <p:spPr bwMode="auto">
            <a:xfrm>
              <a:off x="8407468" y="1870821"/>
              <a:ext cx="52995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sp>
          <p:nvSpPr>
            <p:cNvPr id="54" name="Legend5"/>
            <p:cNvSpPr>
              <a:spLocks noChangeArrowheads="1"/>
            </p:cNvSpPr>
            <p:nvPr/>
          </p:nvSpPr>
          <p:spPr bwMode="auto">
            <a:xfrm>
              <a:off x="8407468" y="2147046"/>
              <a:ext cx="52995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2609">
                <a:buClr>
                  <a:schemeClr val="tx2"/>
                </a:buClr>
              </a:pPr>
              <a:r>
                <a:rPr lang="en-US" sz="1224" dirty="0">
                  <a:latin typeface="+mn-lt"/>
                </a:rPr>
                <a:t>Legend</a:t>
              </a:r>
            </a:p>
          </p:txBody>
        </p:sp>
        <p:grpSp>
          <p:nvGrpSpPr>
            <p:cNvPr id="55" name="MoonLegend3"/>
            <p:cNvGrpSpPr>
              <a:grpSpLocks noChangeAspect="1"/>
            </p:cNvGrpSpPr>
            <p:nvPr>
              <p:custDataLst>
                <p:tags r:id="rId11"/>
              </p:custDataLst>
            </p:nvPr>
          </p:nvGrpSpPr>
          <p:grpSpPr bwMode="auto">
            <a:xfrm>
              <a:off x="8086793" y="1585863"/>
              <a:ext cx="209550" cy="209551"/>
              <a:chOff x="4495" y="1198"/>
              <a:chExt cx="160" cy="160"/>
            </a:xfrm>
          </p:grpSpPr>
          <p:sp>
            <p:nvSpPr>
              <p:cNvPr id="56" name="Oval 47"/>
              <p:cNvSpPr>
                <a:spLocks noChangeAspect="1" noChangeArrowheads="1"/>
              </p:cNvSpPr>
              <p:nvPr>
                <p:custDataLst>
                  <p:tags r:id="rId18"/>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57" name="Arc 48"/>
              <p:cNvSpPr>
                <a:spLocks noChangeAspect="1"/>
              </p:cNvSpPr>
              <p:nvPr>
                <p:custDataLst>
                  <p:tags r:id="rId19"/>
                </p:custDataLst>
              </p:nvPr>
            </p:nvSpPr>
            <p:spPr bwMode="auto">
              <a:xfrm>
                <a:off x="4495" y="1198"/>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grpSp>
        <p:grpSp>
          <p:nvGrpSpPr>
            <p:cNvPr id="77" name="MoonLegend5"/>
            <p:cNvGrpSpPr>
              <a:grpSpLocks noChangeAspect="1"/>
            </p:cNvGrpSpPr>
            <p:nvPr userDrawn="1">
              <p:custDataLst>
                <p:tags r:id="rId12"/>
              </p:custDataLst>
            </p:nvPr>
          </p:nvGrpSpPr>
          <p:grpSpPr bwMode="auto">
            <a:xfrm>
              <a:off x="8086793" y="2134346"/>
              <a:ext cx="209550" cy="209551"/>
              <a:chOff x="4495" y="1198"/>
              <a:chExt cx="160" cy="160"/>
            </a:xfrm>
          </p:grpSpPr>
          <p:sp>
            <p:nvSpPr>
              <p:cNvPr id="78" name="Oval 47"/>
              <p:cNvSpPr>
                <a:spLocks noChangeAspect="1" noChangeArrowheads="1"/>
              </p:cNvSpPr>
              <p:nvPr>
                <p:custDataLst>
                  <p:tags r:id="rId16"/>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79" name="Arc 48"/>
              <p:cNvSpPr>
                <a:spLocks noChangeAspect="1"/>
              </p:cNvSpPr>
              <p:nvPr>
                <p:custDataLst>
                  <p:tags r:id="rId17"/>
                </p:custDataLst>
              </p:nvPr>
            </p:nvSpPr>
            <p:spPr bwMode="auto">
              <a:xfrm>
                <a:off x="4495" y="1198"/>
                <a:ext cx="160" cy="160"/>
              </a:xfrm>
              <a:prstGeom prst="arc">
                <a:avLst>
                  <a:gd name="adj1" fmla="val 16200000"/>
                  <a:gd name="adj2" fmla="val 162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grpSp>
        <p:grpSp>
          <p:nvGrpSpPr>
            <p:cNvPr id="80" name="MoonLegend1"/>
            <p:cNvGrpSpPr>
              <a:grpSpLocks noChangeAspect="1"/>
            </p:cNvGrpSpPr>
            <p:nvPr userDrawn="1">
              <p:custDataLst>
                <p:tags r:id="rId13"/>
              </p:custDataLst>
            </p:nvPr>
          </p:nvGrpSpPr>
          <p:grpSpPr bwMode="auto">
            <a:xfrm>
              <a:off x="8086793" y="1037381"/>
              <a:ext cx="209550" cy="209551"/>
              <a:chOff x="4495" y="1198"/>
              <a:chExt cx="160" cy="160"/>
            </a:xfrm>
          </p:grpSpPr>
          <p:sp>
            <p:nvSpPr>
              <p:cNvPr id="81" name="Oval 47"/>
              <p:cNvSpPr>
                <a:spLocks noChangeAspect="1" noChangeArrowheads="1"/>
              </p:cNvSpPr>
              <p:nvPr>
                <p:custDataLst>
                  <p:tags r:id="rId14"/>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sp>
            <p:nvSpPr>
              <p:cNvPr id="82" name="Arc 48"/>
              <p:cNvSpPr>
                <a:spLocks noChangeAspect="1"/>
              </p:cNvSpPr>
              <p:nvPr>
                <p:custDataLst>
                  <p:tags r:id="rId15"/>
                </p:custDataLst>
              </p:nvPr>
            </p:nvSpPr>
            <p:spPr bwMode="auto">
              <a:xfrm>
                <a:off x="4495" y="1198"/>
                <a:ext cx="160" cy="160"/>
              </a:xfrm>
              <a:prstGeom prst="arc">
                <a:avLst>
                  <a:gd name="adj1" fmla="val 16200000"/>
                  <a:gd name="adj2" fmla="val 5400000"/>
                </a:avLst>
              </a:prstGeom>
              <a:solidFill>
                <a:schemeClr val="accent3"/>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24" dirty="0">
                  <a:latin typeface="+mn-lt"/>
                </a:endParaRPr>
              </a:p>
            </p:txBody>
          </p:sp>
        </p:grpSp>
      </p:grpSp>
      <p:sp>
        <p:nvSpPr>
          <p:cNvPr id="76" name="McK 1. On-page tracker" hidden="1"/>
          <p:cNvSpPr>
            <a:spLocks noChangeArrowheads="1"/>
          </p:cNvSpPr>
          <p:nvPr/>
        </p:nvSpPr>
        <p:spPr bwMode="auto">
          <a:xfrm>
            <a:off x="174253" y="27537"/>
            <a:ext cx="765488"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224" baseline="0" noProof="0" dirty="0">
                <a:solidFill>
                  <a:schemeClr val="bg1"/>
                </a:solidFill>
                <a:latin typeface="+mn-lt"/>
                <a:ea typeface="+mn-ea"/>
              </a:rPr>
              <a:t>TRACKER</a:t>
            </a:r>
          </a:p>
        </p:txBody>
      </p:sp>
      <p:grpSp>
        <p:nvGrpSpPr>
          <p:cNvPr id="73" name="McKSticker" hidden="1"/>
          <p:cNvGrpSpPr/>
          <p:nvPr/>
        </p:nvGrpSpPr>
        <p:grpSpPr bwMode="ltGray">
          <a:xfrm>
            <a:off x="7779146" y="1037381"/>
            <a:ext cx="1138092" cy="248737"/>
            <a:chOff x="7623833" y="1016730"/>
            <a:chExt cx="1115370" cy="243785"/>
          </a:xfrm>
        </p:grpSpPr>
        <p:sp>
          <p:nvSpPr>
            <p:cNvPr id="74" name="StickerRectangle"/>
            <p:cNvSpPr>
              <a:spLocks noChangeArrowheads="1"/>
            </p:cNvSpPr>
            <p:nvPr/>
          </p:nvSpPr>
          <p:spPr bwMode="ltGray">
            <a:xfrm>
              <a:off x="7623833" y="1016730"/>
              <a:ext cx="1115370" cy="243785"/>
            </a:xfrm>
            <a:prstGeom prst="leftRightArrow">
              <a:avLst>
                <a:gd name="adj1" fmla="val 100000"/>
                <a:gd name="adj2" fmla="val 0"/>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27432" rIns="27432" bIns="27432">
              <a:spAutoFit/>
            </a:bodyPr>
            <a:lstStyle/>
            <a:p>
              <a:pPr algn="r" defTabSz="892609">
                <a:buClr>
                  <a:schemeClr val="tx2"/>
                </a:buClr>
              </a:pPr>
              <a:r>
                <a:rPr lang="en-US" sz="1224" dirty="0">
                  <a:solidFill>
                    <a:schemeClr val="bg1"/>
                  </a:solidFill>
                  <a:latin typeface="+mn-lt"/>
                </a:rPr>
                <a:t>PRELIMINARY</a:t>
              </a:r>
            </a:p>
          </p:txBody>
        </p:sp>
        <p:cxnSp>
          <p:nvCxnSpPr>
            <p:cNvPr id="75" name="AutoShape 32"/>
            <p:cNvCxnSpPr>
              <a:cxnSpLocks noChangeShapeType="1"/>
              <a:stCxn id="74" idx="4"/>
              <a:endCxn id="74" idx="6"/>
            </p:cNvCxnSpPr>
            <p:nvPr/>
          </p:nvCxnSpPr>
          <p:spPr bwMode="ltGray">
            <a:xfrm>
              <a:off x="7644608" y="1256796"/>
              <a:ext cx="1094595" cy="0"/>
            </a:xfrm>
            <a:prstGeom prst="straightConnector1">
              <a:avLst/>
            </a:prstGeom>
            <a:noFill/>
            <a:ln w="25400">
              <a:noFill/>
              <a:round/>
              <a:headEnd/>
              <a:tailEnd/>
            </a:ln>
            <a:extLst>
              <a:ext uri="{909E8E84-426E-40DD-AFC4-6F175D3DCCD1}">
                <a14:hiddenFill xmlns:a14="http://schemas.microsoft.com/office/drawing/2010/main">
                  <a:noFill/>
                </a14:hiddenFill>
              </a:ext>
            </a:extLst>
          </p:spPr>
        </p:cxnSp>
        <p:cxnSp>
          <p:nvCxnSpPr>
            <p:cNvPr id="83" name="AutoShape 32"/>
            <p:cNvCxnSpPr>
              <a:cxnSpLocks noChangeShapeType="1"/>
              <a:stCxn id="74" idx="2"/>
              <a:endCxn id="74" idx="0"/>
            </p:cNvCxnSpPr>
            <p:nvPr/>
          </p:nvCxnSpPr>
          <p:spPr bwMode="ltGray">
            <a:xfrm>
              <a:off x="7644608" y="1016730"/>
              <a:ext cx="1094595" cy="0"/>
            </a:xfrm>
            <a:prstGeom prst="straightConnector1">
              <a:avLst/>
            </a:prstGeom>
            <a:noFill/>
            <a:ln w="25400">
              <a:no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517276246"/>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Lst>
  <p:hf sldNum="0" hdr="0" ftr="0" dt="0"/>
  <p:txStyles>
    <p:titleStyle>
      <a:lvl1pPr algn="l" defTabSz="892609" rtl="0" eaLnBrk="1" fontAlgn="base" hangingPunct="1">
        <a:spcBef>
          <a:spcPct val="0"/>
        </a:spcBef>
        <a:spcAft>
          <a:spcPct val="0"/>
        </a:spcAft>
        <a:tabLst>
          <a:tab pos="269047" algn="l"/>
        </a:tabLst>
        <a:defRPr sz="2449" b="0" baseline="0">
          <a:solidFill>
            <a:schemeClr val="bg1"/>
          </a:solidFill>
          <a:latin typeface="+mj-lt"/>
          <a:ea typeface="Arial Unicode MS" pitchFamily="34" charset="-128"/>
          <a:cs typeface="Arial Unicode MS" pitchFamily="34" charset="-128"/>
        </a:defRPr>
      </a:lvl1pPr>
      <a:lvl2pPr algn="l" defTabSz="892609" rtl="0" eaLnBrk="1" fontAlgn="base" hangingPunct="1">
        <a:spcBef>
          <a:spcPct val="0"/>
        </a:spcBef>
        <a:spcAft>
          <a:spcPct val="0"/>
        </a:spcAft>
        <a:defRPr sz="1939" b="1">
          <a:solidFill>
            <a:schemeClr val="tx2"/>
          </a:solidFill>
          <a:latin typeface="Arial" charset="0"/>
        </a:defRPr>
      </a:lvl2pPr>
      <a:lvl3pPr algn="l" defTabSz="892609" rtl="0" eaLnBrk="1" fontAlgn="base" hangingPunct="1">
        <a:spcBef>
          <a:spcPct val="0"/>
        </a:spcBef>
        <a:spcAft>
          <a:spcPct val="0"/>
        </a:spcAft>
        <a:defRPr sz="1939" b="1">
          <a:solidFill>
            <a:schemeClr val="tx2"/>
          </a:solidFill>
          <a:latin typeface="Arial" charset="0"/>
        </a:defRPr>
      </a:lvl3pPr>
      <a:lvl4pPr algn="l" defTabSz="892609" rtl="0" eaLnBrk="1" fontAlgn="base" hangingPunct="1">
        <a:spcBef>
          <a:spcPct val="0"/>
        </a:spcBef>
        <a:spcAft>
          <a:spcPct val="0"/>
        </a:spcAft>
        <a:defRPr sz="1939" b="1">
          <a:solidFill>
            <a:schemeClr val="tx2"/>
          </a:solidFill>
          <a:latin typeface="Arial" charset="0"/>
        </a:defRPr>
      </a:lvl4pPr>
      <a:lvl5pPr algn="l" defTabSz="892609" rtl="0" eaLnBrk="1" fontAlgn="base" hangingPunct="1">
        <a:spcBef>
          <a:spcPct val="0"/>
        </a:spcBef>
        <a:spcAft>
          <a:spcPct val="0"/>
        </a:spcAft>
        <a:defRPr sz="1939" b="1">
          <a:solidFill>
            <a:schemeClr val="tx2"/>
          </a:solidFill>
          <a:latin typeface="Arial" charset="0"/>
        </a:defRPr>
      </a:lvl5pPr>
      <a:lvl6pPr marL="455799" algn="l" defTabSz="892609" rtl="0" eaLnBrk="1" fontAlgn="base" hangingPunct="1">
        <a:spcBef>
          <a:spcPct val="0"/>
        </a:spcBef>
        <a:spcAft>
          <a:spcPct val="0"/>
        </a:spcAft>
        <a:defRPr sz="1939" b="1">
          <a:solidFill>
            <a:schemeClr val="tx2"/>
          </a:solidFill>
          <a:latin typeface="Arial" charset="0"/>
        </a:defRPr>
      </a:lvl6pPr>
      <a:lvl7pPr marL="911603" algn="l" defTabSz="892609" rtl="0" eaLnBrk="1" fontAlgn="base" hangingPunct="1">
        <a:spcBef>
          <a:spcPct val="0"/>
        </a:spcBef>
        <a:spcAft>
          <a:spcPct val="0"/>
        </a:spcAft>
        <a:defRPr sz="1939" b="1">
          <a:solidFill>
            <a:schemeClr val="tx2"/>
          </a:solidFill>
          <a:latin typeface="Arial" charset="0"/>
        </a:defRPr>
      </a:lvl7pPr>
      <a:lvl8pPr marL="1367402" algn="l" defTabSz="892609" rtl="0" eaLnBrk="1" fontAlgn="base" hangingPunct="1">
        <a:spcBef>
          <a:spcPct val="0"/>
        </a:spcBef>
        <a:spcAft>
          <a:spcPct val="0"/>
        </a:spcAft>
        <a:defRPr sz="1939" b="1">
          <a:solidFill>
            <a:schemeClr val="tx2"/>
          </a:solidFill>
          <a:latin typeface="Arial" charset="0"/>
        </a:defRPr>
      </a:lvl8pPr>
      <a:lvl9pPr marL="1823205" algn="l" defTabSz="892609" rtl="0" eaLnBrk="1" fontAlgn="base" hangingPunct="1">
        <a:spcBef>
          <a:spcPct val="0"/>
        </a:spcBef>
        <a:spcAft>
          <a:spcPct val="0"/>
        </a:spcAft>
        <a:defRPr sz="1939" b="1">
          <a:solidFill>
            <a:schemeClr val="tx2"/>
          </a:solidFill>
          <a:latin typeface="Arial" charset="0"/>
        </a:defRPr>
      </a:lvl9pPr>
    </p:titleStyle>
    <p:bodyStyle>
      <a:lvl1pPr marL="0" indent="0" algn="l" defTabSz="892609" rtl="0" eaLnBrk="1" fontAlgn="base" hangingPunct="1">
        <a:spcBef>
          <a:spcPct val="0"/>
        </a:spcBef>
        <a:spcAft>
          <a:spcPct val="0"/>
        </a:spcAft>
        <a:buClr>
          <a:schemeClr val="tx2"/>
        </a:buClr>
        <a:defRPr sz="1632" baseline="0">
          <a:solidFill>
            <a:schemeClr val="tx1"/>
          </a:solidFill>
          <a:latin typeface="+mn-lt"/>
          <a:ea typeface="Arial Unicode MS" pitchFamily="34" charset="-128"/>
          <a:cs typeface="Arial Unicode MS" pitchFamily="34" charset="-128"/>
        </a:defRPr>
      </a:lvl1pPr>
      <a:lvl2pPr marL="193082" indent="-191498" algn="l" defTabSz="892609" rtl="0" eaLnBrk="1" fontAlgn="base" hangingPunct="1">
        <a:spcBef>
          <a:spcPct val="0"/>
        </a:spcBef>
        <a:spcAft>
          <a:spcPct val="0"/>
        </a:spcAft>
        <a:buClr>
          <a:schemeClr val="tx2"/>
        </a:buClr>
        <a:buSzPct val="125000"/>
        <a:buFont typeface="Arial" pitchFamily="34" charset="0"/>
        <a:buChar char="•"/>
        <a:defRPr sz="1632" baseline="0">
          <a:solidFill>
            <a:schemeClr val="tx1"/>
          </a:solidFill>
          <a:latin typeface="+mn-lt"/>
          <a:ea typeface="Arial Unicode MS" pitchFamily="34" charset="-128"/>
          <a:cs typeface="Arial Unicode MS" pitchFamily="34" charset="-128"/>
        </a:defRPr>
      </a:lvl2pPr>
      <a:lvl3pPr marL="455799" indent="-261142" algn="l" defTabSz="892609" rtl="0" eaLnBrk="1" fontAlgn="base" hangingPunct="1">
        <a:spcBef>
          <a:spcPct val="0"/>
        </a:spcBef>
        <a:spcAft>
          <a:spcPct val="0"/>
        </a:spcAft>
        <a:buClr>
          <a:schemeClr val="tx2"/>
        </a:buClr>
        <a:buSzPct val="120000"/>
        <a:buFont typeface="Arial" charset="0"/>
        <a:buChar char="–"/>
        <a:defRPr sz="1632" baseline="0">
          <a:solidFill>
            <a:schemeClr val="tx1"/>
          </a:solidFill>
          <a:latin typeface="+mn-lt"/>
          <a:ea typeface="Arial Unicode MS" pitchFamily="34" charset="-128"/>
          <a:cs typeface="Arial Unicode MS" pitchFamily="34" charset="-128"/>
        </a:defRPr>
      </a:lvl3pPr>
      <a:lvl4pPr marL="612487" indent="-155104" algn="l" defTabSz="892609" rtl="0" eaLnBrk="1" fontAlgn="base" hangingPunct="1">
        <a:spcBef>
          <a:spcPct val="0"/>
        </a:spcBef>
        <a:spcAft>
          <a:spcPct val="0"/>
        </a:spcAft>
        <a:buClr>
          <a:schemeClr val="tx2"/>
        </a:buClr>
        <a:buSzPct val="100000"/>
        <a:buFont typeface="Arial" pitchFamily="34" charset="0"/>
        <a:buChar char="•"/>
        <a:defRPr sz="1632" baseline="0">
          <a:solidFill>
            <a:schemeClr val="tx1"/>
          </a:solidFill>
          <a:latin typeface="+mn-lt"/>
          <a:ea typeface="Arial Unicode MS" pitchFamily="34" charset="-128"/>
          <a:cs typeface="Arial Unicode MS" pitchFamily="34" charset="-128"/>
        </a:defRPr>
      </a:lvl4pPr>
      <a:lvl5pPr marL="747513" indent="-129777" algn="l" defTabSz="892609"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ea typeface="Arial Unicode MS" pitchFamily="34" charset="-128"/>
          <a:cs typeface="Arial Unicode MS" pitchFamily="34" charset="-128"/>
        </a:defRPr>
      </a:lvl5pPr>
      <a:lvl6pPr marL="747513" indent="-129777" algn="l" defTabSz="892609"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47513" indent="-129777" algn="l" defTabSz="892609"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47513" indent="-129777" algn="l" defTabSz="892609"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47513" indent="-129777" algn="l" defTabSz="892609"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p:bodyStyle>
    <p:otherStyle>
      <a:defPPr>
        <a:defRPr lang="en-US"/>
      </a:defPPr>
      <a:lvl1pPr marL="0" algn="l" defTabSz="911603" rtl="0" eaLnBrk="1" latinLnBrk="0" hangingPunct="1">
        <a:defRPr sz="1837" kern="1200">
          <a:solidFill>
            <a:schemeClr val="tx1"/>
          </a:solidFill>
          <a:latin typeface="+mn-lt"/>
          <a:ea typeface="+mn-ea"/>
          <a:cs typeface="+mn-cs"/>
        </a:defRPr>
      </a:lvl1pPr>
      <a:lvl2pPr marL="455799" algn="l" defTabSz="911603" rtl="0" eaLnBrk="1" latinLnBrk="0" hangingPunct="1">
        <a:defRPr sz="1837" kern="1200">
          <a:solidFill>
            <a:schemeClr val="tx1"/>
          </a:solidFill>
          <a:latin typeface="+mn-lt"/>
          <a:ea typeface="+mn-ea"/>
          <a:cs typeface="+mn-cs"/>
        </a:defRPr>
      </a:lvl2pPr>
      <a:lvl3pPr marL="911603" algn="l" defTabSz="911603" rtl="0" eaLnBrk="1" latinLnBrk="0" hangingPunct="1">
        <a:defRPr sz="1837" kern="1200">
          <a:solidFill>
            <a:schemeClr val="tx1"/>
          </a:solidFill>
          <a:latin typeface="+mn-lt"/>
          <a:ea typeface="+mn-ea"/>
          <a:cs typeface="+mn-cs"/>
        </a:defRPr>
      </a:lvl3pPr>
      <a:lvl4pPr marL="1367402" algn="l" defTabSz="911603" rtl="0" eaLnBrk="1" latinLnBrk="0" hangingPunct="1">
        <a:defRPr sz="1837" kern="1200">
          <a:solidFill>
            <a:schemeClr val="tx1"/>
          </a:solidFill>
          <a:latin typeface="+mn-lt"/>
          <a:ea typeface="+mn-ea"/>
          <a:cs typeface="+mn-cs"/>
        </a:defRPr>
      </a:lvl4pPr>
      <a:lvl5pPr marL="1823205" algn="l" defTabSz="911603" rtl="0" eaLnBrk="1" latinLnBrk="0" hangingPunct="1">
        <a:defRPr sz="1837" kern="1200">
          <a:solidFill>
            <a:schemeClr val="tx1"/>
          </a:solidFill>
          <a:latin typeface="+mn-lt"/>
          <a:ea typeface="+mn-ea"/>
          <a:cs typeface="+mn-cs"/>
        </a:defRPr>
      </a:lvl5pPr>
      <a:lvl6pPr marL="2279005" algn="l" defTabSz="911603" rtl="0" eaLnBrk="1" latinLnBrk="0" hangingPunct="1">
        <a:defRPr sz="1837" kern="1200">
          <a:solidFill>
            <a:schemeClr val="tx1"/>
          </a:solidFill>
          <a:latin typeface="+mn-lt"/>
          <a:ea typeface="+mn-ea"/>
          <a:cs typeface="+mn-cs"/>
        </a:defRPr>
      </a:lvl6pPr>
      <a:lvl7pPr marL="2734806" algn="l" defTabSz="911603" rtl="0" eaLnBrk="1" latinLnBrk="0" hangingPunct="1">
        <a:defRPr sz="1837" kern="1200">
          <a:solidFill>
            <a:schemeClr val="tx1"/>
          </a:solidFill>
          <a:latin typeface="+mn-lt"/>
          <a:ea typeface="+mn-ea"/>
          <a:cs typeface="+mn-cs"/>
        </a:defRPr>
      </a:lvl7pPr>
      <a:lvl8pPr marL="3190608" algn="l" defTabSz="911603" rtl="0" eaLnBrk="1" latinLnBrk="0" hangingPunct="1">
        <a:defRPr sz="1837" kern="1200">
          <a:solidFill>
            <a:schemeClr val="tx1"/>
          </a:solidFill>
          <a:latin typeface="+mn-lt"/>
          <a:ea typeface="+mn-ea"/>
          <a:cs typeface="+mn-cs"/>
        </a:defRPr>
      </a:lvl8pPr>
      <a:lvl9pPr marL="3646408" algn="l" defTabSz="911603" rtl="0" eaLnBrk="1" latinLnBrk="0" hangingPunct="1">
        <a:defRPr sz="1837"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defTabSz="914400" fontAlgn="base">
              <a:spcBef>
                <a:spcPct val="0"/>
              </a:spcBef>
              <a:spcAft>
                <a:spcPct val="0"/>
              </a:spcAft>
              <a:defRPr/>
            </a:pPr>
            <a:endParaRPr lang="en-ZA"/>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defTabSz="914400" fontAlgn="base">
              <a:spcBef>
                <a:spcPct val="0"/>
              </a:spcBef>
              <a:spcAft>
                <a:spcPct val="0"/>
              </a:spcAft>
              <a:defRPr/>
            </a:pPr>
            <a:fld id="{A5B23574-C3EE-4A6B-8CB3-D5256AECCE04}" type="slidenum">
              <a:rPr lang="en-ZA"/>
              <a:pPr defTabSz="914400" fontAlgn="base">
                <a:spcBef>
                  <a:spcPct val="0"/>
                </a:spcBef>
                <a:spcAft>
                  <a:spcPct val="0"/>
                </a:spcAft>
                <a:defRPr/>
              </a:pPr>
              <a:t>‹#›</a:t>
            </a:fld>
            <a:endParaRPr lang="en-ZA" dirty="0"/>
          </a:p>
        </p:txBody>
      </p:sp>
    </p:spTree>
    <p:extLst>
      <p:ext uri="{BB962C8B-B14F-4D97-AF65-F5344CB8AC3E}">
        <p14:creationId xmlns:p14="http://schemas.microsoft.com/office/powerpoint/2010/main" val="104970902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spd="slow">
    <p:fade/>
  </p:transition>
  <p:hf hdr="0" ftr="0"/>
  <p:txStyles>
    <p:titleStyle>
      <a:lvl1pPr algn="l" rtl="0" eaLnBrk="1" fontAlgn="base" hangingPunct="1">
        <a:lnSpc>
          <a:spcPct val="85000"/>
        </a:lnSpc>
        <a:spcBef>
          <a:spcPct val="0"/>
        </a:spcBef>
        <a:spcAft>
          <a:spcPct val="0"/>
        </a:spcAft>
        <a:defRPr sz="2400">
          <a:solidFill>
            <a:schemeClr val="bg1"/>
          </a:solidFill>
          <a:latin typeface="+mj-lt"/>
          <a:ea typeface="+mj-ea"/>
          <a:cs typeface="+mj-cs"/>
        </a:defRPr>
      </a:lvl1pPr>
      <a:lvl2pPr algn="l" rtl="0" eaLnBrk="1" fontAlgn="base" hangingPunct="1">
        <a:lnSpc>
          <a:spcPct val="85000"/>
        </a:lnSpc>
        <a:spcBef>
          <a:spcPct val="0"/>
        </a:spcBef>
        <a:spcAft>
          <a:spcPct val="0"/>
        </a:spcAft>
        <a:defRPr sz="2400">
          <a:solidFill>
            <a:schemeClr val="bg1"/>
          </a:solidFill>
          <a:latin typeface="Arial" charset="0"/>
          <a:cs typeface="Arial" charset="0"/>
        </a:defRPr>
      </a:lvl2pPr>
      <a:lvl3pPr algn="l" rtl="0" eaLnBrk="1" fontAlgn="base" hangingPunct="1">
        <a:lnSpc>
          <a:spcPct val="85000"/>
        </a:lnSpc>
        <a:spcBef>
          <a:spcPct val="0"/>
        </a:spcBef>
        <a:spcAft>
          <a:spcPct val="0"/>
        </a:spcAft>
        <a:defRPr sz="2400">
          <a:solidFill>
            <a:schemeClr val="bg1"/>
          </a:solidFill>
          <a:latin typeface="Arial" charset="0"/>
          <a:cs typeface="Arial" charset="0"/>
        </a:defRPr>
      </a:lvl3pPr>
      <a:lvl4pPr algn="l" rtl="0" eaLnBrk="1" fontAlgn="base" hangingPunct="1">
        <a:lnSpc>
          <a:spcPct val="85000"/>
        </a:lnSpc>
        <a:spcBef>
          <a:spcPct val="0"/>
        </a:spcBef>
        <a:spcAft>
          <a:spcPct val="0"/>
        </a:spcAft>
        <a:defRPr sz="2400">
          <a:solidFill>
            <a:schemeClr val="bg1"/>
          </a:solidFill>
          <a:latin typeface="Arial" charset="0"/>
          <a:cs typeface="Arial" charset="0"/>
        </a:defRPr>
      </a:lvl4pPr>
      <a:lvl5pPr algn="l"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1" fontAlgn="base" hangingPunct="1">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1" fontAlgn="base" hangingPunct="1">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1" fontAlgn="base" hangingPunct="1">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868044" y="2511189"/>
            <a:ext cx="5545137" cy="2708511"/>
          </a:xfrm>
        </p:spPr>
        <p:txBody>
          <a:bodyPr/>
          <a:lstStyle/>
          <a:p>
            <a:pPr algn="ctr"/>
            <a:r>
              <a:rPr lang="en-ZA" dirty="0"/>
              <a:t> </a:t>
            </a:r>
            <a:br>
              <a:rPr lang="en-ZA" dirty="0"/>
            </a:br>
            <a:br>
              <a:rPr lang="en-ZA" dirty="0"/>
            </a:br>
            <a:br>
              <a:rPr lang="en-ZA" dirty="0"/>
            </a:br>
            <a:r>
              <a:rPr lang="en-ZA" b="1" dirty="0"/>
              <a:t>Logistics Shipping and Haulage </a:t>
            </a:r>
            <a:br>
              <a:rPr lang="en-ZA" dirty="0"/>
            </a:br>
            <a:br>
              <a:rPr lang="en-ZA" dirty="0"/>
            </a:br>
            <a:br>
              <a:rPr lang="en-ZA" dirty="0"/>
            </a:br>
            <a:br>
              <a:rPr lang="en-ZA" dirty="0"/>
            </a:br>
            <a:br>
              <a:rPr lang="en-ZA" dirty="0"/>
            </a:br>
            <a:br>
              <a:rPr lang="en-ZA" dirty="0"/>
            </a:br>
            <a:endParaRPr lang="en-ZA" dirty="0"/>
          </a:p>
        </p:txBody>
      </p:sp>
      <p:sp>
        <p:nvSpPr>
          <p:cNvPr id="7" name="Subtitle 6"/>
          <p:cNvSpPr>
            <a:spLocks noGrp="1"/>
          </p:cNvSpPr>
          <p:nvPr>
            <p:ph type="subTitle" idx="1"/>
          </p:nvPr>
        </p:nvSpPr>
        <p:spPr>
          <a:xfrm>
            <a:off x="3059113" y="2381250"/>
            <a:ext cx="5684837" cy="3932239"/>
          </a:xfrm>
        </p:spPr>
        <p:txBody>
          <a:bodyPr/>
          <a:lstStyle/>
          <a:p>
            <a:endParaRPr lang="en-ZA" dirty="0"/>
          </a:p>
          <a:p>
            <a:pPr algn="r"/>
            <a:endParaRPr lang="en-US" dirty="0"/>
          </a:p>
          <a:p>
            <a:pPr algn="r"/>
            <a:endParaRPr lang="en-US" dirty="0"/>
          </a:p>
          <a:p>
            <a:endParaRPr lang="en-US" dirty="0">
              <a:solidFill>
                <a:schemeClr val="tx1"/>
              </a:solidFill>
            </a:endParaRPr>
          </a:p>
          <a:p>
            <a:r>
              <a:rPr lang="en-US" i="1" dirty="0">
                <a:solidFill>
                  <a:schemeClr val="tx1"/>
                </a:solidFill>
              </a:rPr>
              <a:t>Dated	:	3 August 2022</a:t>
            </a:r>
            <a:endParaRPr lang="en-ZA" i="1" dirty="0">
              <a:solidFill>
                <a:schemeClr val="tx1"/>
              </a:solidFill>
            </a:endParaRPr>
          </a:p>
          <a:p>
            <a:pPr algn="r"/>
            <a:endParaRPr lang="en-ZA" dirty="0"/>
          </a:p>
        </p:txBody>
      </p:sp>
      <p:sp>
        <p:nvSpPr>
          <p:cNvPr id="5" name="Slide Number Placeholder 4"/>
          <p:cNvSpPr>
            <a:spLocks noGrp="1"/>
          </p:cNvSpPr>
          <p:nvPr>
            <p:ph type="sldNum" sz="quarter" idx="4294967295"/>
          </p:nvPr>
        </p:nvSpPr>
        <p:spPr>
          <a:xfrm>
            <a:off x="0" y="6453188"/>
            <a:ext cx="935038" cy="268287"/>
          </a:xfrm>
        </p:spPr>
        <p:txBody>
          <a:bodyPr/>
          <a:lstStyle/>
          <a:p>
            <a:pPr>
              <a:defRPr/>
            </a:pPr>
            <a:fld id="{8B96C4E4-F781-410B-AD6C-1AF225F5EE3D}" type="slidenum">
              <a:rPr lang="en-ZA" smtClean="0"/>
              <a:pPr>
                <a:defRPr/>
              </a:pPr>
              <a:t>1</a:t>
            </a:fld>
            <a:endParaRPr lang="en-ZA" dirty="0"/>
          </a:p>
        </p:txBody>
      </p:sp>
    </p:spTree>
    <p:extLst>
      <p:ext uri="{BB962C8B-B14F-4D97-AF65-F5344CB8AC3E}">
        <p14:creationId xmlns:p14="http://schemas.microsoft.com/office/powerpoint/2010/main" val="2678809620"/>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b="1" dirty="0"/>
              <a:t>Background</a:t>
            </a:r>
            <a:endParaRPr lang="en-ZA" b="1" dirty="0"/>
          </a:p>
        </p:txBody>
      </p:sp>
      <p:sp>
        <p:nvSpPr>
          <p:cNvPr id="3" name="Content Placeholder 2"/>
          <p:cNvSpPr>
            <a:spLocks noGrp="1"/>
          </p:cNvSpPr>
          <p:nvPr>
            <p:ph idx="1"/>
          </p:nvPr>
        </p:nvSpPr>
        <p:spPr>
          <a:xfrm>
            <a:off x="409268" y="1191029"/>
            <a:ext cx="8378825" cy="5045075"/>
          </a:xfrm>
        </p:spPr>
        <p:txBody>
          <a:bodyPr/>
          <a:lstStyle/>
          <a:p>
            <a:pPr marL="0" indent="-228600">
              <a:lnSpc>
                <a:spcPct val="175000"/>
              </a:lnSpc>
              <a:buNone/>
            </a:pPr>
            <a:r>
              <a:rPr lang="en-GB" altLang="en-US" sz="1600" dirty="0"/>
              <a:t>Eskom Shipping and Haulage mandate: </a:t>
            </a:r>
          </a:p>
          <a:p>
            <a:pPr marL="57150" lvl="1" indent="-285750">
              <a:lnSpc>
                <a:spcPct val="175000"/>
              </a:lnSpc>
              <a:buFont typeface="Wingdings" panose="05000000000000000000" pitchFamily="2" charset="2"/>
              <a:buChar char="q"/>
            </a:pPr>
            <a:r>
              <a:rPr lang="en-GB" altLang="en-US" sz="1600" dirty="0">
                <a:ea typeface="+mn-ea"/>
              </a:rPr>
              <a:t>To foster transparency between prospective suppliers and Eskom.</a:t>
            </a:r>
          </a:p>
          <a:p>
            <a:pPr marL="57150" lvl="1" indent="-285750">
              <a:lnSpc>
                <a:spcPct val="175000"/>
              </a:lnSpc>
              <a:buFont typeface="Wingdings" panose="05000000000000000000" pitchFamily="2" charset="2"/>
              <a:buChar char="q"/>
            </a:pPr>
            <a:r>
              <a:rPr lang="en-ZA" altLang="en-US" sz="1600" dirty="0">
                <a:ea typeface="+mn-ea"/>
              </a:rPr>
              <a:t>Assist Procurement  in choosing the appropriate INCORTERM in concluding contracts </a:t>
            </a:r>
          </a:p>
          <a:p>
            <a:pPr marL="57150" lvl="1" indent="-285750">
              <a:lnSpc>
                <a:spcPct val="175000"/>
              </a:lnSpc>
              <a:buFont typeface="Wingdings" panose="05000000000000000000" pitchFamily="2" charset="2"/>
              <a:buChar char="q"/>
            </a:pPr>
            <a:r>
              <a:rPr lang="en-GB" altLang="en-US" sz="1600" dirty="0">
                <a:ea typeface="+mn-ea"/>
              </a:rPr>
              <a:t>Ensure that tenderer’s proposed shipping prices are market related. </a:t>
            </a:r>
          </a:p>
          <a:p>
            <a:pPr marL="57150" lvl="1" indent="-285750">
              <a:lnSpc>
                <a:spcPct val="175000"/>
              </a:lnSpc>
              <a:buFont typeface="Wingdings" panose="05000000000000000000" pitchFamily="2" charset="2"/>
              <a:buChar char="q"/>
            </a:pPr>
            <a:r>
              <a:rPr lang="en-ZA" altLang="en-US" sz="1600" dirty="0">
                <a:ea typeface="+mn-ea"/>
              </a:rPr>
              <a:t>T</a:t>
            </a:r>
            <a:r>
              <a:rPr lang="en-GB" altLang="en-US" sz="1600" dirty="0">
                <a:ea typeface="+mn-ea"/>
              </a:rPr>
              <a:t>o ensure that Eskom / Suppliers complies with all Customs and Excise requirements </a:t>
            </a:r>
          </a:p>
          <a:p>
            <a:pPr marL="0" lvl="1" indent="0">
              <a:lnSpc>
                <a:spcPct val="175000"/>
              </a:lnSpc>
              <a:buNone/>
            </a:pPr>
            <a:endParaRPr lang="en-GB" altLang="en-US" sz="1500"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2</a:t>
            </a:fld>
            <a:endParaRPr lang="en-ZA" dirty="0"/>
          </a:p>
        </p:txBody>
      </p:sp>
    </p:spTree>
    <p:extLst>
      <p:ext uri="{BB962C8B-B14F-4D97-AF65-F5344CB8AC3E}">
        <p14:creationId xmlns:p14="http://schemas.microsoft.com/office/powerpoint/2010/main" val="3949355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182454"/>
            <a:ext cx="6952591" cy="666750"/>
          </a:xfrm>
        </p:spPr>
        <p:txBody>
          <a:bodyPr/>
          <a:lstStyle/>
          <a:p>
            <a:br>
              <a:rPr lang="en-US" dirty="0"/>
            </a:br>
            <a:r>
              <a:rPr lang="en-US" b="1" dirty="0"/>
              <a:t>Logistics solution for o</a:t>
            </a:r>
            <a:r>
              <a:rPr lang="en-ZA" b="1" dirty="0"/>
              <a:t>ffshore procurement</a:t>
            </a:r>
            <a:br>
              <a:rPr lang="en-US" dirty="0"/>
            </a:br>
            <a:endParaRPr lang="en-ZA"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3</a:t>
            </a:fld>
            <a:endParaRPr lang="en-ZA" dirty="0"/>
          </a:p>
        </p:txBody>
      </p:sp>
      <p:sp>
        <p:nvSpPr>
          <p:cNvPr id="7" name="Content Placeholder 2"/>
          <p:cNvSpPr>
            <a:spLocks noGrp="1"/>
          </p:cNvSpPr>
          <p:nvPr>
            <p:ph idx="1"/>
          </p:nvPr>
        </p:nvSpPr>
        <p:spPr>
          <a:xfrm>
            <a:off x="331075" y="1324303"/>
            <a:ext cx="8355725" cy="5281447"/>
          </a:xfrm>
        </p:spPr>
        <p:txBody>
          <a:bodyPr/>
          <a:lstStyle/>
          <a:p>
            <a:pPr>
              <a:lnSpc>
                <a:spcPct val="150000"/>
              </a:lnSpc>
              <a:buFont typeface="Wingdings" panose="05000000000000000000" pitchFamily="2" charset="2"/>
              <a:buChar char="q"/>
            </a:pPr>
            <a:r>
              <a:rPr lang="en-ZA" sz="1600" dirty="0"/>
              <a:t>The Shipping Cost Evaluation Form (tender returnable) must be completed with all the necessary details pertaining to the transportation of the consignment. </a:t>
            </a:r>
          </a:p>
          <a:p>
            <a:pPr>
              <a:lnSpc>
                <a:spcPct val="150000"/>
              </a:lnSpc>
              <a:buFont typeface="Wingdings" panose="05000000000000000000" pitchFamily="2" charset="2"/>
              <a:buChar char="q"/>
            </a:pPr>
            <a:r>
              <a:rPr lang="en-ZA" sz="1600" dirty="0"/>
              <a:t>Submitted information by suppliers (excl. costs) is used to solicit estimates from Eskom’s approved Clearing and Forwarding Agents to determine whether the transport estimated costs provided by the supplier are market related.</a:t>
            </a:r>
          </a:p>
          <a:p>
            <a:pPr>
              <a:lnSpc>
                <a:spcPct val="150000"/>
              </a:lnSpc>
              <a:buFont typeface="Wingdings" panose="05000000000000000000" pitchFamily="2" charset="2"/>
              <a:buChar char="q"/>
            </a:pPr>
            <a:r>
              <a:rPr lang="en-ZA" sz="1600" dirty="0"/>
              <a:t>Based on the outcome of the cost comparison, a shipping  report with recommendations based on relevant governance is submitted to the Commercial Team.</a:t>
            </a:r>
          </a:p>
          <a:p>
            <a:pPr lvl="1"/>
            <a:endParaRPr lang="en-US" sz="1200" dirty="0"/>
          </a:p>
          <a:p>
            <a:pPr lvl="1"/>
            <a:endParaRPr lang="en-US" sz="1200" dirty="0"/>
          </a:p>
          <a:p>
            <a:pPr lvl="1"/>
            <a:endParaRPr lang="en-ZA" sz="1200" dirty="0"/>
          </a:p>
        </p:txBody>
      </p:sp>
    </p:spTree>
    <p:extLst>
      <p:ext uri="{BB962C8B-B14F-4D97-AF65-F5344CB8AC3E}">
        <p14:creationId xmlns:p14="http://schemas.microsoft.com/office/powerpoint/2010/main" val="1453091785"/>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Customs Management and Compliance</a:t>
            </a:r>
            <a:endParaRPr lang="en-ZA"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4</a:t>
            </a:fld>
            <a:endParaRPr lang="en-ZA" dirty="0"/>
          </a:p>
        </p:txBody>
      </p:sp>
      <p:sp>
        <p:nvSpPr>
          <p:cNvPr id="6" name="Content Placeholder 2"/>
          <p:cNvSpPr txBox="1">
            <a:spLocks/>
          </p:cNvSpPr>
          <p:nvPr/>
        </p:nvSpPr>
        <p:spPr bwMode="auto">
          <a:xfrm>
            <a:off x="329358" y="1392731"/>
            <a:ext cx="8378825" cy="5328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a:lstStyle>
          <a:p>
            <a:pPr defTabSz="914400">
              <a:lnSpc>
                <a:spcPct val="150000"/>
              </a:lnSpc>
              <a:buFont typeface="Wingdings" panose="05000000000000000000" pitchFamily="2" charset="2"/>
              <a:buChar char="q"/>
            </a:pPr>
            <a:r>
              <a:rPr lang="en-US" sz="1600" kern="0" dirty="0"/>
              <a:t>Eskom Deferment Account is only available for use where Eskom is the direct importer ( contracts concluded with OEM)</a:t>
            </a:r>
          </a:p>
          <a:p>
            <a:pPr defTabSz="914400">
              <a:lnSpc>
                <a:spcPct val="150000"/>
              </a:lnSpc>
              <a:buFont typeface="Wingdings" panose="05000000000000000000" pitchFamily="2" charset="2"/>
              <a:buChar char="q"/>
            </a:pPr>
            <a:r>
              <a:rPr lang="en-US" sz="1600" kern="0" dirty="0"/>
              <a:t> In the event that supplier is responsible for transport authorization to utilize the account is only granted if the shipping documents reflect Eskom as the receiver/consignee of the imported material </a:t>
            </a:r>
          </a:p>
          <a:p>
            <a:pPr defTabSz="914400">
              <a:lnSpc>
                <a:spcPct val="150000"/>
              </a:lnSpc>
              <a:buFont typeface="Wingdings" panose="05000000000000000000" pitchFamily="2" charset="2"/>
              <a:buChar char="q"/>
            </a:pPr>
            <a:r>
              <a:rPr lang="en-US" altLang="en-US" sz="1600" kern="0" dirty="0"/>
              <a:t>In the event that supplier is reflected as receiver / consignee, supplier to utilize own deferment account but still required to submit proof of SAD 500 / Customs worksheet to prove the Customs Duties paid to APS and to facilitate foreign payment</a:t>
            </a:r>
          </a:p>
          <a:p>
            <a:pPr defTabSz="914400"/>
            <a:endParaRPr lang="en-ZA" kern="0" dirty="0"/>
          </a:p>
        </p:txBody>
      </p:sp>
    </p:spTree>
    <p:extLst>
      <p:ext uri="{BB962C8B-B14F-4D97-AF65-F5344CB8AC3E}">
        <p14:creationId xmlns:p14="http://schemas.microsoft.com/office/powerpoint/2010/main" val="195792247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a:t>Logistical solutions for local  procurement</a:t>
            </a:r>
            <a:endParaRPr lang="en-ZA" dirty="0"/>
          </a:p>
        </p:txBody>
      </p:sp>
      <p:sp>
        <p:nvSpPr>
          <p:cNvPr id="3" name="Content Placeholder 2"/>
          <p:cNvSpPr>
            <a:spLocks noGrp="1"/>
          </p:cNvSpPr>
          <p:nvPr>
            <p:ph idx="1"/>
          </p:nvPr>
        </p:nvSpPr>
        <p:spPr>
          <a:xfrm>
            <a:off x="110966" y="1120775"/>
            <a:ext cx="8378825" cy="5045075"/>
          </a:xfrm>
        </p:spPr>
        <p:txBody>
          <a:bodyPr/>
          <a:lstStyle/>
          <a:p>
            <a:pPr>
              <a:lnSpc>
                <a:spcPct val="150000"/>
              </a:lnSpc>
              <a:spcBef>
                <a:spcPts val="0"/>
              </a:spcBef>
              <a:buFont typeface="Wingdings" panose="05000000000000000000" pitchFamily="2" charset="2"/>
              <a:buChar char="q"/>
            </a:pPr>
            <a:r>
              <a:rPr lang="en-ZA" sz="1600" dirty="0"/>
              <a:t>In terms of our hierarchy of procurement (Procurement and Supply Management Procure 32-1034 Rev 4) preference is given to subsidiaries when procurement undertaken relates to their core services. </a:t>
            </a:r>
          </a:p>
          <a:p>
            <a:pPr>
              <a:lnSpc>
                <a:spcPct val="150000"/>
              </a:lnSpc>
              <a:spcBef>
                <a:spcPts val="0"/>
              </a:spcBef>
              <a:buFont typeface="Wingdings" panose="05000000000000000000" pitchFamily="2" charset="2"/>
              <a:buChar char="q"/>
            </a:pPr>
            <a:r>
              <a:rPr lang="en-GB" sz="1600" dirty="0"/>
              <a:t>ERI (</a:t>
            </a:r>
            <a:r>
              <a:rPr lang="en-GB" sz="1600" dirty="0" err="1"/>
              <a:t>Rotran</a:t>
            </a:r>
            <a:r>
              <a:rPr lang="en-GB" sz="1600" dirty="0"/>
              <a:t>) is the preferred service provider for local transport to site</a:t>
            </a:r>
          </a:p>
          <a:p>
            <a:pPr>
              <a:lnSpc>
                <a:spcPct val="150000"/>
              </a:lnSpc>
              <a:spcBef>
                <a:spcPts val="0"/>
              </a:spcBef>
              <a:buFont typeface="Wingdings" panose="05000000000000000000" pitchFamily="2" charset="2"/>
              <a:buChar char="q"/>
            </a:pPr>
            <a:r>
              <a:rPr lang="en-GB" sz="1600" dirty="0"/>
              <a:t>The enabling 10 year contract (0-32 ton) Eskom has with ERI will cover this scope of work</a:t>
            </a:r>
            <a:r>
              <a:rPr lang="en-ZA" sz="1600" dirty="0"/>
              <a:t> </a:t>
            </a:r>
          </a:p>
          <a:p>
            <a:pPr>
              <a:lnSpc>
                <a:spcPct val="150000"/>
              </a:lnSpc>
              <a:spcBef>
                <a:spcPts val="0"/>
              </a:spcBef>
              <a:buFont typeface="Wingdings" panose="05000000000000000000" pitchFamily="2" charset="2"/>
              <a:buChar char="q"/>
            </a:pPr>
            <a:r>
              <a:rPr lang="en-US" sz="1600" dirty="0"/>
              <a:t>Service Level Agreement are in place with ERI to clarify the responsibilities of each party as well as to provide a framework for common understanding between the two parties.  </a:t>
            </a:r>
            <a:endParaRPr lang="en-ZA" sz="1600" dirty="0"/>
          </a:p>
          <a:p>
            <a:pPr>
              <a:lnSpc>
                <a:spcPct val="150000"/>
              </a:lnSpc>
              <a:spcBef>
                <a:spcPts val="0"/>
              </a:spcBef>
              <a:buFont typeface="Wingdings" panose="05000000000000000000" pitchFamily="2" charset="2"/>
              <a:buChar char="q"/>
            </a:pPr>
            <a:r>
              <a:rPr lang="en-US" sz="1600" dirty="0"/>
              <a:t>Detailed process for transport notifications from Contractor to ERI will be advised at contract award </a:t>
            </a:r>
          </a:p>
          <a:p>
            <a:pPr marL="0" indent="0">
              <a:buNone/>
            </a:pPr>
            <a:endParaRPr lang="en-ZA" sz="1600" dirty="0"/>
          </a:p>
          <a:p>
            <a:endParaRPr lang="en-ZA" sz="1600"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5</a:t>
            </a:fld>
            <a:endParaRPr lang="en-ZA" dirty="0"/>
          </a:p>
        </p:txBody>
      </p:sp>
    </p:spTree>
    <p:extLst>
      <p:ext uri="{BB962C8B-B14F-4D97-AF65-F5344CB8AC3E}">
        <p14:creationId xmlns:p14="http://schemas.microsoft.com/office/powerpoint/2010/main" val="2954056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p:txBody>
          <a:bodyPr/>
          <a:lstStyle/>
          <a:p>
            <a:pPr eaLnBrk="1" hangingPunct="1"/>
            <a:r>
              <a:rPr lang="en-US" altLang="en-US" sz="4000" dirty="0"/>
              <a:t>Thank you</a:t>
            </a:r>
          </a:p>
        </p:txBody>
      </p:sp>
    </p:spTree>
    <p:extLst>
      <p:ext uri="{BB962C8B-B14F-4D97-AF65-F5344CB8AC3E}">
        <p14:creationId xmlns:p14="http://schemas.microsoft.com/office/powerpoint/2010/main" val="1730304413"/>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NAME" val="Moon"/>
  <p:tag name="TYPE" val="McK 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2.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4.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6.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7.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8.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0.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2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NAME" val="Moon"/>
  <p:tag name="TYPE" val="McK Moon"/>
</p:tagLst>
</file>

<file path=ppt/tags/tag25.xml><?xml version="1.0" encoding="utf-8"?>
<p:tagLst xmlns:a="http://schemas.openxmlformats.org/drawingml/2006/main" xmlns:r="http://schemas.openxmlformats.org/officeDocument/2006/relationships" xmlns:p="http://schemas.openxmlformats.org/presentationml/2006/main">
  <p:tag name="NAME" val="Moon"/>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
</p:tagLst>
</file>

<file path=ppt/tags/tag29.xml><?xml version="1.0" encoding="utf-8"?>
<p:tagLst xmlns:a="http://schemas.openxmlformats.org/drawingml/2006/main" xmlns:r="http://schemas.openxmlformats.org/officeDocument/2006/relationships" xmlns:p="http://schemas.openxmlformats.org/presentationml/2006/main">
  <p:tag name="NAME" val="Moon"/>
</p:tagLst>
</file>

<file path=ppt/tags/tag30.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3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2.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3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4.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3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6.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3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8.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3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40.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4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3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Co  Session 22 Feb 2018 ver 5 (007) [Read-Only]" id="{E247222C-FF12-4FE2-B2C2-946A347B22FB}" vid="{094FBFBA-08FF-4F23-8F98-990B0FF68DB5}"/>
    </a:ext>
  </a:extLst>
</a:theme>
</file>

<file path=ppt/theme/theme2.xml><?xml version="1.0" encoding="utf-8"?>
<a:theme xmlns:a="http://schemas.openxmlformats.org/drawingml/2006/main" name="6_Eskom_CF_ESK156">
  <a:themeElements>
    <a:clrScheme name="Current">
      <a:dk1>
        <a:srgbClr val="003896"/>
      </a:dk1>
      <a:lt1>
        <a:srgbClr val="FFFFFF"/>
      </a:lt1>
      <a:dk2>
        <a:srgbClr val="003896"/>
      </a:dk2>
      <a:lt2>
        <a:srgbClr val="F0F0F0"/>
      </a:lt2>
      <a:accent1>
        <a:srgbClr val="BFCDE4"/>
      </a:accent1>
      <a:accent2>
        <a:srgbClr val="7F9BCA"/>
      </a:accent2>
      <a:accent3>
        <a:srgbClr val="003896"/>
      </a:accent3>
      <a:accent4>
        <a:srgbClr val="C97A00"/>
      </a:accent4>
      <a:accent5>
        <a:srgbClr val="8A5200"/>
      </a:accent5>
      <a:accent6>
        <a:srgbClr val="808080"/>
      </a:accent6>
      <a:hlink>
        <a:srgbClr val="003896"/>
      </a:hlink>
      <a:folHlink>
        <a:srgbClr val="C97A0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3896"/>
        </a:dk1>
        <a:lt1>
          <a:srgbClr val="FFFFFF"/>
        </a:lt1>
        <a:dk2>
          <a:srgbClr val="003896"/>
        </a:dk2>
        <a:lt2>
          <a:srgbClr val="F0F0F0"/>
        </a:lt2>
        <a:accent1>
          <a:srgbClr val="BFCDE4"/>
        </a:accent1>
        <a:accent2>
          <a:srgbClr val="7F9BCA"/>
        </a:accent2>
        <a:accent3>
          <a:srgbClr val="003896"/>
        </a:accent3>
        <a:accent4>
          <a:srgbClr val="C97A00"/>
        </a:accent4>
        <a:accent5>
          <a:srgbClr val="8A5200"/>
        </a:accent5>
        <a:accent6>
          <a:srgbClr val="808080"/>
        </a:accent6>
        <a:hlink>
          <a:srgbClr val="003896"/>
        </a:hlink>
        <a:folHlink>
          <a:srgbClr val="C97A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5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Advisory_xxx1">
  <a:themeElements>
    <a:clrScheme name="Current">
      <a:dk1>
        <a:srgbClr val="003896"/>
      </a:dk1>
      <a:lt1>
        <a:srgbClr val="FFFFFF"/>
      </a:lt1>
      <a:dk2>
        <a:srgbClr val="83725B"/>
      </a:dk2>
      <a:lt2>
        <a:srgbClr val="F0F0F0"/>
      </a:lt2>
      <a:accent1>
        <a:srgbClr val="BFCDE4"/>
      </a:accent1>
      <a:accent2>
        <a:srgbClr val="7F9BCA"/>
      </a:accent2>
      <a:accent3>
        <a:srgbClr val="003896"/>
      </a:accent3>
      <a:accent4>
        <a:srgbClr val="83725B"/>
      </a:accent4>
      <a:accent5>
        <a:srgbClr val="C97A00"/>
      </a:accent5>
      <a:accent6>
        <a:srgbClr val="808080"/>
      </a:accent6>
      <a:hlink>
        <a:srgbClr val="003896"/>
      </a:hlink>
      <a:folHlink>
        <a:srgbClr val="83725B"/>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3896"/>
        </a:dk1>
        <a:lt1>
          <a:srgbClr val="FFFFFF"/>
        </a:lt1>
        <a:dk2>
          <a:srgbClr val="83725B"/>
        </a:dk2>
        <a:lt2>
          <a:srgbClr val="F0F0F0"/>
        </a:lt2>
        <a:accent1>
          <a:srgbClr val="BFCDE4"/>
        </a:accent1>
        <a:accent2>
          <a:srgbClr val="7F9BCA"/>
        </a:accent2>
        <a:accent3>
          <a:srgbClr val="003896"/>
        </a:accent3>
        <a:accent4>
          <a:srgbClr val="83725B"/>
        </a:accent4>
        <a:accent5>
          <a:srgbClr val="C97A00"/>
        </a:accent5>
        <a:accent6>
          <a:srgbClr val="808080"/>
        </a:accent6>
        <a:hlink>
          <a:srgbClr val="003896"/>
        </a:hlink>
        <a:folHlink>
          <a:srgbClr val="83725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ables Conductors Prep Meeting-New Commodity Strategy 09032017">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31197</TotalTime>
  <Words>387</Words>
  <Application>Microsoft Office PowerPoint</Application>
  <PresentationFormat>On-screen Show (4:3)</PresentationFormat>
  <Paragraphs>34</Paragraphs>
  <Slides>6</Slides>
  <Notes>1</Notes>
  <HiddenSlides>0</HiddenSlides>
  <MMClips>0</MMClips>
  <ScaleCrop>false</ScaleCrop>
  <HeadingPairs>
    <vt:vector size="8" baseType="variant">
      <vt:variant>
        <vt:lpstr>Fonts Used</vt:lpstr>
      </vt:variant>
      <vt:variant>
        <vt:i4>3</vt:i4>
      </vt:variant>
      <vt:variant>
        <vt:lpstr>Theme</vt:lpstr>
      </vt:variant>
      <vt:variant>
        <vt:i4>5</vt:i4>
      </vt:variant>
      <vt:variant>
        <vt:lpstr>Embedded OLE Servers</vt:lpstr>
      </vt:variant>
      <vt:variant>
        <vt:i4>1</vt:i4>
      </vt:variant>
      <vt:variant>
        <vt:lpstr>Slide Titles</vt:lpstr>
      </vt:variant>
      <vt:variant>
        <vt:i4>6</vt:i4>
      </vt:variant>
    </vt:vector>
  </HeadingPairs>
  <TitlesOfParts>
    <vt:vector size="15" baseType="lpstr">
      <vt:lpstr>Arial</vt:lpstr>
      <vt:lpstr>Calibri</vt:lpstr>
      <vt:lpstr>Wingdings</vt:lpstr>
      <vt:lpstr>23_Default Design</vt:lpstr>
      <vt:lpstr>6_Eskom_CF_ESK156</vt:lpstr>
      <vt:lpstr>15_Default Design</vt:lpstr>
      <vt:lpstr>Advisory_xxx1</vt:lpstr>
      <vt:lpstr>Cables Conductors Prep Meeting-New Commodity Strategy 09032017</vt:lpstr>
      <vt:lpstr>think-cell Slide</vt:lpstr>
      <vt:lpstr>    Logistics Shipping and Haulage       </vt:lpstr>
      <vt:lpstr>Background</vt:lpstr>
      <vt:lpstr> Logistics solution for offshore procurement </vt:lpstr>
      <vt:lpstr>Customs Management and Compliance</vt:lpstr>
      <vt:lpstr>Logistical solutions for local  procurement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Eskom strategy session with the GM Forum</dc:title>
  <dc:creator>Wendy Poulton</dc:creator>
  <cp:lastModifiedBy>Partson Muyambo</cp:lastModifiedBy>
  <cp:revision>511</cp:revision>
  <cp:lastPrinted>2018-05-23T13:56:35Z</cp:lastPrinted>
  <dcterms:created xsi:type="dcterms:W3CDTF">2018-03-05T14:26:02Z</dcterms:created>
  <dcterms:modified xsi:type="dcterms:W3CDTF">2022-07-29T06:56:30Z</dcterms:modified>
</cp:coreProperties>
</file>