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263" r:id="rId4"/>
    <p:sldId id="262" r:id="rId5"/>
  </p:sldIdLst>
  <p:sldSz cx="9906000" cy="6858000" type="A4"/>
  <p:notesSz cx="6858000" cy="994568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9900"/>
    <a:srgbClr val="FFCC66"/>
    <a:srgbClr val="FFFF00"/>
    <a:srgbClr val="3385FF"/>
    <a:srgbClr val="E8E8E8"/>
    <a:srgbClr val="FF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0" autoAdjust="0"/>
    <p:restoredTop sz="94694" autoAdjust="0"/>
  </p:normalViewPr>
  <p:slideViewPr>
    <p:cSldViewPr snapToGrid="0">
      <p:cViewPr varScale="1">
        <p:scale>
          <a:sx n="62" d="100"/>
          <a:sy n="62" d="100"/>
        </p:scale>
        <p:origin x="1232" y="56"/>
      </p:cViewPr>
      <p:guideLst>
        <p:guide orient="horz" pos="2160"/>
        <p:guide pos="312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>
            <a:extLst>
              <a:ext uri="{FF2B5EF4-FFF2-40B4-BE49-F238E27FC236}">
                <a16:creationId xmlns:a16="http://schemas.microsoft.com/office/drawing/2014/main" id="{589A673F-EE99-C18F-5C9A-319632EBFC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388" tIns="44193" rIns="88388" bIns="44193" numCol="1" anchor="t" anchorCtr="0" compatLnSpc="1">
            <a:prstTxWarp prst="textNoShape">
              <a:avLst/>
            </a:prstTxWarp>
          </a:bodyPr>
          <a:lstStyle>
            <a:lvl1pPr defTabSz="884238">
              <a:defRPr sz="11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5123" name="Rectangle 1027">
            <a:extLst>
              <a:ext uri="{FF2B5EF4-FFF2-40B4-BE49-F238E27FC236}">
                <a16:creationId xmlns:a16="http://schemas.microsoft.com/office/drawing/2014/main" id="{C8C1F856-3C0C-A91E-EC47-96E797A7368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388" tIns="44193" rIns="88388" bIns="44193" numCol="1" anchor="t" anchorCtr="0" compatLnSpc="1">
            <a:prstTxWarp prst="textNoShape">
              <a:avLst/>
            </a:prstTxWarp>
          </a:bodyPr>
          <a:lstStyle>
            <a:lvl1pPr algn="r" defTabSz="884238">
              <a:defRPr sz="11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5124" name="Rectangle 1028">
            <a:extLst>
              <a:ext uri="{FF2B5EF4-FFF2-40B4-BE49-F238E27FC236}">
                <a16:creationId xmlns:a16="http://schemas.microsoft.com/office/drawing/2014/main" id="{4FF3DFE8-D9CB-111E-47B8-61594F2CA6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9702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388" tIns="44193" rIns="88388" bIns="44193" numCol="1" anchor="b" anchorCtr="0" compatLnSpc="1">
            <a:prstTxWarp prst="textNoShape">
              <a:avLst/>
            </a:prstTxWarp>
          </a:bodyPr>
          <a:lstStyle>
            <a:lvl1pPr defTabSz="884238">
              <a:defRPr sz="11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5125" name="Rectangle 1029">
            <a:extLst>
              <a:ext uri="{FF2B5EF4-FFF2-40B4-BE49-F238E27FC236}">
                <a16:creationId xmlns:a16="http://schemas.microsoft.com/office/drawing/2014/main" id="{49BE46D8-11EF-DAF6-45E3-E37FE204382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9450388"/>
            <a:ext cx="29702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388" tIns="44193" rIns="88388" bIns="44193" numCol="1" anchor="b" anchorCtr="0" compatLnSpc="1">
            <a:prstTxWarp prst="textNoShape">
              <a:avLst/>
            </a:prstTxWarp>
          </a:bodyPr>
          <a:lstStyle>
            <a:lvl1pPr algn="r" defTabSz="884238">
              <a:defRPr sz="1100">
                <a:latin typeface="Times New Roman" panose="02020603050405020304" pitchFamily="18" charset="0"/>
              </a:defRPr>
            </a:lvl1pPr>
          </a:lstStyle>
          <a:p>
            <a:fld id="{E9603998-72A6-4F1E-AEC9-F04E331E32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D0BAEFA-67AB-8E86-8AE0-7C2D5D4856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13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1" tIns="44635" rIns="89271" bIns="44635" numCol="1" anchor="t" anchorCtr="0" compatLnSpc="1">
            <a:prstTxWarp prst="textNoShape">
              <a:avLst/>
            </a:prstTxWarp>
          </a:bodyPr>
          <a:lstStyle>
            <a:lvl1pPr defTabSz="893763">
              <a:defRPr sz="1100"/>
            </a:lvl1pPr>
          </a:lstStyle>
          <a:p>
            <a:endParaRPr lang="en-GB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45E8025-7041-F047-D7B3-8C7500D0B3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29019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1" tIns="44635" rIns="89271" bIns="44635" numCol="1" anchor="t" anchorCtr="0" compatLnSpc="1">
            <a:prstTxWarp prst="textNoShape">
              <a:avLst/>
            </a:prstTxWarp>
          </a:bodyPr>
          <a:lstStyle>
            <a:lvl1pPr algn="r" defTabSz="893763">
              <a:defRPr sz="1100"/>
            </a:lvl1pPr>
          </a:lstStyle>
          <a:p>
            <a:endParaRPr lang="en-GB" alt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41B74849-26F6-65C3-BFDD-DDCB4EBAEB4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2163" y="769938"/>
            <a:ext cx="5324475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17FB14A0-2415-9942-C886-35E9FFF9432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800" y="4762500"/>
            <a:ext cx="5021263" cy="445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1" tIns="44635" rIns="89271" bIns="446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7120ECC1-06E8-8055-19AB-33351AE0B23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9813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1" tIns="44635" rIns="89271" bIns="44635" numCol="1" anchor="b" anchorCtr="0" compatLnSpc="1">
            <a:prstTxWarp prst="textNoShape">
              <a:avLst/>
            </a:prstTxWarp>
          </a:bodyPr>
          <a:lstStyle>
            <a:lvl1pPr defTabSz="893763">
              <a:defRPr sz="1100"/>
            </a:lvl1pPr>
          </a:lstStyle>
          <a:p>
            <a:endParaRPr lang="en-GB" alt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D060228A-3921-0FA3-EE54-245E66AB72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450388"/>
            <a:ext cx="290195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1" tIns="44635" rIns="89271" bIns="44635" numCol="1" anchor="b" anchorCtr="0" compatLnSpc="1">
            <a:prstTxWarp prst="textNoShape">
              <a:avLst/>
            </a:prstTxWarp>
          </a:bodyPr>
          <a:lstStyle>
            <a:lvl1pPr algn="r" defTabSz="893763">
              <a:defRPr sz="1100"/>
            </a:lvl1pPr>
          </a:lstStyle>
          <a:p>
            <a:fld id="{49C986FA-EB1B-42C0-9F2D-9DC3D1C3756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0868334-1DA8-C5B2-8F36-F0BC1810CB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5031EB-BE6D-43A2-A312-87271563C6CD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5FC3161-AA6F-B059-EEB6-38754DFAC1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78C4336-D424-7FFC-4B8F-E13867FB75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42E3E-9D65-041C-B3A2-1F90629FF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42776C-1742-4440-5F73-4548CBA71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8536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D892-82A7-EA9E-2704-2DBA0DCD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5DDB69-0FBA-BEBF-8138-72627AA2C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352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8E36F1-2181-E528-2015-20AB5EE32D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B1A3A4-629C-7801-A395-CA96E5AA8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519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BE2D9F2-DEC2-E024-1C80-4D2788235D38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81038" y="365125"/>
            <a:ext cx="8543925" cy="581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985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22325-D940-23F2-20E8-DE9B8E1CB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D1ED9-982D-05F7-F485-53603B548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982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F7C02-9912-87C2-A058-05599D0D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2504C-6308-1D1D-04F2-0EFF29570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069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9D0DD-C4EB-9F63-15D8-D4D6E8422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BAC9B-A1B9-466A-C4E8-34087E3F32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78279-22AE-5EF5-3685-1100771DA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195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0EABE-D80D-7E84-6906-A9D739FA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930F7-6C06-074C-27B9-67D0C6433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70116-EAE7-0265-7316-139867E9E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D64558-053A-97D3-CE57-6F148C190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3005DC-5AD3-8679-EF57-C377734BCD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88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945BD-E722-341D-4C4D-F570EF451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180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471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D23A-EB9D-28EC-72D4-FF3832731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A32B2-B09B-16F7-3196-44CCA5313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B5563-73B8-ADDD-D47C-904F4AC29B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900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180C7-10BE-E125-143D-83DC1D45B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9E21C7-E1CD-8183-4636-B89AF4576B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E5E32-A0C4-5F19-ABD5-E08D685A32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892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>
            <a:extLst>
              <a:ext uri="{FF2B5EF4-FFF2-40B4-BE49-F238E27FC236}">
                <a16:creationId xmlns:a16="http://schemas.microsoft.com/office/drawing/2014/main" id="{46192A52-2233-4CA3-CFE2-FF60026A46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362200"/>
            <a:ext cx="866775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772" tIns="49886" rIns="99772" bIns="49886">
            <a:spAutoFit/>
          </a:bodyPr>
          <a:lstStyle>
            <a:lvl1pPr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8475"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6950"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95425"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92313"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49513" defTabSz="9969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06713" defTabSz="9969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63913" defTabSz="9969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1113" defTabSz="9969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GB" altLang="en-US" sz="1000">
              <a:latin typeface="Arial" panose="020B0604020202020204" pitchFamily="34" charset="0"/>
            </a:endParaRPr>
          </a:p>
        </p:txBody>
      </p:sp>
      <p:grpSp>
        <p:nvGrpSpPr>
          <p:cNvPr id="1043" name="Group 19">
            <a:extLst>
              <a:ext uri="{FF2B5EF4-FFF2-40B4-BE49-F238E27FC236}">
                <a16:creationId xmlns:a16="http://schemas.microsoft.com/office/drawing/2014/main" id="{F1F106E1-9386-BC7C-A9D7-C7442A6700E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763588"/>
            <a:ext cx="9545638" cy="1954212"/>
            <a:chOff x="0" y="481"/>
            <a:chExt cx="5550" cy="1231"/>
          </a:xfrm>
        </p:grpSpPr>
        <p:sp>
          <p:nvSpPr>
            <p:cNvPr id="1038" name="Line 14">
              <a:extLst>
                <a:ext uri="{FF2B5EF4-FFF2-40B4-BE49-F238E27FC236}">
                  <a16:creationId xmlns:a16="http://schemas.microsoft.com/office/drawing/2014/main" id="{92387241-0209-BF02-800F-6E058C99E19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81"/>
              <a:ext cx="5546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Line 15">
              <a:extLst>
                <a:ext uri="{FF2B5EF4-FFF2-40B4-BE49-F238E27FC236}">
                  <a16:creationId xmlns:a16="http://schemas.microsoft.com/office/drawing/2014/main" id="{03C93EEF-8A0C-4AF5-6CFC-932E8E37690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5550" y="481"/>
              <a:ext cx="0" cy="1231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40" name="Picture 16">
            <a:extLst>
              <a:ext uri="{FF2B5EF4-FFF2-40B4-BE49-F238E27FC236}">
                <a16:creationId xmlns:a16="http://schemas.microsoft.com/office/drawing/2014/main" id="{867C3384-E654-9F41-5F70-8CCAFFE910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00" y="6029325"/>
            <a:ext cx="1125538" cy="40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6" name="Text Box 22">
            <a:extLst>
              <a:ext uri="{FF2B5EF4-FFF2-40B4-BE49-F238E27FC236}">
                <a16:creationId xmlns:a16="http://schemas.microsoft.com/office/drawing/2014/main" id="{35CAD528-CC5B-5270-5200-AE80894573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10575" y="6483350"/>
            <a:ext cx="676275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latin typeface="Arial Unicode MS" panose="020B0604020202020204" pitchFamily="34" charset="-128"/>
              </a:rPr>
              <a:t>Riaan Le Roux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 New Roman" panose="02020603050405020304" pitchFamily="18" charset="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 New Roman" panose="02020603050405020304" pitchFamily="18" charset="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 New Roman" panose="02020603050405020304" pitchFamily="18" charset="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oleObject" Target="../embeddings/oleObject4.bin"/><Relationship Id="rId1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12" Type="http://schemas.openxmlformats.org/officeDocument/2006/relationships/image" Target="../media/image10.png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oleObject" Target="../embeddings/oleObject3.bin"/><Relationship Id="rId5" Type="http://schemas.openxmlformats.org/officeDocument/2006/relationships/image" Target="../media/image5.png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9.png"/><Relationship Id="rId19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oleObject" Target="../embeddings/oleObject2.bin"/><Relationship Id="rId1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54" name="Object 14">
            <a:extLst>
              <a:ext uri="{FF2B5EF4-FFF2-40B4-BE49-F238E27FC236}">
                <a16:creationId xmlns:a16="http://schemas.microsoft.com/office/drawing/2014/main" id="{B2DF0CD4-B816-5553-ABA0-C160FCCCA2DC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441325" y="1836738"/>
          <a:ext cx="8870950" cy="396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9626194" imgH="4304081" progId="Visio.Drawing.11">
                  <p:embed/>
                </p:oleObj>
              </mc:Choice>
              <mc:Fallback>
                <p:oleObj name="Visio" r:id="rId2" imgW="9626194" imgH="4304081" progId="Visio.Drawing.11">
                  <p:embed/>
                  <p:pic>
                    <p:nvPicPr>
                      <p:cNvPr id="35854" name="Object 14">
                        <a:extLst>
                          <a:ext uri="{FF2B5EF4-FFF2-40B4-BE49-F238E27FC236}">
                            <a16:creationId xmlns:a16="http://schemas.microsoft.com/office/drawing/2014/main" id="{B2DF0CD4-B816-5553-ABA0-C160FCCCA2DC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1836738"/>
                        <a:ext cx="8870950" cy="396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4" name="Text Box 4">
            <a:extLst>
              <a:ext uri="{FF2B5EF4-FFF2-40B4-BE49-F238E27FC236}">
                <a16:creationId xmlns:a16="http://schemas.microsoft.com/office/drawing/2014/main" id="{763C3228-5042-106C-5ECD-9FAF2FCE8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0788" y="844550"/>
            <a:ext cx="1238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800" b="1">
                <a:latin typeface="Arial" panose="020B0604020202020204" pitchFamily="34" charset="0"/>
              </a:rPr>
              <a:t>POS30 LAN</a:t>
            </a:r>
          </a:p>
          <a:p>
            <a:pPr algn="ctr"/>
            <a:r>
              <a:rPr lang="en-US" altLang="en-US" sz="800">
                <a:latin typeface="Arial" panose="020B0604020202020204" pitchFamily="34" charset="0"/>
              </a:rPr>
              <a:t>100Mbit, Twisted Pair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5634222D-6291-4F4F-166E-6CA2FEC8A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3698875"/>
            <a:ext cx="554038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800">
                <a:latin typeface="Arial" panose="020B0604020202020204" pitchFamily="34" charset="0"/>
              </a:rPr>
              <a:t>Switch 2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C7B290B8-4088-78A0-5028-FAD37501C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8588" y="3730625"/>
            <a:ext cx="55562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800">
                <a:latin typeface="Arial" panose="020B0604020202020204" pitchFamily="34" charset="0"/>
              </a:rPr>
              <a:t>Switch 1</a:t>
            </a:r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1F0E6648-0644-A378-F914-DEE05A8D2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0" y="180975"/>
            <a:ext cx="95631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250" tIns="47625" rIns="95250" bIns="47625">
            <a:spAutoFit/>
          </a:bodyPr>
          <a:lstStyle>
            <a:lvl1pPr defTabSz="9509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6250" defTabSz="9509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0913" defTabSz="9509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27163" defTabSz="9509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01825" defTabSz="9509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9025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6225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3425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30625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b="1">
                <a:latin typeface="Arial" panose="020B0604020202020204" pitchFamily="34" charset="0"/>
              </a:rPr>
              <a:t>Tutuka Unit 1 Network Switches</a:t>
            </a:r>
            <a:endParaRPr lang="en-US" altLang="en-US" sz="1800" b="1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848" name="Rectangle 8">
            <a:extLst>
              <a:ext uri="{FF2B5EF4-FFF2-40B4-BE49-F238E27FC236}">
                <a16:creationId xmlns:a16="http://schemas.microsoft.com/office/drawing/2014/main" id="{CF140016-6BE4-AA70-79CB-13FFFEF67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3963" y="3954463"/>
            <a:ext cx="671512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altLang="en-US">
                <a:solidFill>
                  <a:srgbClr val="000000"/>
                </a:solidFill>
              </a:rPr>
              <a:t>01XU101U008</a:t>
            </a:r>
            <a:endParaRPr lang="en-GB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49" name="Rectangle 9">
            <a:extLst>
              <a:ext uri="{FF2B5EF4-FFF2-40B4-BE49-F238E27FC236}">
                <a16:creationId xmlns:a16="http://schemas.microsoft.com/office/drawing/2014/main" id="{64B60567-D415-543C-A3F2-F0BA1044A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3941763"/>
            <a:ext cx="671512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altLang="en-US">
                <a:solidFill>
                  <a:srgbClr val="000000"/>
                </a:solidFill>
              </a:rPr>
              <a:t>01XU101U009</a:t>
            </a:r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04" name="Picture 1608">
            <a:extLst>
              <a:ext uri="{FF2B5EF4-FFF2-40B4-BE49-F238E27FC236}">
                <a16:creationId xmlns:a16="http://schemas.microsoft.com/office/drawing/2014/main" id="{6047A533-2FA9-C70E-CCE9-C42EF8508E3E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163" y="1833563"/>
            <a:ext cx="433387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18FF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19191"/>
                  </a:outerShdw>
                </a:effectLst>
              </a14:hiddenEffects>
            </a:ext>
          </a:extLst>
        </p:spPr>
      </p:pic>
      <p:pic>
        <p:nvPicPr>
          <p:cNvPr id="31305" name="Picture 1609">
            <a:extLst>
              <a:ext uri="{FF2B5EF4-FFF2-40B4-BE49-F238E27FC236}">
                <a16:creationId xmlns:a16="http://schemas.microsoft.com/office/drawing/2014/main" id="{E570CD86-462E-FE86-A092-995FEEAFE56D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1820863"/>
            <a:ext cx="433387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18FF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19191"/>
                  </a:outerShdw>
                </a:effectLst>
              </a14:hiddenEffects>
            </a:ext>
          </a:extLst>
        </p:spPr>
      </p:pic>
      <p:pic>
        <p:nvPicPr>
          <p:cNvPr id="31155" name="Picture 1459">
            <a:extLst>
              <a:ext uri="{FF2B5EF4-FFF2-40B4-BE49-F238E27FC236}">
                <a16:creationId xmlns:a16="http://schemas.microsoft.com/office/drawing/2014/main" id="{68AE886B-263E-2A19-2D2A-F7E1570CD4C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863" y="2093913"/>
            <a:ext cx="433387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18FF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19191"/>
                  </a:outerShdw>
                </a:effectLst>
              </a14:hiddenEffects>
            </a:ext>
          </a:extLst>
        </p:spPr>
      </p:pic>
      <p:grpSp>
        <p:nvGrpSpPr>
          <p:cNvPr id="31018" name="Group 1322">
            <a:extLst>
              <a:ext uri="{FF2B5EF4-FFF2-40B4-BE49-F238E27FC236}">
                <a16:creationId xmlns:a16="http://schemas.microsoft.com/office/drawing/2014/main" id="{2D5F3FBF-0237-DFCE-1006-4B75CAB8EDE2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3130550"/>
            <a:ext cx="777875" cy="517525"/>
            <a:chOff x="5146" y="1347"/>
            <a:chExt cx="692" cy="483"/>
          </a:xfrm>
        </p:grpSpPr>
        <p:pic>
          <p:nvPicPr>
            <p:cNvPr id="31019" name="Picture 1323">
              <a:extLst>
                <a:ext uri="{FF2B5EF4-FFF2-40B4-BE49-F238E27FC236}">
                  <a16:creationId xmlns:a16="http://schemas.microsoft.com/office/drawing/2014/main" id="{EC643CED-DE47-7315-F697-A07D1962051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6" y="1758"/>
              <a:ext cx="692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1020" name="Group 1324">
              <a:extLst>
                <a:ext uri="{FF2B5EF4-FFF2-40B4-BE49-F238E27FC236}">
                  <a16:creationId xmlns:a16="http://schemas.microsoft.com/office/drawing/2014/main" id="{B928ECD7-1AC9-903F-D8B1-906352D0B8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66" y="1347"/>
              <a:ext cx="437" cy="339"/>
              <a:chOff x="5166" y="1347"/>
              <a:chExt cx="437" cy="339"/>
            </a:xfrm>
          </p:grpSpPr>
          <p:pic>
            <p:nvPicPr>
              <p:cNvPr id="31021" name="Picture 1325">
                <a:extLst>
                  <a:ext uri="{FF2B5EF4-FFF2-40B4-BE49-F238E27FC236}">
                    <a16:creationId xmlns:a16="http://schemas.microsoft.com/office/drawing/2014/main" id="{7512307A-F7DA-D1C4-DDBA-90AC76DC0BB8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7519"/>
              <a:stretch>
                <a:fillRect/>
              </a:stretch>
            </p:blipFill>
            <p:spPr bwMode="auto">
              <a:xfrm>
                <a:off x="5166" y="1347"/>
                <a:ext cx="437" cy="3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1022" name="Picture 1326">
                <a:extLst>
                  <a:ext uri="{FF2B5EF4-FFF2-40B4-BE49-F238E27FC236}">
                    <a16:creationId xmlns:a16="http://schemas.microsoft.com/office/drawing/2014/main" id="{716EF018-B1BF-2B3D-BEC7-BE3B223DFF84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1" y="1392"/>
                <a:ext cx="353" cy="2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31023" name="Picture 1327">
              <a:extLst>
                <a:ext uri="{FF2B5EF4-FFF2-40B4-BE49-F238E27FC236}">
                  <a16:creationId xmlns:a16="http://schemas.microsoft.com/office/drawing/2014/main" id="{C0939338-E910-8C8E-0F11-068222B560E0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0" y="1693"/>
              <a:ext cx="447" cy="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4644" name="Line 308">
            <a:extLst>
              <a:ext uri="{FF2B5EF4-FFF2-40B4-BE49-F238E27FC236}">
                <a16:creationId xmlns:a16="http://schemas.microsoft.com/office/drawing/2014/main" id="{79DC4854-F8A5-6F72-45EC-F8B68E4063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1425" y="2927350"/>
            <a:ext cx="3175" cy="2047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3" name="Line 1177">
            <a:extLst>
              <a:ext uri="{FF2B5EF4-FFF2-40B4-BE49-F238E27FC236}">
                <a16:creationId xmlns:a16="http://schemas.microsoft.com/office/drawing/2014/main" id="{2D62E930-D5F2-9929-A5E5-3DF83279CA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4825" y="5541963"/>
            <a:ext cx="1588" cy="22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20" name="Text Box 84">
            <a:extLst>
              <a:ext uri="{FF2B5EF4-FFF2-40B4-BE49-F238E27FC236}">
                <a16:creationId xmlns:a16="http://schemas.microsoft.com/office/drawing/2014/main" id="{522252DF-CD59-D0F2-4740-5F4639395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75" y="3930650"/>
            <a:ext cx="12382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800" b="1">
                <a:latin typeface="Arial" panose="020B0604020202020204" pitchFamily="34" charset="0"/>
              </a:rPr>
              <a:t>POS30 LAN</a:t>
            </a:r>
          </a:p>
          <a:p>
            <a:pPr algn="ctr"/>
            <a:r>
              <a:rPr lang="en-US" altLang="en-US" sz="800">
                <a:latin typeface="Arial" panose="020B0604020202020204" pitchFamily="34" charset="0"/>
              </a:rPr>
              <a:t>100Mbit, Twisted Pair</a:t>
            </a:r>
          </a:p>
        </p:txBody>
      </p:sp>
      <p:sp>
        <p:nvSpPr>
          <p:cNvPr id="14424" name="Line 88">
            <a:extLst>
              <a:ext uri="{FF2B5EF4-FFF2-40B4-BE49-F238E27FC236}">
                <a16:creationId xmlns:a16="http://schemas.microsoft.com/office/drawing/2014/main" id="{5A36864D-D69C-8232-32FD-75DB3838BC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50988" y="3138488"/>
            <a:ext cx="0" cy="7556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5" name="Line 89">
            <a:extLst>
              <a:ext uri="{FF2B5EF4-FFF2-40B4-BE49-F238E27FC236}">
                <a16:creationId xmlns:a16="http://schemas.microsoft.com/office/drawing/2014/main" id="{5CD7D5F0-793D-9F6F-C650-EBC1F7C1BA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1275" y="2755900"/>
            <a:ext cx="0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426" name="Picture 90">
            <a:extLst>
              <a:ext uri="{FF2B5EF4-FFF2-40B4-BE49-F238E27FC236}">
                <a16:creationId xmlns:a16="http://schemas.microsoft.com/office/drawing/2014/main" id="{860069F1-2CA5-35BE-B686-9C558B6B97BD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3067050"/>
            <a:ext cx="741362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27" name="Picture 91">
            <a:extLst>
              <a:ext uri="{FF2B5EF4-FFF2-40B4-BE49-F238E27FC236}">
                <a16:creationId xmlns:a16="http://schemas.microsoft.com/office/drawing/2014/main" id="{4A4AC74A-2802-2F36-3F9B-610A876DEE39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2855913"/>
            <a:ext cx="581025" cy="10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28" name="Picture 92">
            <a:extLst>
              <a:ext uri="{FF2B5EF4-FFF2-40B4-BE49-F238E27FC236}">
                <a16:creationId xmlns:a16="http://schemas.microsoft.com/office/drawing/2014/main" id="{F6757458-3F8A-B142-A072-C0A0C4FCF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5" y="2219325"/>
            <a:ext cx="500063" cy="45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429" name="Line 93">
            <a:extLst>
              <a:ext uri="{FF2B5EF4-FFF2-40B4-BE49-F238E27FC236}">
                <a16:creationId xmlns:a16="http://schemas.microsoft.com/office/drawing/2014/main" id="{77FC8607-D7B0-9765-A7DA-47E744EE2B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7588" y="267652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0" name="Line 94">
            <a:extLst>
              <a:ext uri="{FF2B5EF4-FFF2-40B4-BE49-F238E27FC236}">
                <a16:creationId xmlns:a16="http://schemas.microsoft.com/office/drawing/2014/main" id="{BDA99708-3A8A-6D22-FBAB-075DAD6E37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5438" y="267652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1" name="Line 95">
            <a:extLst>
              <a:ext uri="{FF2B5EF4-FFF2-40B4-BE49-F238E27FC236}">
                <a16:creationId xmlns:a16="http://schemas.microsoft.com/office/drawing/2014/main" id="{A1C804FF-9CD1-9CAA-9777-E62C7291C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7588" y="2752725"/>
            <a:ext cx="577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432" name="Picture 96">
            <a:extLst>
              <a:ext uri="{FF2B5EF4-FFF2-40B4-BE49-F238E27FC236}">
                <a16:creationId xmlns:a16="http://schemas.microsoft.com/office/drawing/2014/main" id="{DB5FE1C1-3BD5-33AC-2C0F-73857EFED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2219325"/>
            <a:ext cx="501650" cy="45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443" name="Text Box 107">
            <a:extLst>
              <a:ext uri="{FF2B5EF4-FFF2-40B4-BE49-F238E27FC236}">
                <a16:creationId xmlns:a16="http://schemas.microsoft.com/office/drawing/2014/main" id="{A325C35C-5F28-C8FE-ACE4-68F9D10E3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288" y="4241800"/>
            <a:ext cx="555625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800">
                <a:latin typeface="Arial" panose="020B0604020202020204" pitchFamily="34" charset="0"/>
              </a:rPr>
              <a:t>Switch 2</a:t>
            </a:r>
          </a:p>
        </p:txBody>
      </p:sp>
      <p:grpSp>
        <p:nvGrpSpPr>
          <p:cNvPr id="14821" name="Group 485">
            <a:extLst>
              <a:ext uri="{FF2B5EF4-FFF2-40B4-BE49-F238E27FC236}">
                <a16:creationId xmlns:a16="http://schemas.microsoft.com/office/drawing/2014/main" id="{CD90D45B-4E68-C5F1-DC78-8196C893B821}"/>
              </a:ext>
            </a:extLst>
          </p:cNvPr>
          <p:cNvGrpSpPr>
            <a:grpSpLocks/>
          </p:cNvGrpSpPr>
          <p:nvPr/>
        </p:nvGrpSpPr>
        <p:grpSpPr bwMode="auto">
          <a:xfrm>
            <a:off x="1512888" y="4183063"/>
            <a:ext cx="546100" cy="150812"/>
            <a:chOff x="888" y="2767"/>
            <a:chExt cx="319" cy="95"/>
          </a:xfrm>
        </p:grpSpPr>
        <p:sp>
          <p:nvSpPr>
            <p:cNvPr id="14444" name="Freeform 108">
              <a:extLst>
                <a:ext uri="{FF2B5EF4-FFF2-40B4-BE49-F238E27FC236}">
                  <a16:creationId xmlns:a16="http://schemas.microsoft.com/office/drawing/2014/main" id="{859A7349-5959-F3FD-31A2-951B65112F9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88" y="2767"/>
              <a:ext cx="319" cy="91"/>
            </a:xfrm>
            <a:custGeom>
              <a:avLst/>
              <a:gdLst>
                <a:gd name="T0" fmla="*/ 41 w 350"/>
                <a:gd name="T1" fmla="*/ 0 h 75"/>
                <a:gd name="T2" fmla="*/ 0 w 350"/>
                <a:gd name="T3" fmla="*/ 30 h 75"/>
                <a:gd name="T4" fmla="*/ 0 w 350"/>
                <a:gd name="T5" fmla="*/ 74 h 75"/>
                <a:gd name="T6" fmla="*/ 349 w 350"/>
                <a:gd name="T7" fmla="*/ 74 h 75"/>
                <a:gd name="T8" fmla="*/ 349 w 350"/>
                <a:gd name="T9" fmla="*/ 29 h 75"/>
                <a:gd name="T10" fmla="*/ 319 w 350"/>
                <a:gd name="T11" fmla="*/ 0 h 75"/>
                <a:gd name="T12" fmla="*/ 41 w 350"/>
                <a:gd name="T13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0" h="75">
                  <a:moveTo>
                    <a:pt x="41" y="0"/>
                  </a:moveTo>
                  <a:lnTo>
                    <a:pt x="0" y="30"/>
                  </a:lnTo>
                  <a:lnTo>
                    <a:pt x="0" y="74"/>
                  </a:lnTo>
                  <a:lnTo>
                    <a:pt x="349" y="74"/>
                  </a:lnTo>
                  <a:lnTo>
                    <a:pt x="349" y="29"/>
                  </a:lnTo>
                  <a:lnTo>
                    <a:pt x="319" y="0"/>
                  </a:lnTo>
                  <a:lnTo>
                    <a:pt x="41" y="0"/>
                  </a:lnTo>
                </a:path>
              </a:pathLst>
            </a:custGeom>
            <a:solidFill>
              <a:srgbClr val="008080"/>
            </a:solidFill>
            <a:ln w="3175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5" name="Freeform 109">
              <a:extLst>
                <a:ext uri="{FF2B5EF4-FFF2-40B4-BE49-F238E27FC236}">
                  <a16:creationId xmlns:a16="http://schemas.microsoft.com/office/drawing/2014/main" id="{BF7353E0-8800-E966-751A-50DD7F7F99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90" y="2804"/>
              <a:ext cx="315" cy="52"/>
            </a:xfrm>
            <a:custGeom>
              <a:avLst/>
              <a:gdLst>
                <a:gd name="T0" fmla="*/ 0 w 346"/>
                <a:gd name="T1" fmla="*/ 42 h 43"/>
                <a:gd name="T2" fmla="*/ 0 w 346"/>
                <a:gd name="T3" fmla="*/ 1 h 43"/>
                <a:gd name="T4" fmla="*/ 1 w 346"/>
                <a:gd name="T5" fmla="*/ 1 h 43"/>
                <a:gd name="T6" fmla="*/ 2 w 346"/>
                <a:gd name="T7" fmla="*/ 0 h 43"/>
                <a:gd name="T8" fmla="*/ 7 w 346"/>
                <a:gd name="T9" fmla="*/ 0 h 43"/>
                <a:gd name="T10" fmla="*/ 13 w 346"/>
                <a:gd name="T11" fmla="*/ 0 h 43"/>
                <a:gd name="T12" fmla="*/ 330 w 346"/>
                <a:gd name="T13" fmla="*/ 0 h 43"/>
                <a:gd name="T14" fmla="*/ 334 w 346"/>
                <a:gd name="T15" fmla="*/ 0 h 43"/>
                <a:gd name="T16" fmla="*/ 341 w 346"/>
                <a:gd name="T17" fmla="*/ 0 h 43"/>
                <a:gd name="T18" fmla="*/ 344 w 346"/>
                <a:gd name="T19" fmla="*/ 2 h 43"/>
                <a:gd name="T20" fmla="*/ 345 w 346"/>
                <a:gd name="T21" fmla="*/ 2 h 43"/>
                <a:gd name="T22" fmla="*/ 345 w 346"/>
                <a:gd name="T23" fmla="*/ 3 h 43"/>
                <a:gd name="T24" fmla="*/ 345 w 346"/>
                <a:gd name="T25" fmla="*/ 42 h 43"/>
                <a:gd name="T26" fmla="*/ 0 w 346"/>
                <a:gd name="T27" fmla="*/ 4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6" h="43">
                  <a:moveTo>
                    <a:pt x="0" y="42"/>
                  </a:moveTo>
                  <a:lnTo>
                    <a:pt x="0" y="1"/>
                  </a:lnTo>
                  <a:lnTo>
                    <a:pt x="1" y="1"/>
                  </a:lnTo>
                  <a:lnTo>
                    <a:pt x="2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330" y="0"/>
                  </a:lnTo>
                  <a:lnTo>
                    <a:pt x="334" y="0"/>
                  </a:lnTo>
                  <a:lnTo>
                    <a:pt x="341" y="0"/>
                  </a:lnTo>
                  <a:lnTo>
                    <a:pt x="344" y="2"/>
                  </a:lnTo>
                  <a:lnTo>
                    <a:pt x="345" y="2"/>
                  </a:lnTo>
                  <a:lnTo>
                    <a:pt x="345" y="3"/>
                  </a:lnTo>
                  <a:lnTo>
                    <a:pt x="345" y="42"/>
                  </a:lnTo>
                  <a:lnTo>
                    <a:pt x="0" y="42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3175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6" name="Freeform 110">
              <a:extLst>
                <a:ext uri="{FF2B5EF4-FFF2-40B4-BE49-F238E27FC236}">
                  <a16:creationId xmlns:a16="http://schemas.microsoft.com/office/drawing/2014/main" id="{A95935FD-6113-EF52-F286-74670FC60BB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97" y="2850"/>
              <a:ext cx="301" cy="12"/>
            </a:xfrm>
            <a:custGeom>
              <a:avLst/>
              <a:gdLst>
                <a:gd name="T0" fmla="*/ 0 w 330"/>
                <a:gd name="T1" fmla="*/ 0 h 10"/>
                <a:gd name="T2" fmla="*/ 0 w 330"/>
                <a:gd name="T3" fmla="*/ 8 h 10"/>
                <a:gd name="T4" fmla="*/ 2 w 330"/>
                <a:gd name="T5" fmla="*/ 9 h 10"/>
                <a:gd name="T6" fmla="*/ 6 w 330"/>
                <a:gd name="T7" fmla="*/ 9 h 10"/>
                <a:gd name="T8" fmla="*/ 13 w 330"/>
                <a:gd name="T9" fmla="*/ 9 h 10"/>
                <a:gd name="T10" fmla="*/ 316 w 330"/>
                <a:gd name="T11" fmla="*/ 9 h 10"/>
                <a:gd name="T12" fmla="*/ 319 w 330"/>
                <a:gd name="T13" fmla="*/ 9 h 10"/>
                <a:gd name="T14" fmla="*/ 325 w 330"/>
                <a:gd name="T15" fmla="*/ 9 h 10"/>
                <a:gd name="T16" fmla="*/ 328 w 330"/>
                <a:gd name="T17" fmla="*/ 7 h 10"/>
                <a:gd name="T18" fmla="*/ 329 w 330"/>
                <a:gd name="T19" fmla="*/ 7 h 10"/>
                <a:gd name="T20" fmla="*/ 329 w 330"/>
                <a:gd name="T21" fmla="*/ 6 h 10"/>
                <a:gd name="T22" fmla="*/ 329 w 330"/>
                <a:gd name="T23" fmla="*/ 0 h 10"/>
                <a:gd name="T24" fmla="*/ 0 w 330"/>
                <a:gd name="T2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0">
                  <a:moveTo>
                    <a:pt x="0" y="0"/>
                  </a:moveTo>
                  <a:lnTo>
                    <a:pt x="0" y="8"/>
                  </a:lnTo>
                  <a:lnTo>
                    <a:pt x="2" y="9"/>
                  </a:lnTo>
                  <a:lnTo>
                    <a:pt x="6" y="9"/>
                  </a:lnTo>
                  <a:lnTo>
                    <a:pt x="13" y="9"/>
                  </a:lnTo>
                  <a:lnTo>
                    <a:pt x="316" y="9"/>
                  </a:lnTo>
                  <a:lnTo>
                    <a:pt x="319" y="9"/>
                  </a:lnTo>
                  <a:lnTo>
                    <a:pt x="325" y="9"/>
                  </a:lnTo>
                  <a:lnTo>
                    <a:pt x="328" y="7"/>
                  </a:lnTo>
                  <a:lnTo>
                    <a:pt x="329" y="7"/>
                  </a:lnTo>
                  <a:lnTo>
                    <a:pt x="329" y="6"/>
                  </a:lnTo>
                  <a:lnTo>
                    <a:pt x="329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7" name="Freeform 111">
              <a:extLst>
                <a:ext uri="{FF2B5EF4-FFF2-40B4-BE49-F238E27FC236}">
                  <a16:creationId xmlns:a16="http://schemas.microsoft.com/office/drawing/2014/main" id="{B20C7342-C4BA-F2B2-92FE-4AC30560FC5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88" y="2801"/>
              <a:ext cx="319" cy="57"/>
            </a:xfrm>
            <a:custGeom>
              <a:avLst/>
              <a:gdLst>
                <a:gd name="T0" fmla="*/ 0 w 350"/>
                <a:gd name="T1" fmla="*/ 46 h 47"/>
                <a:gd name="T2" fmla="*/ 0 w 350"/>
                <a:gd name="T3" fmla="*/ 1 h 47"/>
                <a:gd name="T4" fmla="*/ 1 w 350"/>
                <a:gd name="T5" fmla="*/ 1 h 47"/>
                <a:gd name="T6" fmla="*/ 3 w 350"/>
                <a:gd name="T7" fmla="*/ 0 h 47"/>
                <a:gd name="T8" fmla="*/ 8 w 350"/>
                <a:gd name="T9" fmla="*/ 0 h 47"/>
                <a:gd name="T10" fmla="*/ 15 w 350"/>
                <a:gd name="T11" fmla="*/ 0 h 47"/>
                <a:gd name="T12" fmla="*/ 333 w 350"/>
                <a:gd name="T13" fmla="*/ 0 h 47"/>
                <a:gd name="T14" fmla="*/ 337 w 350"/>
                <a:gd name="T15" fmla="*/ 0 h 47"/>
                <a:gd name="T16" fmla="*/ 345 w 350"/>
                <a:gd name="T17" fmla="*/ 0 h 47"/>
                <a:gd name="T18" fmla="*/ 348 w 350"/>
                <a:gd name="T19" fmla="*/ 2 h 47"/>
                <a:gd name="T20" fmla="*/ 349 w 350"/>
                <a:gd name="T21" fmla="*/ 2 h 47"/>
                <a:gd name="T22" fmla="*/ 349 w 350"/>
                <a:gd name="T23" fmla="*/ 4 h 47"/>
                <a:gd name="T24" fmla="*/ 349 w 350"/>
                <a:gd name="T25" fmla="*/ 46 h 47"/>
                <a:gd name="T26" fmla="*/ 0 w 350"/>
                <a:gd name="T27" fmla="*/ 4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0" h="47">
                  <a:moveTo>
                    <a:pt x="0" y="46"/>
                  </a:moveTo>
                  <a:lnTo>
                    <a:pt x="0" y="1"/>
                  </a:lnTo>
                  <a:lnTo>
                    <a:pt x="1" y="1"/>
                  </a:lnTo>
                  <a:lnTo>
                    <a:pt x="3" y="0"/>
                  </a:lnTo>
                  <a:lnTo>
                    <a:pt x="8" y="0"/>
                  </a:lnTo>
                  <a:lnTo>
                    <a:pt x="15" y="0"/>
                  </a:lnTo>
                  <a:lnTo>
                    <a:pt x="333" y="0"/>
                  </a:lnTo>
                  <a:lnTo>
                    <a:pt x="337" y="0"/>
                  </a:lnTo>
                  <a:lnTo>
                    <a:pt x="345" y="0"/>
                  </a:lnTo>
                  <a:lnTo>
                    <a:pt x="348" y="2"/>
                  </a:lnTo>
                  <a:lnTo>
                    <a:pt x="349" y="2"/>
                  </a:lnTo>
                  <a:lnTo>
                    <a:pt x="349" y="4"/>
                  </a:lnTo>
                  <a:lnTo>
                    <a:pt x="349" y="46"/>
                  </a:lnTo>
                  <a:lnTo>
                    <a:pt x="0" y="46"/>
                  </a:lnTo>
                </a:path>
              </a:pathLst>
            </a:custGeom>
            <a:solidFill>
              <a:schemeClr val="accent1"/>
            </a:solidFill>
            <a:ln w="3175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8" name="Rectangle 112">
              <a:extLst>
                <a:ext uri="{FF2B5EF4-FFF2-40B4-BE49-F238E27FC236}">
                  <a16:creationId xmlns:a16="http://schemas.microsoft.com/office/drawing/2014/main" id="{CFA20284-C08D-3CB8-163C-8907BA970B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03" y="2834"/>
              <a:ext cx="234" cy="15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9" name="Oval 113">
              <a:extLst>
                <a:ext uri="{FF2B5EF4-FFF2-40B4-BE49-F238E27FC236}">
                  <a16:creationId xmlns:a16="http://schemas.microsoft.com/office/drawing/2014/main" id="{C185F5AF-282F-BE99-6B9D-8D4B960FEED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07" y="2839"/>
              <a:ext cx="10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0" name="Oval 114">
              <a:extLst>
                <a:ext uri="{FF2B5EF4-FFF2-40B4-BE49-F238E27FC236}">
                  <a16:creationId xmlns:a16="http://schemas.microsoft.com/office/drawing/2014/main" id="{1F595F0A-C370-841A-582A-E60EF7E0442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11" y="2841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1" name="Oval 115">
              <a:extLst>
                <a:ext uri="{FF2B5EF4-FFF2-40B4-BE49-F238E27FC236}">
                  <a16:creationId xmlns:a16="http://schemas.microsoft.com/office/drawing/2014/main" id="{CBA193D1-676F-5CAD-3A48-936403C2178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27" y="2839"/>
              <a:ext cx="8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2" name="Oval 116">
              <a:extLst>
                <a:ext uri="{FF2B5EF4-FFF2-40B4-BE49-F238E27FC236}">
                  <a16:creationId xmlns:a16="http://schemas.microsoft.com/office/drawing/2014/main" id="{8DE7ED0B-638B-2BDE-C63F-BDCC05EE0FE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31" y="2841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3" name="Oval 117">
              <a:extLst>
                <a:ext uri="{FF2B5EF4-FFF2-40B4-BE49-F238E27FC236}">
                  <a16:creationId xmlns:a16="http://schemas.microsoft.com/office/drawing/2014/main" id="{47101696-497F-4C90-71DB-F9C2C2D8037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47" y="2839"/>
              <a:ext cx="8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4" name="Oval 118">
              <a:extLst>
                <a:ext uri="{FF2B5EF4-FFF2-40B4-BE49-F238E27FC236}">
                  <a16:creationId xmlns:a16="http://schemas.microsoft.com/office/drawing/2014/main" id="{471E27FC-9D26-AE9F-35B5-3C9FD661D46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50" y="2841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5" name="Oval 119">
              <a:extLst>
                <a:ext uri="{FF2B5EF4-FFF2-40B4-BE49-F238E27FC236}">
                  <a16:creationId xmlns:a16="http://schemas.microsoft.com/office/drawing/2014/main" id="{96A8EBE9-55F6-909D-0B7B-7A3E54372A3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67" y="2839"/>
              <a:ext cx="8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6" name="Oval 120">
              <a:extLst>
                <a:ext uri="{FF2B5EF4-FFF2-40B4-BE49-F238E27FC236}">
                  <a16:creationId xmlns:a16="http://schemas.microsoft.com/office/drawing/2014/main" id="{23D67BC1-E756-6A1C-9886-1E5B5568A80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70" y="2841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7" name="Oval 121">
              <a:extLst>
                <a:ext uri="{FF2B5EF4-FFF2-40B4-BE49-F238E27FC236}">
                  <a16:creationId xmlns:a16="http://schemas.microsoft.com/office/drawing/2014/main" id="{D2B2C40E-260B-4BFF-C1E5-7033DF15420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86" y="2839"/>
              <a:ext cx="9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8" name="Oval 122">
              <a:extLst>
                <a:ext uri="{FF2B5EF4-FFF2-40B4-BE49-F238E27FC236}">
                  <a16:creationId xmlns:a16="http://schemas.microsoft.com/office/drawing/2014/main" id="{D849F4CF-3EC3-2C1B-431E-B0FF2258043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89" y="2841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9" name="Oval 123">
              <a:extLst>
                <a:ext uri="{FF2B5EF4-FFF2-40B4-BE49-F238E27FC236}">
                  <a16:creationId xmlns:a16="http://schemas.microsoft.com/office/drawing/2014/main" id="{B010DC88-9DAB-1C41-41EA-DC90F65D60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85" y="2839"/>
              <a:ext cx="9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0" name="Oval 124">
              <a:extLst>
                <a:ext uri="{FF2B5EF4-FFF2-40B4-BE49-F238E27FC236}">
                  <a16:creationId xmlns:a16="http://schemas.microsoft.com/office/drawing/2014/main" id="{2569E495-F12E-79ED-D739-67F1130BBF7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87" y="2841"/>
              <a:ext cx="4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1" name="Rectangle 125">
              <a:extLst>
                <a:ext uri="{FF2B5EF4-FFF2-40B4-BE49-F238E27FC236}">
                  <a16:creationId xmlns:a16="http://schemas.microsoft.com/office/drawing/2014/main" id="{1468B06A-B53A-28A2-E70C-89C78C2B964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153" y="2822"/>
              <a:ext cx="40" cy="27"/>
            </a:xfrm>
            <a:prstGeom prst="rect">
              <a:avLst/>
            </a:prstGeom>
            <a:solidFill>
              <a:schemeClr val="folHlink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69" name="Text Box 133">
            <a:extLst>
              <a:ext uri="{FF2B5EF4-FFF2-40B4-BE49-F238E27FC236}">
                <a16:creationId xmlns:a16="http://schemas.microsoft.com/office/drawing/2014/main" id="{B1F609AD-403C-B722-16B2-943FBA4BC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638" y="4244975"/>
            <a:ext cx="555625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800">
                <a:latin typeface="Arial" panose="020B0604020202020204" pitchFamily="34" charset="0"/>
              </a:rPr>
              <a:t>Switch 1</a:t>
            </a:r>
          </a:p>
        </p:txBody>
      </p:sp>
      <p:grpSp>
        <p:nvGrpSpPr>
          <p:cNvPr id="14816" name="Group 480">
            <a:extLst>
              <a:ext uri="{FF2B5EF4-FFF2-40B4-BE49-F238E27FC236}">
                <a16:creationId xmlns:a16="http://schemas.microsoft.com/office/drawing/2014/main" id="{4F92805A-F2CE-2D51-E2A4-AED0F34C3452}"/>
              </a:ext>
            </a:extLst>
          </p:cNvPr>
          <p:cNvGrpSpPr>
            <a:grpSpLocks/>
          </p:cNvGrpSpPr>
          <p:nvPr/>
        </p:nvGrpSpPr>
        <p:grpSpPr bwMode="auto">
          <a:xfrm>
            <a:off x="3201988" y="4183063"/>
            <a:ext cx="547687" cy="150812"/>
            <a:chOff x="1872" y="2769"/>
            <a:chExt cx="319" cy="95"/>
          </a:xfrm>
        </p:grpSpPr>
        <p:sp>
          <p:nvSpPr>
            <p:cNvPr id="14470" name="Freeform 134">
              <a:extLst>
                <a:ext uri="{FF2B5EF4-FFF2-40B4-BE49-F238E27FC236}">
                  <a16:creationId xmlns:a16="http://schemas.microsoft.com/office/drawing/2014/main" id="{E432D7BB-5760-F1A2-F120-3E98E09C049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72" y="2769"/>
              <a:ext cx="319" cy="91"/>
            </a:xfrm>
            <a:custGeom>
              <a:avLst/>
              <a:gdLst>
                <a:gd name="T0" fmla="*/ 41 w 350"/>
                <a:gd name="T1" fmla="*/ 0 h 75"/>
                <a:gd name="T2" fmla="*/ 0 w 350"/>
                <a:gd name="T3" fmla="*/ 30 h 75"/>
                <a:gd name="T4" fmla="*/ 0 w 350"/>
                <a:gd name="T5" fmla="*/ 74 h 75"/>
                <a:gd name="T6" fmla="*/ 349 w 350"/>
                <a:gd name="T7" fmla="*/ 74 h 75"/>
                <a:gd name="T8" fmla="*/ 349 w 350"/>
                <a:gd name="T9" fmla="*/ 29 h 75"/>
                <a:gd name="T10" fmla="*/ 319 w 350"/>
                <a:gd name="T11" fmla="*/ 0 h 75"/>
                <a:gd name="T12" fmla="*/ 41 w 350"/>
                <a:gd name="T13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0" h="75">
                  <a:moveTo>
                    <a:pt x="41" y="0"/>
                  </a:moveTo>
                  <a:lnTo>
                    <a:pt x="0" y="30"/>
                  </a:lnTo>
                  <a:lnTo>
                    <a:pt x="0" y="74"/>
                  </a:lnTo>
                  <a:lnTo>
                    <a:pt x="349" y="74"/>
                  </a:lnTo>
                  <a:lnTo>
                    <a:pt x="349" y="29"/>
                  </a:lnTo>
                  <a:lnTo>
                    <a:pt x="319" y="0"/>
                  </a:lnTo>
                  <a:lnTo>
                    <a:pt x="41" y="0"/>
                  </a:lnTo>
                </a:path>
              </a:pathLst>
            </a:custGeom>
            <a:solidFill>
              <a:srgbClr val="FFCC00"/>
            </a:solidFill>
            <a:ln w="3175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1" name="Freeform 135">
              <a:extLst>
                <a:ext uri="{FF2B5EF4-FFF2-40B4-BE49-F238E27FC236}">
                  <a16:creationId xmlns:a16="http://schemas.microsoft.com/office/drawing/2014/main" id="{C1B647F8-CAA2-7381-4D6E-C2FEDD819AA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74" y="2806"/>
              <a:ext cx="315" cy="52"/>
            </a:xfrm>
            <a:custGeom>
              <a:avLst/>
              <a:gdLst>
                <a:gd name="T0" fmla="*/ 0 w 346"/>
                <a:gd name="T1" fmla="*/ 42 h 43"/>
                <a:gd name="T2" fmla="*/ 0 w 346"/>
                <a:gd name="T3" fmla="*/ 1 h 43"/>
                <a:gd name="T4" fmla="*/ 1 w 346"/>
                <a:gd name="T5" fmla="*/ 1 h 43"/>
                <a:gd name="T6" fmla="*/ 2 w 346"/>
                <a:gd name="T7" fmla="*/ 0 h 43"/>
                <a:gd name="T8" fmla="*/ 7 w 346"/>
                <a:gd name="T9" fmla="*/ 0 h 43"/>
                <a:gd name="T10" fmla="*/ 13 w 346"/>
                <a:gd name="T11" fmla="*/ 0 h 43"/>
                <a:gd name="T12" fmla="*/ 330 w 346"/>
                <a:gd name="T13" fmla="*/ 0 h 43"/>
                <a:gd name="T14" fmla="*/ 334 w 346"/>
                <a:gd name="T15" fmla="*/ 0 h 43"/>
                <a:gd name="T16" fmla="*/ 341 w 346"/>
                <a:gd name="T17" fmla="*/ 0 h 43"/>
                <a:gd name="T18" fmla="*/ 344 w 346"/>
                <a:gd name="T19" fmla="*/ 2 h 43"/>
                <a:gd name="T20" fmla="*/ 345 w 346"/>
                <a:gd name="T21" fmla="*/ 2 h 43"/>
                <a:gd name="T22" fmla="*/ 345 w 346"/>
                <a:gd name="T23" fmla="*/ 3 h 43"/>
                <a:gd name="T24" fmla="*/ 345 w 346"/>
                <a:gd name="T25" fmla="*/ 42 h 43"/>
                <a:gd name="T26" fmla="*/ 0 w 346"/>
                <a:gd name="T27" fmla="*/ 4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6" h="43">
                  <a:moveTo>
                    <a:pt x="0" y="42"/>
                  </a:moveTo>
                  <a:lnTo>
                    <a:pt x="0" y="1"/>
                  </a:lnTo>
                  <a:lnTo>
                    <a:pt x="1" y="1"/>
                  </a:lnTo>
                  <a:lnTo>
                    <a:pt x="2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330" y="0"/>
                  </a:lnTo>
                  <a:lnTo>
                    <a:pt x="334" y="0"/>
                  </a:lnTo>
                  <a:lnTo>
                    <a:pt x="341" y="0"/>
                  </a:lnTo>
                  <a:lnTo>
                    <a:pt x="344" y="2"/>
                  </a:lnTo>
                  <a:lnTo>
                    <a:pt x="345" y="2"/>
                  </a:lnTo>
                  <a:lnTo>
                    <a:pt x="345" y="3"/>
                  </a:lnTo>
                  <a:lnTo>
                    <a:pt x="345" y="42"/>
                  </a:lnTo>
                  <a:lnTo>
                    <a:pt x="0" y="42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3175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2" name="Freeform 136">
              <a:extLst>
                <a:ext uri="{FF2B5EF4-FFF2-40B4-BE49-F238E27FC236}">
                  <a16:creationId xmlns:a16="http://schemas.microsoft.com/office/drawing/2014/main" id="{F9101FC1-7EDE-172F-5AB5-53224ADBCD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81" y="2852"/>
              <a:ext cx="301" cy="12"/>
            </a:xfrm>
            <a:custGeom>
              <a:avLst/>
              <a:gdLst>
                <a:gd name="T0" fmla="*/ 0 w 330"/>
                <a:gd name="T1" fmla="*/ 0 h 10"/>
                <a:gd name="T2" fmla="*/ 0 w 330"/>
                <a:gd name="T3" fmla="*/ 8 h 10"/>
                <a:gd name="T4" fmla="*/ 2 w 330"/>
                <a:gd name="T5" fmla="*/ 9 h 10"/>
                <a:gd name="T6" fmla="*/ 6 w 330"/>
                <a:gd name="T7" fmla="*/ 9 h 10"/>
                <a:gd name="T8" fmla="*/ 13 w 330"/>
                <a:gd name="T9" fmla="*/ 9 h 10"/>
                <a:gd name="T10" fmla="*/ 316 w 330"/>
                <a:gd name="T11" fmla="*/ 9 h 10"/>
                <a:gd name="T12" fmla="*/ 319 w 330"/>
                <a:gd name="T13" fmla="*/ 9 h 10"/>
                <a:gd name="T14" fmla="*/ 325 w 330"/>
                <a:gd name="T15" fmla="*/ 9 h 10"/>
                <a:gd name="T16" fmla="*/ 328 w 330"/>
                <a:gd name="T17" fmla="*/ 7 h 10"/>
                <a:gd name="T18" fmla="*/ 329 w 330"/>
                <a:gd name="T19" fmla="*/ 7 h 10"/>
                <a:gd name="T20" fmla="*/ 329 w 330"/>
                <a:gd name="T21" fmla="*/ 6 h 10"/>
                <a:gd name="T22" fmla="*/ 329 w 330"/>
                <a:gd name="T23" fmla="*/ 0 h 10"/>
                <a:gd name="T24" fmla="*/ 0 w 330"/>
                <a:gd name="T2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0">
                  <a:moveTo>
                    <a:pt x="0" y="0"/>
                  </a:moveTo>
                  <a:lnTo>
                    <a:pt x="0" y="8"/>
                  </a:lnTo>
                  <a:lnTo>
                    <a:pt x="2" y="9"/>
                  </a:lnTo>
                  <a:lnTo>
                    <a:pt x="6" y="9"/>
                  </a:lnTo>
                  <a:lnTo>
                    <a:pt x="13" y="9"/>
                  </a:lnTo>
                  <a:lnTo>
                    <a:pt x="316" y="9"/>
                  </a:lnTo>
                  <a:lnTo>
                    <a:pt x="319" y="9"/>
                  </a:lnTo>
                  <a:lnTo>
                    <a:pt x="325" y="9"/>
                  </a:lnTo>
                  <a:lnTo>
                    <a:pt x="328" y="7"/>
                  </a:lnTo>
                  <a:lnTo>
                    <a:pt x="329" y="7"/>
                  </a:lnTo>
                  <a:lnTo>
                    <a:pt x="329" y="6"/>
                  </a:lnTo>
                  <a:lnTo>
                    <a:pt x="329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3" name="Freeform 137">
              <a:extLst>
                <a:ext uri="{FF2B5EF4-FFF2-40B4-BE49-F238E27FC236}">
                  <a16:creationId xmlns:a16="http://schemas.microsoft.com/office/drawing/2014/main" id="{5E807FDF-550C-1AD3-91E0-14C49A317FC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72" y="2803"/>
              <a:ext cx="319" cy="57"/>
            </a:xfrm>
            <a:custGeom>
              <a:avLst/>
              <a:gdLst>
                <a:gd name="T0" fmla="*/ 0 w 350"/>
                <a:gd name="T1" fmla="*/ 46 h 47"/>
                <a:gd name="T2" fmla="*/ 0 w 350"/>
                <a:gd name="T3" fmla="*/ 1 h 47"/>
                <a:gd name="T4" fmla="*/ 1 w 350"/>
                <a:gd name="T5" fmla="*/ 1 h 47"/>
                <a:gd name="T6" fmla="*/ 3 w 350"/>
                <a:gd name="T7" fmla="*/ 0 h 47"/>
                <a:gd name="T8" fmla="*/ 8 w 350"/>
                <a:gd name="T9" fmla="*/ 0 h 47"/>
                <a:gd name="T10" fmla="*/ 15 w 350"/>
                <a:gd name="T11" fmla="*/ 0 h 47"/>
                <a:gd name="T12" fmla="*/ 333 w 350"/>
                <a:gd name="T13" fmla="*/ 0 h 47"/>
                <a:gd name="T14" fmla="*/ 337 w 350"/>
                <a:gd name="T15" fmla="*/ 0 h 47"/>
                <a:gd name="T16" fmla="*/ 345 w 350"/>
                <a:gd name="T17" fmla="*/ 0 h 47"/>
                <a:gd name="T18" fmla="*/ 348 w 350"/>
                <a:gd name="T19" fmla="*/ 2 h 47"/>
                <a:gd name="T20" fmla="*/ 349 w 350"/>
                <a:gd name="T21" fmla="*/ 2 h 47"/>
                <a:gd name="T22" fmla="*/ 349 w 350"/>
                <a:gd name="T23" fmla="*/ 4 h 47"/>
                <a:gd name="T24" fmla="*/ 349 w 350"/>
                <a:gd name="T25" fmla="*/ 46 h 47"/>
                <a:gd name="T26" fmla="*/ 0 w 350"/>
                <a:gd name="T27" fmla="*/ 4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0" h="47">
                  <a:moveTo>
                    <a:pt x="0" y="46"/>
                  </a:moveTo>
                  <a:lnTo>
                    <a:pt x="0" y="1"/>
                  </a:lnTo>
                  <a:lnTo>
                    <a:pt x="1" y="1"/>
                  </a:lnTo>
                  <a:lnTo>
                    <a:pt x="3" y="0"/>
                  </a:lnTo>
                  <a:lnTo>
                    <a:pt x="8" y="0"/>
                  </a:lnTo>
                  <a:lnTo>
                    <a:pt x="15" y="0"/>
                  </a:lnTo>
                  <a:lnTo>
                    <a:pt x="333" y="0"/>
                  </a:lnTo>
                  <a:lnTo>
                    <a:pt x="337" y="0"/>
                  </a:lnTo>
                  <a:lnTo>
                    <a:pt x="345" y="0"/>
                  </a:lnTo>
                  <a:lnTo>
                    <a:pt x="348" y="2"/>
                  </a:lnTo>
                  <a:lnTo>
                    <a:pt x="349" y="2"/>
                  </a:lnTo>
                  <a:lnTo>
                    <a:pt x="349" y="4"/>
                  </a:lnTo>
                  <a:lnTo>
                    <a:pt x="349" y="46"/>
                  </a:lnTo>
                  <a:lnTo>
                    <a:pt x="0" y="46"/>
                  </a:lnTo>
                </a:path>
              </a:pathLst>
            </a:custGeom>
            <a:solidFill>
              <a:srgbClr val="FFCC00"/>
            </a:solidFill>
            <a:ln w="3175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4" name="Rectangle 138">
              <a:extLst>
                <a:ext uri="{FF2B5EF4-FFF2-40B4-BE49-F238E27FC236}">
                  <a16:creationId xmlns:a16="http://schemas.microsoft.com/office/drawing/2014/main" id="{A425548C-EC5F-5F38-A08C-CEC895F2CAB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87" y="2836"/>
              <a:ext cx="234" cy="15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5" name="Oval 139">
              <a:extLst>
                <a:ext uri="{FF2B5EF4-FFF2-40B4-BE49-F238E27FC236}">
                  <a16:creationId xmlns:a16="http://schemas.microsoft.com/office/drawing/2014/main" id="{201DFC8D-1317-5D0D-0733-E53DE4C8141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91" y="2841"/>
              <a:ext cx="10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6" name="Oval 140">
              <a:extLst>
                <a:ext uri="{FF2B5EF4-FFF2-40B4-BE49-F238E27FC236}">
                  <a16:creationId xmlns:a16="http://schemas.microsoft.com/office/drawing/2014/main" id="{FD76B6A4-941F-CBE7-707B-943D8E2BC29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95" y="2843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7" name="Oval 141">
              <a:extLst>
                <a:ext uri="{FF2B5EF4-FFF2-40B4-BE49-F238E27FC236}">
                  <a16:creationId xmlns:a16="http://schemas.microsoft.com/office/drawing/2014/main" id="{EA82719C-EE9E-124A-E0CA-026EE4F13E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11" y="2841"/>
              <a:ext cx="8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8" name="Oval 142">
              <a:extLst>
                <a:ext uri="{FF2B5EF4-FFF2-40B4-BE49-F238E27FC236}">
                  <a16:creationId xmlns:a16="http://schemas.microsoft.com/office/drawing/2014/main" id="{7713BC74-C1FE-CB0F-F2DF-D6F0B5BD058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15" y="2843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9" name="Oval 143">
              <a:extLst>
                <a:ext uri="{FF2B5EF4-FFF2-40B4-BE49-F238E27FC236}">
                  <a16:creationId xmlns:a16="http://schemas.microsoft.com/office/drawing/2014/main" id="{5DEFD042-18C2-5350-0F8F-CA461486B55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31" y="2841"/>
              <a:ext cx="8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0" name="Oval 144">
              <a:extLst>
                <a:ext uri="{FF2B5EF4-FFF2-40B4-BE49-F238E27FC236}">
                  <a16:creationId xmlns:a16="http://schemas.microsoft.com/office/drawing/2014/main" id="{DCD292B3-13C3-9EAD-D2EC-CA25BD64A4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34" y="2843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1" name="Oval 145">
              <a:extLst>
                <a:ext uri="{FF2B5EF4-FFF2-40B4-BE49-F238E27FC236}">
                  <a16:creationId xmlns:a16="http://schemas.microsoft.com/office/drawing/2014/main" id="{0322D1C1-5165-92B6-A424-01A28EE06E4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51" y="2841"/>
              <a:ext cx="8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2" name="Oval 146">
              <a:extLst>
                <a:ext uri="{FF2B5EF4-FFF2-40B4-BE49-F238E27FC236}">
                  <a16:creationId xmlns:a16="http://schemas.microsoft.com/office/drawing/2014/main" id="{CB45B1D2-E51C-0486-9CB0-C5E8A0E37E9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54" y="2843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3" name="Oval 147">
              <a:extLst>
                <a:ext uri="{FF2B5EF4-FFF2-40B4-BE49-F238E27FC236}">
                  <a16:creationId xmlns:a16="http://schemas.microsoft.com/office/drawing/2014/main" id="{346F5A1F-11C3-3455-1A07-F8267F068C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70" y="2841"/>
              <a:ext cx="9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4" name="Oval 148">
              <a:extLst>
                <a:ext uri="{FF2B5EF4-FFF2-40B4-BE49-F238E27FC236}">
                  <a16:creationId xmlns:a16="http://schemas.microsoft.com/office/drawing/2014/main" id="{EDA9A486-8E12-3B08-86F9-13878F8F5C5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73" y="2843"/>
              <a:ext cx="3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5" name="Oval 149">
              <a:extLst>
                <a:ext uri="{FF2B5EF4-FFF2-40B4-BE49-F238E27FC236}">
                  <a16:creationId xmlns:a16="http://schemas.microsoft.com/office/drawing/2014/main" id="{C333F06A-695C-2DF6-82BA-D89A24D86FD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069" y="2841"/>
              <a:ext cx="9" cy="5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6" name="Oval 150">
              <a:extLst>
                <a:ext uri="{FF2B5EF4-FFF2-40B4-BE49-F238E27FC236}">
                  <a16:creationId xmlns:a16="http://schemas.microsoft.com/office/drawing/2014/main" id="{FE84A2A1-DA04-6459-F5B6-25CD8BFF24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071" y="2843"/>
              <a:ext cx="4" cy="0"/>
            </a:xfrm>
            <a:prstGeom prst="ellipse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7" name="Rectangle 151">
              <a:extLst>
                <a:ext uri="{FF2B5EF4-FFF2-40B4-BE49-F238E27FC236}">
                  <a16:creationId xmlns:a16="http://schemas.microsoft.com/office/drawing/2014/main" id="{EE2826F5-80FC-6EE4-C13F-28CA8D9E083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137" y="2824"/>
              <a:ext cx="40" cy="27"/>
            </a:xfrm>
            <a:prstGeom prst="rect">
              <a:avLst/>
            </a:prstGeom>
            <a:solidFill>
              <a:schemeClr val="folHlink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88" name="Line 152">
            <a:extLst>
              <a:ext uri="{FF2B5EF4-FFF2-40B4-BE49-F238E27FC236}">
                <a16:creationId xmlns:a16="http://schemas.microsoft.com/office/drawing/2014/main" id="{C790123B-62BD-1576-659A-B61D4B8A5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2675" y="3101975"/>
            <a:ext cx="0" cy="8096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89" name="Line 153">
            <a:extLst>
              <a:ext uri="{FF2B5EF4-FFF2-40B4-BE49-F238E27FC236}">
                <a16:creationId xmlns:a16="http://schemas.microsoft.com/office/drawing/2014/main" id="{FD912623-FB0B-AE70-DB70-A5A6EEAD4B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8563" y="3160713"/>
            <a:ext cx="3175" cy="6921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90" name="Line 154">
            <a:extLst>
              <a:ext uri="{FF2B5EF4-FFF2-40B4-BE49-F238E27FC236}">
                <a16:creationId xmlns:a16="http://schemas.microsoft.com/office/drawing/2014/main" id="{8D3A663E-E258-E31E-5696-8C273282CF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60625" y="2755900"/>
            <a:ext cx="6350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491" name="Picture 155">
            <a:extLst>
              <a:ext uri="{FF2B5EF4-FFF2-40B4-BE49-F238E27FC236}">
                <a16:creationId xmlns:a16="http://schemas.microsoft.com/office/drawing/2014/main" id="{803B85BE-2341-B140-B809-3176B0676616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0" y="3079750"/>
            <a:ext cx="739775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92" name="Picture 156">
            <a:extLst>
              <a:ext uri="{FF2B5EF4-FFF2-40B4-BE49-F238E27FC236}">
                <a16:creationId xmlns:a16="http://schemas.microsoft.com/office/drawing/2014/main" id="{6DD6E813-7601-D762-8692-86CACEAFAC82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2855913"/>
            <a:ext cx="581025" cy="10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93" name="Picture 157">
            <a:extLst>
              <a:ext uri="{FF2B5EF4-FFF2-40B4-BE49-F238E27FC236}">
                <a16:creationId xmlns:a16="http://schemas.microsoft.com/office/drawing/2014/main" id="{281ED7EF-B5B1-9279-E01B-A1746DCF7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488" y="2219325"/>
            <a:ext cx="501650" cy="45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494" name="Line 158">
            <a:extLst>
              <a:ext uri="{FF2B5EF4-FFF2-40B4-BE49-F238E27FC236}">
                <a16:creationId xmlns:a16="http://schemas.microsoft.com/office/drawing/2014/main" id="{78686EC8-E921-DC1D-9E95-337BDAAD6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267652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95" name="Line 159">
            <a:extLst>
              <a:ext uri="{FF2B5EF4-FFF2-40B4-BE49-F238E27FC236}">
                <a16:creationId xmlns:a16="http://schemas.microsoft.com/office/drawing/2014/main" id="{E90DD53D-7AD4-94B0-6B70-9C9CD46787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1138" y="267652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96" name="Line 160">
            <a:extLst>
              <a:ext uri="{FF2B5EF4-FFF2-40B4-BE49-F238E27FC236}">
                <a16:creationId xmlns:a16="http://schemas.microsoft.com/office/drawing/2014/main" id="{25310550-52E7-A23C-8F02-0B0E11F201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275272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497" name="Picture 161">
            <a:extLst>
              <a:ext uri="{FF2B5EF4-FFF2-40B4-BE49-F238E27FC236}">
                <a16:creationId xmlns:a16="http://schemas.microsoft.com/office/drawing/2014/main" id="{B80C37CB-3CD8-B4B4-1884-48B8DA4BD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638" y="2219325"/>
            <a:ext cx="500062" cy="45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18" name="Rectangle 182">
            <a:extLst>
              <a:ext uri="{FF2B5EF4-FFF2-40B4-BE49-F238E27FC236}">
                <a16:creationId xmlns:a16="http://schemas.microsoft.com/office/drawing/2014/main" id="{9797F872-22C6-FCDC-CBFF-954DC844E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175" y="2043113"/>
            <a:ext cx="2435225" cy="762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19" name="Text Box 183">
            <a:extLst>
              <a:ext uri="{FF2B5EF4-FFF2-40B4-BE49-F238E27FC236}">
                <a16:creationId xmlns:a16="http://schemas.microsoft.com/office/drawing/2014/main" id="{088882B9-D33B-A916-75BF-99691C1E3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613" y="1838325"/>
            <a:ext cx="1403350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800">
                <a:latin typeface="Arial" panose="020B0604020202020204" pitchFamily="34" charset="0"/>
              </a:rPr>
              <a:t>Process Operation</a:t>
            </a:r>
          </a:p>
        </p:txBody>
      </p:sp>
      <p:sp>
        <p:nvSpPr>
          <p:cNvPr id="14522" name="Text Box 186">
            <a:extLst>
              <a:ext uri="{FF2B5EF4-FFF2-40B4-BE49-F238E27FC236}">
                <a16:creationId xmlns:a16="http://schemas.microsoft.com/office/drawing/2014/main" id="{415199B4-AFEC-D467-E486-32EE229F3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3138" y="1898650"/>
            <a:ext cx="660400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700">
                <a:latin typeface="Arial" panose="020B0604020202020204" pitchFamily="34" charset="0"/>
              </a:rPr>
              <a:t>SOE Printer</a:t>
            </a:r>
          </a:p>
        </p:txBody>
      </p:sp>
      <p:sp>
        <p:nvSpPr>
          <p:cNvPr id="14792" name="Text Box 456">
            <a:extLst>
              <a:ext uri="{FF2B5EF4-FFF2-40B4-BE49-F238E27FC236}">
                <a16:creationId xmlns:a16="http://schemas.microsoft.com/office/drawing/2014/main" id="{BEDA2A26-A01B-7E53-6C27-6FD5744D2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6134100"/>
            <a:ext cx="2617788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000" b="1">
                <a:latin typeface="Arial" panose="020B0604020202020204" pitchFamily="34" charset="0"/>
              </a:rPr>
              <a:t>PROCONTROL P Remote Bus </a:t>
            </a:r>
          </a:p>
        </p:txBody>
      </p:sp>
      <p:sp>
        <p:nvSpPr>
          <p:cNvPr id="14793" name="Line 457">
            <a:extLst>
              <a:ext uri="{FF2B5EF4-FFF2-40B4-BE49-F238E27FC236}">
                <a16:creationId xmlns:a16="http://schemas.microsoft.com/office/drawing/2014/main" id="{7E11BEEF-8A98-0D89-665F-27A438DAC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981075" y="6076950"/>
            <a:ext cx="737711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95" name="Rectangle 459">
            <a:extLst>
              <a:ext uri="{FF2B5EF4-FFF2-40B4-BE49-F238E27FC236}">
                <a16:creationId xmlns:a16="http://schemas.microsoft.com/office/drawing/2014/main" id="{812EA2FE-8153-4A70-001A-2C339D242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0" y="180975"/>
            <a:ext cx="95631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772" tIns="49886" rIns="99772" bIns="49886">
            <a:spAutoFit/>
          </a:bodyPr>
          <a:lstStyle>
            <a:lvl1pPr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8475"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6950"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95425"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92313" defTabSz="9969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49513" defTabSz="9969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06713" defTabSz="9969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63913" defTabSz="9969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1113" defTabSz="9969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900" b="1">
                <a:latin typeface="Arial" panose="020B0604020202020204" pitchFamily="34" charset="0"/>
                <a:cs typeface="Times New Roman" panose="02020603050405020304" pitchFamily="18" charset="0"/>
              </a:rPr>
              <a:t>Tutuka Unit 1 Network Layout</a:t>
            </a:r>
          </a:p>
        </p:txBody>
      </p:sp>
      <p:sp>
        <p:nvSpPr>
          <p:cNvPr id="14827" name="Line 491">
            <a:extLst>
              <a:ext uri="{FF2B5EF4-FFF2-40B4-BE49-F238E27FC236}">
                <a16:creationId xmlns:a16="http://schemas.microsoft.com/office/drawing/2014/main" id="{B832D490-2378-9D5E-4D2B-C7A2CEF0E3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5238" y="2328863"/>
            <a:ext cx="0" cy="142557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28" name="Line 492">
            <a:extLst>
              <a:ext uri="{FF2B5EF4-FFF2-40B4-BE49-F238E27FC236}">
                <a16:creationId xmlns:a16="http://schemas.microsoft.com/office/drawing/2014/main" id="{643C0206-FBFA-964C-4E00-0498591E49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4438" y="4318000"/>
            <a:ext cx="223837" cy="317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23" name="Line 87">
            <a:extLst>
              <a:ext uri="{FF2B5EF4-FFF2-40B4-BE49-F238E27FC236}">
                <a16:creationId xmlns:a16="http://schemas.microsoft.com/office/drawing/2014/main" id="{D15C4FC4-6F45-3B55-41CD-DBDBC12176B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7613" y="3132138"/>
            <a:ext cx="0" cy="9683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2" name="Line 106">
            <a:extLst>
              <a:ext uri="{FF2B5EF4-FFF2-40B4-BE49-F238E27FC236}">
                <a16:creationId xmlns:a16="http://schemas.microsoft.com/office/drawing/2014/main" id="{CCC9A435-4C1F-E7B5-F68E-C702F0FFD0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33538" y="4106863"/>
            <a:ext cx="1587" cy="698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" name="Line 514">
            <a:extLst>
              <a:ext uri="{FF2B5EF4-FFF2-40B4-BE49-F238E27FC236}">
                <a16:creationId xmlns:a16="http://schemas.microsoft.com/office/drawing/2014/main" id="{47BD4E06-EC53-9E87-2169-D801422EA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7613" y="4106863"/>
            <a:ext cx="41275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53" name="Line 517">
            <a:extLst>
              <a:ext uri="{FF2B5EF4-FFF2-40B4-BE49-F238E27FC236}">
                <a16:creationId xmlns:a16="http://schemas.microsoft.com/office/drawing/2014/main" id="{325971C9-9FBC-67AD-35CD-E2393B595E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0638" y="3192463"/>
            <a:ext cx="1062037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58" name="Line 522">
            <a:extLst>
              <a:ext uri="{FF2B5EF4-FFF2-40B4-BE49-F238E27FC236}">
                <a16:creationId xmlns:a16="http://schemas.microsoft.com/office/drawing/2014/main" id="{3D04C395-1291-4296-6DF8-ED8575F8D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4288" y="3190875"/>
            <a:ext cx="0" cy="8524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" name="Line 523">
            <a:extLst>
              <a:ext uri="{FF2B5EF4-FFF2-40B4-BE49-F238E27FC236}">
                <a16:creationId xmlns:a16="http://schemas.microsoft.com/office/drawing/2014/main" id="{C5712F36-1BEC-9BD0-62C4-E5B7151299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3388" y="4048125"/>
            <a:ext cx="0" cy="13176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" name="Line 524">
            <a:extLst>
              <a:ext uri="{FF2B5EF4-FFF2-40B4-BE49-F238E27FC236}">
                <a16:creationId xmlns:a16="http://schemas.microsoft.com/office/drawing/2014/main" id="{C9DE8D37-5E41-3043-BDA6-76893A149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4288" y="4048125"/>
            <a:ext cx="417512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77" name="Line 541">
            <a:extLst>
              <a:ext uri="{FF2B5EF4-FFF2-40B4-BE49-F238E27FC236}">
                <a16:creationId xmlns:a16="http://schemas.microsoft.com/office/drawing/2014/main" id="{23A3BF6F-01BB-9D5C-8CD2-9185B5A5AD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71738" y="3854450"/>
            <a:ext cx="1423987" cy="317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79" name="Line 543">
            <a:extLst>
              <a:ext uri="{FF2B5EF4-FFF2-40B4-BE49-F238E27FC236}">
                <a16:creationId xmlns:a16="http://schemas.microsoft.com/office/drawing/2014/main" id="{2E990E21-4BE7-F4C2-13FF-AC103B4472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55750" y="3890963"/>
            <a:ext cx="2270125" cy="1587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83" name="Line 547">
            <a:extLst>
              <a:ext uri="{FF2B5EF4-FFF2-40B4-BE49-F238E27FC236}">
                <a16:creationId xmlns:a16="http://schemas.microsoft.com/office/drawing/2014/main" id="{D4C50DF0-C324-D218-B49C-5A6157E2A8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98900" y="3857625"/>
            <a:ext cx="0" cy="2032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84" name="Line 548">
            <a:extLst>
              <a:ext uri="{FF2B5EF4-FFF2-40B4-BE49-F238E27FC236}">
                <a16:creationId xmlns:a16="http://schemas.microsoft.com/office/drawing/2014/main" id="{58291E2B-94DA-BB47-E04C-CAB17766C1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82975" y="4068763"/>
            <a:ext cx="0" cy="1460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85" name="Line 549">
            <a:extLst>
              <a:ext uri="{FF2B5EF4-FFF2-40B4-BE49-F238E27FC236}">
                <a16:creationId xmlns:a16="http://schemas.microsoft.com/office/drawing/2014/main" id="{443EF4AD-7D3D-BECA-1527-8A3CB6A6AB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86150" y="4064000"/>
            <a:ext cx="41275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86" name="Line 550">
            <a:extLst>
              <a:ext uri="{FF2B5EF4-FFF2-40B4-BE49-F238E27FC236}">
                <a16:creationId xmlns:a16="http://schemas.microsoft.com/office/drawing/2014/main" id="{0BD2234E-72D1-E19F-9CCF-121353C78F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25875" y="3889375"/>
            <a:ext cx="0" cy="122238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87" name="Line 551">
            <a:extLst>
              <a:ext uri="{FF2B5EF4-FFF2-40B4-BE49-F238E27FC236}">
                <a16:creationId xmlns:a16="http://schemas.microsoft.com/office/drawing/2014/main" id="{9A49A803-9CE2-BE9F-71FE-8375F7CF39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13125" y="4013200"/>
            <a:ext cx="0" cy="20002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88" name="Line 552">
            <a:extLst>
              <a:ext uri="{FF2B5EF4-FFF2-40B4-BE49-F238E27FC236}">
                <a16:creationId xmlns:a16="http://schemas.microsoft.com/office/drawing/2014/main" id="{B8F4A5A7-1E59-1957-F134-8BFA25B9CE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13125" y="4013200"/>
            <a:ext cx="41275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3EA969EB-0CE6-5C3E-9503-FB0BD142D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3" y="5302250"/>
            <a:ext cx="660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latin typeface="Arial" panose="020B0604020202020204" pitchFamily="34" charset="0"/>
              </a:rPr>
              <a:t>Server 2</a:t>
            </a:r>
          </a:p>
          <a:p>
            <a:r>
              <a:rPr lang="en-US" altLang="en-US" sz="800">
                <a:latin typeface="Arial" panose="020B0604020202020204" pitchFamily="34" charset="0"/>
              </a:rPr>
              <a:t>OMS/RCR</a:t>
            </a:r>
          </a:p>
        </p:txBody>
      </p:sp>
      <p:grpSp>
        <p:nvGrpSpPr>
          <p:cNvPr id="14375" name="Group 39">
            <a:extLst>
              <a:ext uri="{FF2B5EF4-FFF2-40B4-BE49-F238E27FC236}">
                <a16:creationId xmlns:a16="http://schemas.microsoft.com/office/drawing/2014/main" id="{8D1DD356-A334-5C1B-10C4-A325E142EDD6}"/>
              </a:ext>
            </a:extLst>
          </p:cNvPr>
          <p:cNvGrpSpPr>
            <a:grpSpLocks/>
          </p:cNvGrpSpPr>
          <p:nvPr/>
        </p:nvGrpSpPr>
        <p:grpSpPr bwMode="auto">
          <a:xfrm>
            <a:off x="2941638" y="5072063"/>
            <a:ext cx="785812" cy="300037"/>
            <a:chOff x="3600" y="2352"/>
            <a:chExt cx="900" cy="432"/>
          </a:xfrm>
        </p:grpSpPr>
        <p:graphicFrame>
          <p:nvGraphicFramePr>
            <p:cNvPr id="14376" name="Object 40">
              <a:extLst>
                <a:ext uri="{FF2B5EF4-FFF2-40B4-BE49-F238E27FC236}">
                  <a16:creationId xmlns:a16="http://schemas.microsoft.com/office/drawing/2014/main" id="{E4F11BD7-204F-9FEC-0356-7913821E55F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00" y="2352"/>
            <a:ext cx="90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hoto Editor Photo" r:id="rId9" imgW="1428949" imgH="685714" progId="MSPhotoEd.3">
                    <p:embed/>
                  </p:oleObj>
                </mc:Choice>
                <mc:Fallback>
                  <p:oleObj name="Photo Editor Photo" r:id="rId9" imgW="1428949" imgH="685714" progId="MSPhotoEd.3">
                    <p:embed/>
                    <p:pic>
                      <p:nvPicPr>
                        <p:cNvPr id="14376" name="Object 40">
                          <a:extLst>
                            <a:ext uri="{FF2B5EF4-FFF2-40B4-BE49-F238E27FC236}">
                              <a16:creationId xmlns:a16="http://schemas.microsoft.com/office/drawing/2014/main" id="{E4F11BD7-204F-9FEC-0356-7913821E55F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0" y="2352"/>
                          <a:ext cx="90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7" name="Object 41">
              <a:extLst>
                <a:ext uri="{FF2B5EF4-FFF2-40B4-BE49-F238E27FC236}">
                  <a16:creationId xmlns:a16="http://schemas.microsoft.com/office/drawing/2014/main" id="{23CEE10E-133B-7212-FE20-4A49AD3CB0F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24" y="2410"/>
            <a:ext cx="705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hoto Editor Photo" r:id="rId11" imgW="1076475" imgH="514422" progId="MSPhotoEd.3">
                    <p:embed/>
                  </p:oleObj>
                </mc:Choice>
                <mc:Fallback>
                  <p:oleObj name="Photo Editor Photo" r:id="rId11" imgW="1076475" imgH="514422" progId="MSPhotoEd.3">
                    <p:embed/>
                    <p:pic>
                      <p:nvPicPr>
                        <p:cNvPr id="14377" name="Object 41">
                          <a:extLst>
                            <a:ext uri="{FF2B5EF4-FFF2-40B4-BE49-F238E27FC236}">
                              <a16:creationId xmlns:a16="http://schemas.microsoft.com/office/drawing/2014/main" id="{23CEE10E-133B-7212-FE20-4A49AD3CB0F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4" y="2410"/>
                          <a:ext cx="705" cy="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78" name="Line 42">
            <a:extLst>
              <a:ext uri="{FF2B5EF4-FFF2-40B4-BE49-F238E27FC236}">
                <a16:creationId xmlns:a16="http://schemas.microsoft.com/office/drawing/2014/main" id="{8D6C5047-A9A7-C330-9F50-182CDA342D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4388" y="5346700"/>
            <a:ext cx="0" cy="398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Text Box 45">
            <a:extLst>
              <a:ext uri="{FF2B5EF4-FFF2-40B4-BE49-F238E27FC236}">
                <a16:creationId xmlns:a16="http://schemas.microsoft.com/office/drawing/2014/main" id="{01DE6516-BBA6-6FD6-5E7A-FD9157BF2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4388" y="5291138"/>
            <a:ext cx="660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latin typeface="Arial" panose="020B0604020202020204" pitchFamily="34" charset="0"/>
              </a:rPr>
              <a:t>Server 1</a:t>
            </a:r>
          </a:p>
          <a:p>
            <a:r>
              <a:rPr lang="en-US" altLang="en-US" sz="800">
                <a:latin typeface="Arial" panose="020B0604020202020204" pitchFamily="34" charset="0"/>
              </a:rPr>
              <a:t>OMS/RCR</a:t>
            </a:r>
          </a:p>
        </p:txBody>
      </p:sp>
      <p:grpSp>
        <p:nvGrpSpPr>
          <p:cNvPr id="14527" name="Group 191">
            <a:extLst>
              <a:ext uri="{FF2B5EF4-FFF2-40B4-BE49-F238E27FC236}">
                <a16:creationId xmlns:a16="http://schemas.microsoft.com/office/drawing/2014/main" id="{E03D96A3-5563-BAE3-EE9D-82EB15CE5715}"/>
              </a:ext>
            </a:extLst>
          </p:cNvPr>
          <p:cNvGrpSpPr>
            <a:grpSpLocks/>
          </p:cNvGrpSpPr>
          <p:nvPr/>
        </p:nvGrpSpPr>
        <p:grpSpPr bwMode="auto">
          <a:xfrm>
            <a:off x="2136775" y="5062538"/>
            <a:ext cx="755650" cy="190500"/>
            <a:chOff x="3600" y="2352"/>
            <a:chExt cx="900" cy="432"/>
          </a:xfrm>
        </p:grpSpPr>
        <p:graphicFrame>
          <p:nvGraphicFramePr>
            <p:cNvPr id="14528" name="Object 192">
              <a:extLst>
                <a:ext uri="{FF2B5EF4-FFF2-40B4-BE49-F238E27FC236}">
                  <a16:creationId xmlns:a16="http://schemas.microsoft.com/office/drawing/2014/main" id="{20D63797-34B2-72BF-9437-4CCDE9D712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00" y="2352"/>
            <a:ext cx="90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hoto Editor Photo" r:id="rId13" imgW="1428949" imgH="685714" progId="MSPhotoEd.3">
                    <p:embed/>
                  </p:oleObj>
                </mc:Choice>
                <mc:Fallback>
                  <p:oleObj name="Photo Editor Photo" r:id="rId13" imgW="1428949" imgH="685714" progId="MSPhotoEd.3">
                    <p:embed/>
                    <p:pic>
                      <p:nvPicPr>
                        <p:cNvPr id="14528" name="Object 192">
                          <a:extLst>
                            <a:ext uri="{FF2B5EF4-FFF2-40B4-BE49-F238E27FC236}">
                              <a16:creationId xmlns:a16="http://schemas.microsoft.com/office/drawing/2014/main" id="{20D63797-34B2-72BF-9437-4CCDE9D7121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0" y="2352"/>
                          <a:ext cx="90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29" name="Object 193">
              <a:extLst>
                <a:ext uri="{FF2B5EF4-FFF2-40B4-BE49-F238E27FC236}">
                  <a16:creationId xmlns:a16="http://schemas.microsoft.com/office/drawing/2014/main" id="{A3C346FA-2CAD-AC2F-9724-112DF15EBA4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24" y="2410"/>
            <a:ext cx="705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hoto Editor Photo" r:id="rId14" imgW="1076475" imgH="514422" progId="MSPhotoEd.3">
                    <p:embed/>
                  </p:oleObj>
                </mc:Choice>
                <mc:Fallback>
                  <p:oleObj name="Photo Editor Photo" r:id="rId14" imgW="1076475" imgH="514422" progId="MSPhotoEd.3">
                    <p:embed/>
                    <p:pic>
                      <p:nvPicPr>
                        <p:cNvPr id="14529" name="Object 193">
                          <a:extLst>
                            <a:ext uri="{FF2B5EF4-FFF2-40B4-BE49-F238E27FC236}">
                              <a16:creationId xmlns:a16="http://schemas.microsoft.com/office/drawing/2014/main" id="{A3C346FA-2CAD-AC2F-9724-112DF15EBA4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4" y="2410"/>
                          <a:ext cx="705" cy="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531" name="Text Box 195">
            <a:extLst>
              <a:ext uri="{FF2B5EF4-FFF2-40B4-BE49-F238E27FC236}">
                <a16:creationId xmlns:a16="http://schemas.microsoft.com/office/drawing/2014/main" id="{ADC713AF-04FB-1294-F619-936E0276C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863" y="5194300"/>
            <a:ext cx="609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800">
                <a:latin typeface="Arial" panose="020B0604020202020204" pitchFamily="34" charset="0"/>
              </a:rPr>
              <a:t>DVD</a:t>
            </a:r>
            <a:br>
              <a:rPr lang="en-US" altLang="en-US" sz="800">
                <a:latin typeface="Arial" panose="020B0604020202020204" pitchFamily="34" charset="0"/>
              </a:rPr>
            </a:br>
            <a:r>
              <a:rPr lang="en-US" altLang="en-US" sz="800">
                <a:latin typeface="Arial" panose="020B0604020202020204" pitchFamily="34" charset="0"/>
              </a:rPr>
              <a:t>Archiving</a:t>
            </a:r>
          </a:p>
        </p:txBody>
      </p:sp>
      <p:sp>
        <p:nvSpPr>
          <p:cNvPr id="14912" name="Text Box 576">
            <a:extLst>
              <a:ext uri="{FF2B5EF4-FFF2-40B4-BE49-F238E27FC236}">
                <a16:creationId xmlns:a16="http://schemas.microsoft.com/office/drawing/2014/main" id="{25E24FA4-7DB1-B639-999B-3F0F4B4D9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1263" y="5330825"/>
            <a:ext cx="5556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500">
                <a:latin typeface="Arial" panose="020B0604020202020204" pitchFamily="34" charset="0"/>
              </a:rPr>
              <a:t>KOAX</a:t>
            </a:r>
          </a:p>
          <a:p>
            <a:pPr algn="ctr"/>
            <a:r>
              <a:rPr lang="en-US" altLang="en-US" sz="500">
                <a:latin typeface="Arial" panose="020B0604020202020204" pitchFamily="34" charset="0"/>
              </a:rPr>
              <a:t>RG58</a:t>
            </a:r>
          </a:p>
        </p:txBody>
      </p:sp>
      <p:sp>
        <p:nvSpPr>
          <p:cNvPr id="14913" name="Text Box 577">
            <a:extLst>
              <a:ext uri="{FF2B5EF4-FFF2-40B4-BE49-F238E27FC236}">
                <a16:creationId xmlns:a16="http://schemas.microsoft.com/office/drawing/2014/main" id="{34877A9B-1ABD-9272-D3FC-1C8CF646A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2113" y="5324475"/>
            <a:ext cx="5556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500">
                <a:latin typeface="Arial" panose="020B0604020202020204" pitchFamily="34" charset="0"/>
              </a:rPr>
              <a:t>KOAX</a:t>
            </a:r>
          </a:p>
          <a:p>
            <a:pPr algn="ctr"/>
            <a:r>
              <a:rPr lang="en-US" altLang="en-US" sz="500">
                <a:latin typeface="Arial" panose="020B0604020202020204" pitchFamily="34" charset="0"/>
              </a:rPr>
              <a:t>RG58</a:t>
            </a:r>
          </a:p>
        </p:txBody>
      </p:sp>
      <p:sp>
        <p:nvSpPr>
          <p:cNvPr id="14845" name="Line 509">
            <a:extLst>
              <a:ext uri="{FF2B5EF4-FFF2-40B4-BE49-F238E27FC236}">
                <a16:creationId xmlns:a16="http://schemas.microsoft.com/office/drawing/2014/main" id="{E4483855-89B9-20A6-09CF-6197F501D9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4688" y="2930525"/>
            <a:ext cx="566737" cy="15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7" name="Line 311">
            <a:extLst>
              <a:ext uri="{FF2B5EF4-FFF2-40B4-BE49-F238E27FC236}">
                <a16:creationId xmlns:a16="http://schemas.microsoft.com/office/drawing/2014/main" id="{2436FB12-2A92-00DF-5D25-02A6E713CB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2525" y="1943100"/>
            <a:ext cx="1588" cy="3571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678" name="Line 342">
            <a:extLst>
              <a:ext uri="{FF2B5EF4-FFF2-40B4-BE49-F238E27FC236}">
                <a16:creationId xmlns:a16="http://schemas.microsoft.com/office/drawing/2014/main" id="{5566F01A-25BF-BA08-7EFA-50D3CD545FA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8213" y="2105025"/>
            <a:ext cx="3175" cy="3238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545" name="Picture 209">
            <a:extLst>
              <a:ext uri="{FF2B5EF4-FFF2-40B4-BE49-F238E27FC236}">
                <a16:creationId xmlns:a16="http://schemas.microsoft.com/office/drawing/2014/main" id="{05352632-1E58-B1FC-D243-24997B2B9D59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4086225"/>
            <a:ext cx="741363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637" name="Line 301">
            <a:extLst>
              <a:ext uri="{FF2B5EF4-FFF2-40B4-BE49-F238E27FC236}">
                <a16:creationId xmlns:a16="http://schemas.microsoft.com/office/drawing/2014/main" id="{34501387-B7BF-38EE-162F-5013F092E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1538" y="3506788"/>
            <a:ext cx="1587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638" name="Picture 302">
            <a:extLst>
              <a:ext uri="{FF2B5EF4-FFF2-40B4-BE49-F238E27FC236}">
                <a16:creationId xmlns:a16="http://schemas.microsoft.com/office/drawing/2014/main" id="{D281E7CE-8F55-49EA-2DDB-58411E60F2FD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500" y="3738563"/>
            <a:ext cx="739775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639" name="Picture 303">
            <a:extLst>
              <a:ext uri="{FF2B5EF4-FFF2-40B4-BE49-F238E27FC236}">
                <a16:creationId xmlns:a16="http://schemas.microsoft.com/office/drawing/2014/main" id="{8DA1A253-3A2F-8977-1A38-3E47EDFC32DA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400" y="3582988"/>
            <a:ext cx="581025" cy="10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646" name="Text Box 310">
            <a:extLst>
              <a:ext uri="{FF2B5EF4-FFF2-40B4-BE49-F238E27FC236}">
                <a16:creationId xmlns:a16="http://schemas.microsoft.com/office/drawing/2014/main" id="{D571B4DD-0F60-C9CD-D916-1920502B5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7563" y="1519238"/>
            <a:ext cx="911225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EDS-Server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14648" name="Text Box 312">
            <a:extLst>
              <a:ext uri="{FF2B5EF4-FFF2-40B4-BE49-F238E27FC236}">
                <a16:creationId xmlns:a16="http://schemas.microsoft.com/office/drawing/2014/main" id="{4F9C04A5-7229-D3A2-3539-7E727996C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5475" y="3668713"/>
            <a:ext cx="404813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CDS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14645" name="Text Box 309">
            <a:extLst>
              <a:ext uri="{FF2B5EF4-FFF2-40B4-BE49-F238E27FC236}">
                <a16:creationId xmlns:a16="http://schemas.microsoft.com/office/drawing/2014/main" id="{E00E0564-2F0C-ECC3-7D9D-FA9602922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3" y="3660775"/>
            <a:ext cx="1157287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latin typeface="Arial" panose="020B0604020202020204" pitchFamily="34" charset="0"/>
              </a:rPr>
              <a:t>EDS Client 1+P-FUP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A53EA774-018C-15B4-B4CA-507037801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5748338"/>
            <a:ext cx="604837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700">
                <a:latin typeface="Arial" panose="020B0604020202020204" pitchFamily="34" charset="0"/>
              </a:rPr>
              <a:t>87TS50</a:t>
            </a:r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5EB6A767-9710-3DFD-EC3C-B43D72CDEE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20838" y="5746750"/>
            <a:ext cx="14922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3" name="Group 17">
            <a:extLst>
              <a:ext uri="{FF2B5EF4-FFF2-40B4-BE49-F238E27FC236}">
                <a16:creationId xmlns:a16="http://schemas.microsoft.com/office/drawing/2014/main" id="{6E73208E-71CD-825E-D087-32C523660614}"/>
              </a:ext>
            </a:extLst>
          </p:cNvPr>
          <p:cNvGrpSpPr>
            <a:grpSpLocks/>
          </p:cNvGrpSpPr>
          <p:nvPr/>
        </p:nvGrpSpPr>
        <p:grpSpPr bwMode="auto">
          <a:xfrm>
            <a:off x="1770063" y="5686425"/>
            <a:ext cx="147637" cy="371475"/>
            <a:chOff x="1104" y="3264"/>
            <a:chExt cx="32" cy="234"/>
          </a:xfrm>
        </p:grpSpPr>
        <p:grpSp>
          <p:nvGrpSpPr>
            <p:cNvPr id="14354" name="Group 18">
              <a:extLst>
                <a:ext uri="{FF2B5EF4-FFF2-40B4-BE49-F238E27FC236}">
                  <a16:creationId xmlns:a16="http://schemas.microsoft.com/office/drawing/2014/main" id="{62245240-40B3-146A-29F1-BCD857CEC25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4" y="3264"/>
              <a:ext cx="32" cy="156"/>
              <a:chOff x="5976" y="1638"/>
              <a:chExt cx="100" cy="372"/>
            </a:xfrm>
          </p:grpSpPr>
          <p:grpSp>
            <p:nvGrpSpPr>
              <p:cNvPr id="14355" name="Group 19">
                <a:extLst>
                  <a:ext uri="{FF2B5EF4-FFF2-40B4-BE49-F238E27FC236}">
                    <a16:creationId xmlns:a16="http://schemas.microsoft.com/office/drawing/2014/main" id="{891E344A-129C-67B3-A50D-2DB0CAB0448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987" y="1638"/>
                <a:ext cx="89" cy="372"/>
                <a:chOff x="5987" y="1638"/>
                <a:chExt cx="89" cy="372"/>
              </a:xfrm>
            </p:grpSpPr>
            <p:sp>
              <p:nvSpPr>
                <p:cNvPr id="14356" name="Freeform 20">
                  <a:extLst>
                    <a:ext uri="{FF2B5EF4-FFF2-40B4-BE49-F238E27FC236}">
                      <a16:creationId xmlns:a16="http://schemas.microsoft.com/office/drawing/2014/main" id="{BA1DC3FF-CC79-2172-EA88-C7E337BC1BE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38"/>
                  <a:ext cx="84" cy="85"/>
                </a:xfrm>
                <a:custGeom>
                  <a:avLst/>
                  <a:gdLst>
                    <a:gd name="T0" fmla="*/ 67 w 84"/>
                    <a:gd name="T1" fmla="*/ 0 h 85"/>
                    <a:gd name="T2" fmla="*/ 0 w 84"/>
                    <a:gd name="T3" fmla="*/ 84 h 85"/>
                    <a:gd name="T4" fmla="*/ 16 w 84"/>
                    <a:gd name="T5" fmla="*/ 84 h 85"/>
                    <a:gd name="T6" fmla="*/ 83 w 84"/>
                    <a:gd name="T7" fmla="*/ 0 h 85"/>
                    <a:gd name="T8" fmla="*/ 67 w 84"/>
                    <a:gd name="T9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85">
                      <a:moveTo>
                        <a:pt x="67" y="0"/>
                      </a:moveTo>
                      <a:lnTo>
                        <a:pt x="0" y="84"/>
                      </a:lnTo>
                      <a:lnTo>
                        <a:pt x="16" y="84"/>
                      </a:lnTo>
                      <a:lnTo>
                        <a:pt x="83" y="0"/>
                      </a:lnTo>
                      <a:lnTo>
                        <a:pt x="67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57" name="Freeform 21">
                  <a:extLst>
                    <a:ext uri="{FF2B5EF4-FFF2-40B4-BE49-F238E27FC236}">
                      <a16:creationId xmlns:a16="http://schemas.microsoft.com/office/drawing/2014/main" id="{5ADDB832-AFBC-3242-B563-B194FF60EC6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46"/>
                  <a:ext cx="89" cy="84"/>
                </a:xfrm>
                <a:custGeom>
                  <a:avLst/>
                  <a:gdLst>
                    <a:gd name="T0" fmla="*/ 0 w 89"/>
                    <a:gd name="T1" fmla="*/ 83 h 84"/>
                    <a:gd name="T2" fmla="*/ 17 w 89"/>
                    <a:gd name="T3" fmla="*/ 83 h 84"/>
                    <a:gd name="T4" fmla="*/ 88 w 89"/>
                    <a:gd name="T5" fmla="*/ 0 h 84"/>
                    <a:gd name="T6" fmla="*/ 72 w 89"/>
                    <a:gd name="T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9" h="84">
                      <a:moveTo>
                        <a:pt x="0" y="83"/>
                      </a:moveTo>
                      <a:lnTo>
                        <a:pt x="17" y="83"/>
                      </a:lnTo>
                      <a:lnTo>
                        <a:pt x="88" y="0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358" name="Group 22">
                  <a:extLst>
                    <a:ext uri="{FF2B5EF4-FFF2-40B4-BE49-F238E27FC236}">
                      <a16:creationId xmlns:a16="http://schemas.microsoft.com/office/drawing/2014/main" id="{E20BF336-1949-325D-74F9-423501915E7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003" y="1638"/>
                  <a:ext cx="73" cy="372"/>
                  <a:chOff x="6003" y="1638"/>
                  <a:chExt cx="73" cy="372"/>
                </a:xfrm>
              </p:grpSpPr>
              <p:sp>
                <p:nvSpPr>
                  <p:cNvPr id="14359" name="Freeform 23">
                    <a:extLst>
                      <a:ext uri="{FF2B5EF4-FFF2-40B4-BE49-F238E27FC236}">
                        <a16:creationId xmlns:a16="http://schemas.microsoft.com/office/drawing/2014/main" id="{C5A96046-2BD1-688E-9CF4-C46563FEC52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38"/>
                    <a:ext cx="68" cy="366"/>
                  </a:xfrm>
                  <a:custGeom>
                    <a:avLst/>
                    <a:gdLst>
                      <a:gd name="T0" fmla="*/ 67 w 68"/>
                      <a:gd name="T1" fmla="*/ 276 h 366"/>
                      <a:gd name="T2" fmla="*/ 0 w 68"/>
                      <a:gd name="T3" fmla="*/ 365 h 366"/>
                      <a:gd name="T4" fmla="*/ 0 w 68"/>
                      <a:gd name="T5" fmla="*/ 89 h 366"/>
                      <a:gd name="T6" fmla="*/ 67 w 68"/>
                      <a:gd name="T7" fmla="*/ 0 h 366"/>
                      <a:gd name="T8" fmla="*/ 67 w 68"/>
                      <a:gd name="T9" fmla="*/ 276 h 3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8" h="366">
                        <a:moveTo>
                          <a:pt x="67" y="276"/>
                        </a:moveTo>
                        <a:lnTo>
                          <a:pt x="0" y="365"/>
                        </a:lnTo>
                        <a:lnTo>
                          <a:pt x="0" y="89"/>
                        </a:lnTo>
                        <a:lnTo>
                          <a:pt x="67" y="0"/>
                        </a:lnTo>
                        <a:lnTo>
                          <a:pt x="67" y="276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360" name="Freeform 24">
                    <a:extLst>
                      <a:ext uri="{FF2B5EF4-FFF2-40B4-BE49-F238E27FC236}">
                        <a16:creationId xmlns:a16="http://schemas.microsoft.com/office/drawing/2014/main" id="{B94E23F3-DA6B-B5CA-B638-A3DE63FA8C6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46"/>
                    <a:ext cx="73" cy="364"/>
                  </a:xfrm>
                  <a:custGeom>
                    <a:avLst/>
                    <a:gdLst>
                      <a:gd name="T0" fmla="*/ 0 w 73"/>
                      <a:gd name="T1" fmla="*/ 363 h 364"/>
                      <a:gd name="T2" fmla="*/ 0 w 73"/>
                      <a:gd name="T3" fmla="*/ 83 h 364"/>
                      <a:gd name="T4" fmla="*/ 72 w 73"/>
                      <a:gd name="T5" fmla="*/ 0 h 364"/>
                      <a:gd name="T6" fmla="*/ 72 w 73"/>
                      <a:gd name="T7" fmla="*/ 272 h 3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3" h="364">
                        <a:moveTo>
                          <a:pt x="0" y="363"/>
                        </a:moveTo>
                        <a:lnTo>
                          <a:pt x="0" y="83"/>
                        </a:lnTo>
                        <a:lnTo>
                          <a:pt x="72" y="0"/>
                        </a:lnTo>
                        <a:lnTo>
                          <a:pt x="72" y="272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361" name="Line 25">
                    <a:extLst>
                      <a:ext uri="{FF2B5EF4-FFF2-40B4-BE49-F238E27FC236}">
                        <a16:creationId xmlns:a16="http://schemas.microsoft.com/office/drawing/2014/main" id="{83907268-A982-189A-91FB-1BB900F2E963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14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62" name="Line 26">
                    <a:extLst>
                      <a:ext uri="{FF2B5EF4-FFF2-40B4-BE49-F238E27FC236}">
                        <a16:creationId xmlns:a16="http://schemas.microsoft.com/office/drawing/2014/main" id="{325B933B-5570-5CF3-A4E2-3369762463D1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54"/>
                    <a:ext cx="11" cy="5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63" name="Line 27">
                    <a:extLst>
                      <a:ext uri="{FF2B5EF4-FFF2-40B4-BE49-F238E27FC236}">
                        <a16:creationId xmlns:a16="http://schemas.microsoft.com/office/drawing/2014/main" id="{35950075-85D7-7D30-3496-02BDDE24AD57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20"/>
                    <a:ext cx="11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64" name="Line 28">
                    <a:extLst>
                      <a:ext uri="{FF2B5EF4-FFF2-40B4-BE49-F238E27FC236}">
                        <a16:creationId xmlns:a16="http://schemas.microsoft.com/office/drawing/2014/main" id="{AEC450F7-9BB4-32A4-32DC-5AE8C7C58ED9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87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65" name="Line 29">
                    <a:extLst>
                      <a:ext uri="{FF2B5EF4-FFF2-40B4-BE49-F238E27FC236}">
                        <a16:creationId xmlns:a16="http://schemas.microsoft.com/office/drawing/2014/main" id="{B4535A4A-0B3A-F553-15DE-BAE4B9EBA35B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36"/>
                    <a:ext cx="10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66" name="Line 30">
                    <a:extLst>
                      <a:ext uri="{FF2B5EF4-FFF2-40B4-BE49-F238E27FC236}">
                        <a16:creationId xmlns:a16="http://schemas.microsoft.com/office/drawing/2014/main" id="{AF5BBDD7-3001-99AE-53C6-909B18E18AD6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706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67" name="Line 31">
                    <a:extLst>
                      <a:ext uri="{FF2B5EF4-FFF2-40B4-BE49-F238E27FC236}">
                        <a16:creationId xmlns:a16="http://schemas.microsoft.com/office/drawing/2014/main" id="{6E7E4FD2-06E3-DAB5-68F0-6F28B9FDD44F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79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368" name="Freeform 32">
                  <a:extLst>
                    <a:ext uri="{FF2B5EF4-FFF2-40B4-BE49-F238E27FC236}">
                      <a16:creationId xmlns:a16="http://schemas.microsoft.com/office/drawing/2014/main" id="{54672DCC-529B-F85B-C067-77CE6D4F989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19" cy="45"/>
                </a:xfrm>
                <a:custGeom>
                  <a:avLst/>
                  <a:gdLst>
                    <a:gd name="T0" fmla="*/ 0 w 19"/>
                    <a:gd name="T1" fmla="*/ 22 h 45"/>
                    <a:gd name="T2" fmla="*/ 18 w 19"/>
                    <a:gd name="T3" fmla="*/ 0 h 45"/>
                    <a:gd name="T4" fmla="*/ 18 w 19"/>
                    <a:gd name="T5" fmla="*/ 22 h 45"/>
                    <a:gd name="T6" fmla="*/ 0 w 19"/>
                    <a:gd name="T7" fmla="*/ 44 h 45"/>
                    <a:gd name="T8" fmla="*/ 0 w 19"/>
                    <a:gd name="T9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45">
                      <a:moveTo>
                        <a:pt x="0" y="22"/>
                      </a:moveTo>
                      <a:lnTo>
                        <a:pt x="18" y="0"/>
                      </a:lnTo>
                      <a:lnTo>
                        <a:pt x="18" y="22"/>
                      </a:lnTo>
                      <a:lnTo>
                        <a:pt x="0" y="44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69" name="Freeform 33">
                  <a:extLst>
                    <a:ext uri="{FF2B5EF4-FFF2-40B4-BE49-F238E27FC236}">
                      <a16:creationId xmlns:a16="http://schemas.microsoft.com/office/drawing/2014/main" id="{D4323EE1-6AEF-C81C-77FA-AF8564ACF40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22" cy="51"/>
                </a:xfrm>
                <a:custGeom>
                  <a:avLst/>
                  <a:gdLst>
                    <a:gd name="T0" fmla="*/ 21 w 22"/>
                    <a:gd name="T1" fmla="*/ 0 h 51"/>
                    <a:gd name="T2" fmla="*/ 21 w 22"/>
                    <a:gd name="T3" fmla="*/ 25 h 51"/>
                    <a:gd name="T4" fmla="*/ 0 w 22"/>
                    <a:gd name="T5" fmla="*/ 50 h 51"/>
                    <a:gd name="T6" fmla="*/ 0 w 22"/>
                    <a:gd name="T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" h="51">
                      <a:moveTo>
                        <a:pt x="21" y="0"/>
                      </a:moveTo>
                      <a:lnTo>
                        <a:pt x="21" y="25"/>
                      </a:lnTo>
                      <a:lnTo>
                        <a:pt x="0" y="5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370" name="Freeform 34">
                <a:extLst>
                  <a:ext uri="{FF2B5EF4-FFF2-40B4-BE49-F238E27FC236}">
                    <a16:creationId xmlns:a16="http://schemas.microsoft.com/office/drawing/2014/main" id="{3FD5B55A-7F5E-1C4B-C5A0-DC6592C0F32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47" cy="325"/>
              </a:xfrm>
              <a:custGeom>
                <a:avLst/>
                <a:gdLst>
                  <a:gd name="T0" fmla="*/ 0 w 47"/>
                  <a:gd name="T1" fmla="*/ 0 h 325"/>
                  <a:gd name="T2" fmla="*/ 46 w 47"/>
                  <a:gd name="T3" fmla="*/ 0 h 325"/>
                  <a:gd name="T4" fmla="*/ 46 w 47"/>
                  <a:gd name="T5" fmla="*/ 324 h 325"/>
                  <a:gd name="T6" fmla="*/ 0 w 47"/>
                  <a:gd name="T7" fmla="*/ 324 h 325"/>
                  <a:gd name="T8" fmla="*/ 0 w 47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25">
                    <a:moveTo>
                      <a:pt x="0" y="0"/>
                    </a:moveTo>
                    <a:lnTo>
                      <a:pt x="46" y="0"/>
                    </a:lnTo>
                    <a:lnTo>
                      <a:pt x="46" y="324"/>
                    </a:lnTo>
                    <a:lnTo>
                      <a:pt x="0" y="3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ADADA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Freeform 35">
                <a:extLst>
                  <a:ext uri="{FF2B5EF4-FFF2-40B4-BE49-F238E27FC236}">
                    <a16:creationId xmlns:a16="http://schemas.microsoft.com/office/drawing/2014/main" id="{FFE60490-5EB6-DDD8-E3E3-9AC256B7C5B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331"/>
              </a:xfrm>
              <a:custGeom>
                <a:avLst/>
                <a:gdLst>
                  <a:gd name="T0" fmla="*/ 50 w 51"/>
                  <a:gd name="T1" fmla="*/ 0 h 331"/>
                  <a:gd name="T2" fmla="*/ 50 w 51"/>
                  <a:gd name="T3" fmla="*/ 330 h 331"/>
                  <a:gd name="T4" fmla="*/ 0 w 51"/>
                  <a:gd name="T5" fmla="*/ 330 h 331"/>
                  <a:gd name="T6" fmla="*/ 0 w 51"/>
                  <a:gd name="T7" fmla="*/ 0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331">
                    <a:moveTo>
                      <a:pt x="50" y="0"/>
                    </a:moveTo>
                    <a:lnTo>
                      <a:pt x="50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Freeform 36">
                <a:extLst>
                  <a:ext uri="{FF2B5EF4-FFF2-40B4-BE49-F238E27FC236}">
                    <a16:creationId xmlns:a16="http://schemas.microsoft.com/office/drawing/2014/main" id="{6C1F1FD3-9B12-5244-3453-6C6FEFE7B01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43"/>
              </a:xfrm>
              <a:custGeom>
                <a:avLst/>
                <a:gdLst>
                  <a:gd name="T0" fmla="*/ 0 w 51"/>
                  <a:gd name="T1" fmla="*/ 0 h 43"/>
                  <a:gd name="T2" fmla="*/ 50 w 51"/>
                  <a:gd name="T3" fmla="*/ 0 h 43"/>
                  <a:gd name="T4" fmla="*/ 50 w 51"/>
                  <a:gd name="T5" fmla="*/ 42 h 43"/>
                  <a:gd name="T6" fmla="*/ 0 w 51"/>
                  <a:gd name="T7" fmla="*/ 42 h 43"/>
                  <a:gd name="T8" fmla="*/ 0 w 51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3">
                    <a:moveTo>
                      <a:pt x="0" y="0"/>
                    </a:moveTo>
                    <a:lnTo>
                      <a:pt x="50" y="0"/>
                    </a:lnTo>
                    <a:lnTo>
                      <a:pt x="50" y="42"/>
                    </a:ln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Freeform 37">
                <a:extLst>
                  <a:ext uri="{FF2B5EF4-FFF2-40B4-BE49-F238E27FC236}">
                    <a16:creationId xmlns:a16="http://schemas.microsoft.com/office/drawing/2014/main" id="{794F6F19-0222-FA73-A433-036CEF0A6B83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984"/>
                <a:ext cx="51" cy="26"/>
              </a:xfrm>
              <a:custGeom>
                <a:avLst/>
                <a:gdLst>
                  <a:gd name="T0" fmla="*/ 0 w 51"/>
                  <a:gd name="T1" fmla="*/ 0 h 26"/>
                  <a:gd name="T2" fmla="*/ 50 w 51"/>
                  <a:gd name="T3" fmla="*/ 0 h 26"/>
                  <a:gd name="T4" fmla="*/ 50 w 51"/>
                  <a:gd name="T5" fmla="*/ 25 h 26"/>
                  <a:gd name="T6" fmla="*/ 0 w 51"/>
                  <a:gd name="T7" fmla="*/ 25 h 26"/>
                  <a:gd name="T8" fmla="*/ 0 w 51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6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74" name="Line 38">
              <a:extLst>
                <a:ext uri="{FF2B5EF4-FFF2-40B4-BE49-F238E27FC236}">
                  <a16:creationId xmlns:a16="http://schemas.microsoft.com/office/drawing/2014/main" id="{1655A2E4-9399-7AF6-747C-529821CAFC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2" y="3422"/>
              <a:ext cx="0" cy="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79" name="Text Box 43">
            <a:extLst>
              <a:ext uri="{FF2B5EF4-FFF2-40B4-BE49-F238E27FC236}">
                <a16:creationId xmlns:a16="http://schemas.microsoft.com/office/drawing/2014/main" id="{C6A782DB-3C50-7C13-77D0-3677386EF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4800" y="5751513"/>
            <a:ext cx="622300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700">
                <a:latin typeface="Arial" panose="020B0604020202020204" pitchFamily="34" charset="0"/>
              </a:rPr>
              <a:t>87TS50</a:t>
            </a:r>
          </a:p>
        </p:txBody>
      </p:sp>
      <p:sp>
        <p:nvSpPr>
          <p:cNvPr id="14380" name="Line 44">
            <a:extLst>
              <a:ext uri="{FF2B5EF4-FFF2-40B4-BE49-F238E27FC236}">
                <a16:creationId xmlns:a16="http://schemas.microsoft.com/office/drawing/2014/main" id="{890BB35F-1E8C-ACE5-EB16-00EC46B42A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4388" y="5743575"/>
            <a:ext cx="15081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82" name="Group 46">
            <a:extLst>
              <a:ext uri="{FF2B5EF4-FFF2-40B4-BE49-F238E27FC236}">
                <a16:creationId xmlns:a16="http://schemas.microsoft.com/office/drawing/2014/main" id="{380653F8-A09E-D038-853F-C91958DD7B66}"/>
              </a:ext>
            </a:extLst>
          </p:cNvPr>
          <p:cNvGrpSpPr>
            <a:grpSpLocks/>
          </p:cNvGrpSpPr>
          <p:nvPr/>
        </p:nvGrpSpPr>
        <p:grpSpPr bwMode="auto">
          <a:xfrm>
            <a:off x="3500438" y="5684838"/>
            <a:ext cx="146050" cy="371475"/>
            <a:chOff x="1104" y="3264"/>
            <a:chExt cx="32" cy="234"/>
          </a:xfrm>
        </p:grpSpPr>
        <p:grpSp>
          <p:nvGrpSpPr>
            <p:cNvPr id="14383" name="Group 47">
              <a:extLst>
                <a:ext uri="{FF2B5EF4-FFF2-40B4-BE49-F238E27FC236}">
                  <a16:creationId xmlns:a16="http://schemas.microsoft.com/office/drawing/2014/main" id="{94305D09-DB8F-0081-4873-7F157D53F81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4" y="3264"/>
              <a:ext cx="32" cy="156"/>
              <a:chOff x="5976" y="1638"/>
              <a:chExt cx="100" cy="372"/>
            </a:xfrm>
          </p:grpSpPr>
          <p:grpSp>
            <p:nvGrpSpPr>
              <p:cNvPr id="14384" name="Group 48">
                <a:extLst>
                  <a:ext uri="{FF2B5EF4-FFF2-40B4-BE49-F238E27FC236}">
                    <a16:creationId xmlns:a16="http://schemas.microsoft.com/office/drawing/2014/main" id="{AC34A322-D0B2-6290-3AA1-F8134868687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987" y="1638"/>
                <a:ext cx="89" cy="372"/>
                <a:chOff x="5987" y="1638"/>
                <a:chExt cx="89" cy="372"/>
              </a:xfrm>
            </p:grpSpPr>
            <p:sp>
              <p:nvSpPr>
                <p:cNvPr id="14385" name="Freeform 49">
                  <a:extLst>
                    <a:ext uri="{FF2B5EF4-FFF2-40B4-BE49-F238E27FC236}">
                      <a16:creationId xmlns:a16="http://schemas.microsoft.com/office/drawing/2014/main" id="{E3EE7E72-007C-9D05-4ED7-F73C453DCAC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38"/>
                  <a:ext cx="84" cy="85"/>
                </a:xfrm>
                <a:custGeom>
                  <a:avLst/>
                  <a:gdLst>
                    <a:gd name="T0" fmla="*/ 67 w 84"/>
                    <a:gd name="T1" fmla="*/ 0 h 85"/>
                    <a:gd name="T2" fmla="*/ 0 w 84"/>
                    <a:gd name="T3" fmla="*/ 84 h 85"/>
                    <a:gd name="T4" fmla="*/ 16 w 84"/>
                    <a:gd name="T5" fmla="*/ 84 h 85"/>
                    <a:gd name="T6" fmla="*/ 83 w 84"/>
                    <a:gd name="T7" fmla="*/ 0 h 85"/>
                    <a:gd name="T8" fmla="*/ 67 w 84"/>
                    <a:gd name="T9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85">
                      <a:moveTo>
                        <a:pt x="67" y="0"/>
                      </a:moveTo>
                      <a:lnTo>
                        <a:pt x="0" y="84"/>
                      </a:lnTo>
                      <a:lnTo>
                        <a:pt x="16" y="84"/>
                      </a:lnTo>
                      <a:lnTo>
                        <a:pt x="83" y="0"/>
                      </a:lnTo>
                      <a:lnTo>
                        <a:pt x="67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86" name="Freeform 50">
                  <a:extLst>
                    <a:ext uri="{FF2B5EF4-FFF2-40B4-BE49-F238E27FC236}">
                      <a16:creationId xmlns:a16="http://schemas.microsoft.com/office/drawing/2014/main" id="{124A5322-BC8B-5011-FA7C-AB42CCB4B68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46"/>
                  <a:ext cx="89" cy="84"/>
                </a:xfrm>
                <a:custGeom>
                  <a:avLst/>
                  <a:gdLst>
                    <a:gd name="T0" fmla="*/ 0 w 89"/>
                    <a:gd name="T1" fmla="*/ 83 h 84"/>
                    <a:gd name="T2" fmla="*/ 17 w 89"/>
                    <a:gd name="T3" fmla="*/ 83 h 84"/>
                    <a:gd name="T4" fmla="*/ 88 w 89"/>
                    <a:gd name="T5" fmla="*/ 0 h 84"/>
                    <a:gd name="T6" fmla="*/ 72 w 89"/>
                    <a:gd name="T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9" h="84">
                      <a:moveTo>
                        <a:pt x="0" y="83"/>
                      </a:moveTo>
                      <a:lnTo>
                        <a:pt x="17" y="83"/>
                      </a:lnTo>
                      <a:lnTo>
                        <a:pt x="88" y="0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387" name="Group 51">
                  <a:extLst>
                    <a:ext uri="{FF2B5EF4-FFF2-40B4-BE49-F238E27FC236}">
                      <a16:creationId xmlns:a16="http://schemas.microsoft.com/office/drawing/2014/main" id="{C2D4B399-EDFD-2971-2EBC-751FC886EE3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003" y="1638"/>
                  <a:ext cx="73" cy="372"/>
                  <a:chOff x="6003" y="1638"/>
                  <a:chExt cx="73" cy="372"/>
                </a:xfrm>
              </p:grpSpPr>
              <p:sp>
                <p:nvSpPr>
                  <p:cNvPr id="14388" name="Freeform 52">
                    <a:extLst>
                      <a:ext uri="{FF2B5EF4-FFF2-40B4-BE49-F238E27FC236}">
                        <a16:creationId xmlns:a16="http://schemas.microsoft.com/office/drawing/2014/main" id="{985E9164-929B-7038-EAAC-733A19A4513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38"/>
                    <a:ext cx="68" cy="366"/>
                  </a:xfrm>
                  <a:custGeom>
                    <a:avLst/>
                    <a:gdLst>
                      <a:gd name="T0" fmla="*/ 67 w 68"/>
                      <a:gd name="T1" fmla="*/ 276 h 366"/>
                      <a:gd name="T2" fmla="*/ 0 w 68"/>
                      <a:gd name="T3" fmla="*/ 365 h 366"/>
                      <a:gd name="T4" fmla="*/ 0 w 68"/>
                      <a:gd name="T5" fmla="*/ 89 h 366"/>
                      <a:gd name="T6" fmla="*/ 67 w 68"/>
                      <a:gd name="T7" fmla="*/ 0 h 366"/>
                      <a:gd name="T8" fmla="*/ 67 w 68"/>
                      <a:gd name="T9" fmla="*/ 276 h 3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8" h="366">
                        <a:moveTo>
                          <a:pt x="67" y="276"/>
                        </a:moveTo>
                        <a:lnTo>
                          <a:pt x="0" y="365"/>
                        </a:lnTo>
                        <a:lnTo>
                          <a:pt x="0" y="89"/>
                        </a:lnTo>
                        <a:lnTo>
                          <a:pt x="67" y="0"/>
                        </a:lnTo>
                        <a:lnTo>
                          <a:pt x="67" y="276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389" name="Freeform 53">
                    <a:extLst>
                      <a:ext uri="{FF2B5EF4-FFF2-40B4-BE49-F238E27FC236}">
                        <a16:creationId xmlns:a16="http://schemas.microsoft.com/office/drawing/2014/main" id="{61E61C99-65F9-1AEE-BE59-9454D9CD8F7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46"/>
                    <a:ext cx="73" cy="364"/>
                  </a:xfrm>
                  <a:custGeom>
                    <a:avLst/>
                    <a:gdLst>
                      <a:gd name="T0" fmla="*/ 0 w 73"/>
                      <a:gd name="T1" fmla="*/ 363 h 364"/>
                      <a:gd name="T2" fmla="*/ 0 w 73"/>
                      <a:gd name="T3" fmla="*/ 83 h 364"/>
                      <a:gd name="T4" fmla="*/ 72 w 73"/>
                      <a:gd name="T5" fmla="*/ 0 h 364"/>
                      <a:gd name="T6" fmla="*/ 72 w 73"/>
                      <a:gd name="T7" fmla="*/ 272 h 3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3" h="364">
                        <a:moveTo>
                          <a:pt x="0" y="363"/>
                        </a:moveTo>
                        <a:lnTo>
                          <a:pt x="0" y="83"/>
                        </a:lnTo>
                        <a:lnTo>
                          <a:pt x="72" y="0"/>
                        </a:lnTo>
                        <a:lnTo>
                          <a:pt x="72" y="272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390" name="Line 54">
                    <a:extLst>
                      <a:ext uri="{FF2B5EF4-FFF2-40B4-BE49-F238E27FC236}">
                        <a16:creationId xmlns:a16="http://schemas.microsoft.com/office/drawing/2014/main" id="{3DDCF522-1E0A-3351-787F-03E67A5BF0E9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14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1" name="Line 55">
                    <a:extLst>
                      <a:ext uri="{FF2B5EF4-FFF2-40B4-BE49-F238E27FC236}">
                        <a16:creationId xmlns:a16="http://schemas.microsoft.com/office/drawing/2014/main" id="{1DCD138F-A504-1CD4-7DE8-853509B7A987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54"/>
                    <a:ext cx="11" cy="5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2" name="Line 56">
                    <a:extLst>
                      <a:ext uri="{FF2B5EF4-FFF2-40B4-BE49-F238E27FC236}">
                        <a16:creationId xmlns:a16="http://schemas.microsoft.com/office/drawing/2014/main" id="{47FAD6F8-1574-AF02-7F92-57E0F6E1CA7B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20"/>
                    <a:ext cx="11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3" name="Line 57">
                    <a:extLst>
                      <a:ext uri="{FF2B5EF4-FFF2-40B4-BE49-F238E27FC236}">
                        <a16:creationId xmlns:a16="http://schemas.microsoft.com/office/drawing/2014/main" id="{D57594AD-C04E-846A-C877-BF4BF5D4AE69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87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4" name="Line 58">
                    <a:extLst>
                      <a:ext uri="{FF2B5EF4-FFF2-40B4-BE49-F238E27FC236}">
                        <a16:creationId xmlns:a16="http://schemas.microsoft.com/office/drawing/2014/main" id="{D38A801A-DB49-15DC-BB3A-0D177208E3B1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36"/>
                    <a:ext cx="10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5" name="Line 59">
                    <a:extLst>
                      <a:ext uri="{FF2B5EF4-FFF2-40B4-BE49-F238E27FC236}">
                        <a16:creationId xmlns:a16="http://schemas.microsoft.com/office/drawing/2014/main" id="{225D5B3D-8711-7548-DEA2-7FF419969860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706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6" name="Line 60">
                    <a:extLst>
                      <a:ext uri="{FF2B5EF4-FFF2-40B4-BE49-F238E27FC236}">
                        <a16:creationId xmlns:a16="http://schemas.microsoft.com/office/drawing/2014/main" id="{E884BCD9-14F3-9A43-9EA7-5467F9707ED9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79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397" name="Freeform 61">
                  <a:extLst>
                    <a:ext uri="{FF2B5EF4-FFF2-40B4-BE49-F238E27FC236}">
                      <a16:creationId xmlns:a16="http://schemas.microsoft.com/office/drawing/2014/main" id="{56EFA063-7657-2FBF-5BED-294D6E1E1F2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19" cy="45"/>
                </a:xfrm>
                <a:custGeom>
                  <a:avLst/>
                  <a:gdLst>
                    <a:gd name="T0" fmla="*/ 0 w 19"/>
                    <a:gd name="T1" fmla="*/ 22 h 45"/>
                    <a:gd name="T2" fmla="*/ 18 w 19"/>
                    <a:gd name="T3" fmla="*/ 0 h 45"/>
                    <a:gd name="T4" fmla="*/ 18 w 19"/>
                    <a:gd name="T5" fmla="*/ 22 h 45"/>
                    <a:gd name="T6" fmla="*/ 0 w 19"/>
                    <a:gd name="T7" fmla="*/ 44 h 45"/>
                    <a:gd name="T8" fmla="*/ 0 w 19"/>
                    <a:gd name="T9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45">
                      <a:moveTo>
                        <a:pt x="0" y="22"/>
                      </a:moveTo>
                      <a:lnTo>
                        <a:pt x="18" y="0"/>
                      </a:lnTo>
                      <a:lnTo>
                        <a:pt x="18" y="22"/>
                      </a:lnTo>
                      <a:lnTo>
                        <a:pt x="0" y="44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8" name="Freeform 62">
                  <a:extLst>
                    <a:ext uri="{FF2B5EF4-FFF2-40B4-BE49-F238E27FC236}">
                      <a16:creationId xmlns:a16="http://schemas.microsoft.com/office/drawing/2014/main" id="{499A18CD-957B-27CB-975D-88F0352010C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22" cy="51"/>
                </a:xfrm>
                <a:custGeom>
                  <a:avLst/>
                  <a:gdLst>
                    <a:gd name="T0" fmla="*/ 21 w 22"/>
                    <a:gd name="T1" fmla="*/ 0 h 51"/>
                    <a:gd name="T2" fmla="*/ 21 w 22"/>
                    <a:gd name="T3" fmla="*/ 25 h 51"/>
                    <a:gd name="T4" fmla="*/ 0 w 22"/>
                    <a:gd name="T5" fmla="*/ 50 h 51"/>
                    <a:gd name="T6" fmla="*/ 0 w 22"/>
                    <a:gd name="T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" h="51">
                      <a:moveTo>
                        <a:pt x="21" y="0"/>
                      </a:moveTo>
                      <a:lnTo>
                        <a:pt x="21" y="25"/>
                      </a:lnTo>
                      <a:lnTo>
                        <a:pt x="0" y="5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399" name="Freeform 63">
                <a:extLst>
                  <a:ext uri="{FF2B5EF4-FFF2-40B4-BE49-F238E27FC236}">
                    <a16:creationId xmlns:a16="http://schemas.microsoft.com/office/drawing/2014/main" id="{9C3C7015-4DC3-0331-6F34-F95C7E34E2D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47" cy="325"/>
              </a:xfrm>
              <a:custGeom>
                <a:avLst/>
                <a:gdLst>
                  <a:gd name="T0" fmla="*/ 0 w 47"/>
                  <a:gd name="T1" fmla="*/ 0 h 325"/>
                  <a:gd name="T2" fmla="*/ 46 w 47"/>
                  <a:gd name="T3" fmla="*/ 0 h 325"/>
                  <a:gd name="T4" fmla="*/ 46 w 47"/>
                  <a:gd name="T5" fmla="*/ 324 h 325"/>
                  <a:gd name="T6" fmla="*/ 0 w 47"/>
                  <a:gd name="T7" fmla="*/ 324 h 325"/>
                  <a:gd name="T8" fmla="*/ 0 w 47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25">
                    <a:moveTo>
                      <a:pt x="0" y="0"/>
                    </a:moveTo>
                    <a:lnTo>
                      <a:pt x="46" y="0"/>
                    </a:lnTo>
                    <a:lnTo>
                      <a:pt x="46" y="324"/>
                    </a:lnTo>
                    <a:lnTo>
                      <a:pt x="0" y="3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ADADA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Freeform 64">
                <a:extLst>
                  <a:ext uri="{FF2B5EF4-FFF2-40B4-BE49-F238E27FC236}">
                    <a16:creationId xmlns:a16="http://schemas.microsoft.com/office/drawing/2014/main" id="{7D77C2CE-C107-4BAA-5BB8-484CF8901E3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331"/>
              </a:xfrm>
              <a:custGeom>
                <a:avLst/>
                <a:gdLst>
                  <a:gd name="T0" fmla="*/ 50 w 51"/>
                  <a:gd name="T1" fmla="*/ 0 h 331"/>
                  <a:gd name="T2" fmla="*/ 50 w 51"/>
                  <a:gd name="T3" fmla="*/ 330 h 331"/>
                  <a:gd name="T4" fmla="*/ 0 w 51"/>
                  <a:gd name="T5" fmla="*/ 330 h 331"/>
                  <a:gd name="T6" fmla="*/ 0 w 51"/>
                  <a:gd name="T7" fmla="*/ 0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331">
                    <a:moveTo>
                      <a:pt x="50" y="0"/>
                    </a:moveTo>
                    <a:lnTo>
                      <a:pt x="50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Freeform 65">
                <a:extLst>
                  <a:ext uri="{FF2B5EF4-FFF2-40B4-BE49-F238E27FC236}">
                    <a16:creationId xmlns:a16="http://schemas.microsoft.com/office/drawing/2014/main" id="{F3299C07-7B67-A7B3-8E4A-E18FDB4CD418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43"/>
              </a:xfrm>
              <a:custGeom>
                <a:avLst/>
                <a:gdLst>
                  <a:gd name="T0" fmla="*/ 0 w 51"/>
                  <a:gd name="T1" fmla="*/ 0 h 43"/>
                  <a:gd name="T2" fmla="*/ 50 w 51"/>
                  <a:gd name="T3" fmla="*/ 0 h 43"/>
                  <a:gd name="T4" fmla="*/ 50 w 51"/>
                  <a:gd name="T5" fmla="*/ 42 h 43"/>
                  <a:gd name="T6" fmla="*/ 0 w 51"/>
                  <a:gd name="T7" fmla="*/ 42 h 43"/>
                  <a:gd name="T8" fmla="*/ 0 w 51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3">
                    <a:moveTo>
                      <a:pt x="0" y="0"/>
                    </a:moveTo>
                    <a:lnTo>
                      <a:pt x="50" y="0"/>
                    </a:lnTo>
                    <a:lnTo>
                      <a:pt x="50" y="42"/>
                    </a:ln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Freeform 66">
                <a:extLst>
                  <a:ext uri="{FF2B5EF4-FFF2-40B4-BE49-F238E27FC236}">
                    <a16:creationId xmlns:a16="http://schemas.microsoft.com/office/drawing/2014/main" id="{C0999E3C-147A-4DEE-C7AD-1B6B59E2757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984"/>
                <a:ext cx="51" cy="26"/>
              </a:xfrm>
              <a:custGeom>
                <a:avLst/>
                <a:gdLst>
                  <a:gd name="T0" fmla="*/ 0 w 51"/>
                  <a:gd name="T1" fmla="*/ 0 h 26"/>
                  <a:gd name="T2" fmla="*/ 50 w 51"/>
                  <a:gd name="T3" fmla="*/ 0 h 26"/>
                  <a:gd name="T4" fmla="*/ 50 w 51"/>
                  <a:gd name="T5" fmla="*/ 25 h 26"/>
                  <a:gd name="T6" fmla="*/ 0 w 51"/>
                  <a:gd name="T7" fmla="*/ 25 h 26"/>
                  <a:gd name="T8" fmla="*/ 0 w 51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6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03" name="Line 67">
              <a:extLst>
                <a:ext uri="{FF2B5EF4-FFF2-40B4-BE49-F238E27FC236}">
                  <a16:creationId xmlns:a16="http://schemas.microsoft.com/office/drawing/2014/main" id="{EFB21AFC-9102-FB1D-D968-5D31E7A74C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2" y="3422"/>
              <a:ext cx="0" cy="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812" name="Rectangle 476">
            <a:extLst>
              <a:ext uri="{FF2B5EF4-FFF2-40B4-BE49-F238E27FC236}">
                <a16:creationId xmlns:a16="http://schemas.microsoft.com/office/drawing/2014/main" id="{C4CB0B8E-DB6F-7162-F9DD-2308B5C40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5622925"/>
            <a:ext cx="7394575" cy="371475"/>
          </a:xfrm>
          <a:prstGeom prst="rect">
            <a:avLst/>
          </a:prstGeom>
          <a:noFill/>
          <a:ln w="952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570" name="Group 234">
            <a:extLst>
              <a:ext uri="{FF2B5EF4-FFF2-40B4-BE49-F238E27FC236}">
                <a16:creationId xmlns:a16="http://schemas.microsoft.com/office/drawing/2014/main" id="{5D336CD9-9A74-DD45-F348-E2951EE84263}"/>
              </a:ext>
            </a:extLst>
          </p:cNvPr>
          <p:cNvGrpSpPr>
            <a:grpSpLocks/>
          </p:cNvGrpSpPr>
          <p:nvPr/>
        </p:nvGrpSpPr>
        <p:grpSpPr bwMode="auto">
          <a:xfrm>
            <a:off x="7910513" y="5708650"/>
            <a:ext cx="136525" cy="371475"/>
            <a:chOff x="1104" y="3264"/>
            <a:chExt cx="32" cy="234"/>
          </a:xfrm>
        </p:grpSpPr>
        <p:grpSp>
          <p:nvGrpSpPr>
            <p:cNvPr id="14571" name="Group 235">
              <a:extLst>
                <a:ext uri="{FF2B5EF4-FFF2-40B4-BE49-F238E27FC236}">
                  <a16:creationId xmlns:a16="http://schemas.microsoft.com/office/drawing/2014/main" id="{82B73A6B-ABD8-AC8D-B47C-2CD8AA12732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4" y="3264"/>
              <a:ext cx="32" cy="156"/>
              <a:chOff x="5976" y="1638"/>
              <a:chExt cx="100" cy="372"/>
            </a:xfrm>
          </p:grpSpPr>
          <p:grpSp>
            <p:nvGrpSpPr>
              <p:cNvPr id="14572" name="Group 236">
                <a:extLst>
                  <a:ext uri="{FF2B5EF4-FFF2-40B4-BE49-F238E27FC236}">
                    <a16:creationId xmlns:a16="http://schemas.microsoft.com/office/drawing/2014/main" id="{E21EBBF4-13D8-BAB4-E349-0E57535D245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987" y="1638"/>
                <a:ext cx="89" cy="372"/>
                <a:chOff x="5987" y="1638"/>
                <a:chExt cx="89" cy="372"/>
              </a:xfrm>
            </p:grpSpPr>
            <p:sp>
              <p:nvSpPr>
                <p:cNvPr id="14573" name="Freeform 237">
                  <a:extLst>
                    <a:ext uri="{FF2B5EF4-FFF2-40B4-BE49-F238E27FC236}">
                      <a16:creationId xmlns:a16="http://schemas.microsoft.com/office/drawing/2014/main" id="{06CC7B56-75AD-9082-87C8-1269DBCF172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38"/>
                  <a:ext cx="84" cy="85"/>
                </a:xfrm>
                <a:custGeom>
                  <a:avLst/>
                  <a:gdLst>
                    <a:gd name="T0" fmla="*/ 67 w 84"/>
                    <a:gd name="T1" fmla="*/ 0 h 85"/>
                    <a:gd name="T2" fmla="*/ 0 w 84"/>
                    <a:gd name="T3" fmla="*/ 84 h 85"/>
                    <a:gd name="T4" fmla="*/ 16 w 84"/>
                    <a:gd name="T5" fmla="*/ 84 h 85"/>
                    <a:gd name="T6" fmla="*/ 83 w 84"/>
                    <a:gd name="T7" fmla="*/ 0 h 85"/>
                    <a:gd name="T8" fmla="*/ 67 w 84"/>
                    <a:gd name="T9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85">
                      <a:moveTo>
                        <a:pt x="67" y="0"/>
                      </a:moveTo>
                      <a:lnTo>
                        <a:pt x="0" y="84"/>
                      </a:lnTo>
                      <a:lnTo>
                        <a:pt x="16" y="84"/>
                      </a:lnTo>
                      <a:lnTo>
                        <a:pt x="83" y="0"/>
                      </a:lnTo>
                      <a:lnTo>
                        <a:pt x="67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74" name="Freeform 238">
                  <a:extLst>
                    <a:ext uri="{FF2B5EF4-FFF2-40B4-BE49-F238E27FC236}">
                      <a16:creationId xmlns:a16="http://schemas.microsoft.com/office/drawing/2014/main" id="{6467EC9E-9483-993C-FE0E-711D96DCBCE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46"/>
                  <a:ext cx="89" cy="84"/>
                </a:xfrm>
                <a:custGeom>
                  <a:avLst/>
                  <a:gdLst>
                    <a:gd name="T0" fmla="*/ 0 w 89"/>
                    <a:gd name="T1" fmla="*/ 83 h 84"/>
                    <a:gd name="T2" fmla="*/ 17 w 89"/>
                    <a:gd name="T3" fmla="*/ 83 h 84"/>
                    <a:gd name="T4" fmla="*/ 88 w 89"/>
                    <a:gd name="T5" fmla="*/ 0 h 84"/>
                    <a:gd name="T6" fmla="*/ 72 w 89"/>
                    <a:gd name="T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9" h="84">
                      <a:moveTo>
                        <a:pt x="0" y="83"/>
                      </a:moveTo>
                      <a:lnTo>
                        <a:pt x="17" y="83"/>
                      </a:lnTo>
                      <a:lnTo>
                        <a:pt x="88" y="0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575" name="Group 239">
                  <a:extLst>
                    <a:ext uri="{FF2B5EF4-FFF2-40B4-BE49-F238E27FC236}">
                      <a16:creationId xmlns:a16="http://schemas.microsoft.com/office/drawing/2014/main" id="{B3ADB621-2526-3908-9A80-5318C748CD5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003" y="1638"/>
                  <a:ext cx="73" cy="372"/>
                  <a:chOff x="6003" y="1638"/>
                  <a:chExt cx="73" cy="372"/>
                </a:xfrm>
              </p:grpSpPr>
              <p:sp>
                <p:nvSpPr>
                  <p:cNvPr id="14576" name="Freeform 240">
                    <a:extLst>
                      <a:ext uri="{FF2B5EF4-FFF2-40B4-BE49-F238E27FC236}">
                        <a16:creationId xmlns:a16="http://schemas.microsoft.com/office/drawing/2014/main" id="{28B0860F-3B73-80C5-F823-DC39EE8FDB3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38"/>
                    <a:ext cx="68" cy="366"/>
                  </a:xfrm>
                  <a:custGeom>
                    <a:avLst/>
                    <a:gdLst>
                      <a:gd name="T0" fmla="*/ 67 w 68"/>
                      <a:gd name="T1" fmla="*/ 276 h 366"/>
                      <a:gd name="T2" fmla="*/ 0 w 68"/>
                      <a:gd name="T3" fmla="*/ 365 h 366"/>
                      <a:gd name="T4" fmla="*/ 0 w 68"/>
                      <a:gd name="T5" fmla="*/ 89 h 366"/>
                      <a:gd name="T6" fmla="*/ 67 w 68"/>
                      <a:gd name="T7" fmla="*/ 0 h 366"/>
                      <a:gd name="T8" fmla="*/ 67 w 68"/>
                      <a:gd name="T9" fmla="*/ 276 h 3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8" h="366">
                        <a:moveTo>
                          <a:pt x="67" y="276"/>
                        </a:moveTo>
                        <a:lnTo>
                          <a:pt x="0" y="365"/>
                        </a:lnTo>
                        <a:lnTo>
                          <a:pt x="0" y="89"/>
                        </a:lnTo>
                        <a:lnTo>
                          <a:pt x="67" y="0"/>
                        </a:lnTo>
                        <a:lnTo>
                          <a:pt x="67" y="276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77" name="Freeform 241">
                    <a:extLst>
                      <a:ext uri="{FF2B5EF4-FFF2-40B4-BE49-F238E27FC236}">
                        <a16:creationId xmlns:a16="http://schemas.microsoft.com/office/drawing/2014/main" id="{451AA7D2-519F-0243-F80E-C9C8E13E178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46"/>
                    <a:ext cx="73" cy="364"/>
                  </a:xfrm>
                  <a:custGeom>
                    <a:avLst/>
                    <a:gdLst>
                      <a:gd name="T0" fmla="*/ 0 w 73"/>
                      <a:gd name="T1" fmla="*/ 363 h 364"/>
                      <a:gd name="T2" fmla="*/ 0 w 73"/>
                      <a:gd name="T3" fmla="*/ 83 h 364"/>
                      <a:gd name="T4" fmla="*/ 72 w 73"/>
                      <a:gd name="T5" fmla="*/ 0 h 364"/>
                      <a:gd name="T6" fmla="*/ 72 w 73"/>
                      <a:gd name="T7" fmla="*/ 272 h 3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3" h="364">
                        <a:moveTo>
                          <a:pt x="0" y="363"/>
                        </a:moveTo>
                        <a:lnTo>
                          <a:pt x="0" y="83"/>
                        </a:lnTo>
                        <a:lnTo>
                          <a:pt x="72" y="0"/>
                        </a:lnTo>
                        <a:lnTo>
                          <a:pt x="72" y="272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78" name="Line 242">
                    <a:extLst>
                      <a:ext uri="{FF2B5EF4-FFF2-40B4-BE49-F238E27FC236}">
                        <a16:creationId xmlns:a16="http://schemas.microsoft.com/office/drawing/2014/main" id="{30C666D2-02B0-56C7-88FD-09E15152CB3D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14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79" name="Line 243">
                    <a:extLst>
                      <a:ext uri="{FF2B5EF4-FFF2-40B4-BE49-F238E27FC236}">
                        <a16:creationId xmlns:a16="http://schemas.microsoft.com/office/drawing/2014/main" id="{EA26CD1C-44B3-9F69-6026-83548938678D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54"/>
                    <a:ext cx="11" cy="5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80" name="Line 244">
                    <a:extLst>
                      <a:ext uri="{FF2B5EF4-FFF2-40B4-BE49-F238E27FC236}">
                        <a16:creationId xmlns:a16="http://schemas.microsoft.com/office/drawing/2014/main" id="{6B389DF1-3169-F477-BA14-392ADF115271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20"/>
                    <a:ext cx="11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81" name="Line 245">
                    <a:extLst>
                      <a:ext uri="{FF2B5EF4-FFF2-40B4-BE49-F238E27FC236}">
                        <a16:creationId xmlns:a16="http://schemas.microsoft.com/office/drawing/2014/main" id="{C3D8791A-E515-7A07-82A4-98F53436511A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87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82" name="Line 246">
                    <a:extLst>
                      <a:ext uri="{FF2B5EF4-FFF2-40B4-BE49-F238E27FC236}">
                        <a16:creationId xmlns:a16="http://schemas.microsoft.com/office/drawing/2014/main" id="{92CEE799-5CC0-A2BD-415B-75BE2C0021A9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36"/>
                    <a:ext cx="10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83" name="Line 247">
                    <a:extLst>
                      <a:ext uri="{FF2B5EF4-FFF2-40B4-BE49-F238E27FC236}">
                        <a16:creationId xmlns:a16="http://schemas.microsoft.com/office/drawing/2014/main" id="{B2D31D3B-F77B-A504-92EB-F4A4CFFCF777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706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84" name="Line 248">
                    <a:extLst>
                      <a:ext uri="{FF2B5EF4-FFF2-40B4-BE49-F238E27FC236}">
                        <a16:creationId xmlns:a16="http://schemas.microsoft.com/office/drawing/2014/main" id="{37FC2D7A-F674-76AA-2963-187703010751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79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585" name="Freeform 249">
                  <a:extLst>
                    <a:ext uri="{FF2B5EF4-FFF2-40B4-BE49-F238E27FC236}">
                      <a16:creationId xmlns:a16="http://schemas.microsoft.com/office/drawing/2014/main" id="{1E44C799-3D82-69F6-2D46-561CD4A9D3A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19" cy="45"/>
                </a:xfrm>
                <a:custGeom>
                  <a:avLst/>
                  <a:gdLst>
                    <a:gd name="T0" fmla="*/ 0 w 19"/>
                    <a:gd name="T1" fmla="*/ 22 h 45"/>
                    <a:gd name="T2" fmla="*/ 18 w 19"/>
                    <a:gd name="T3" fmla="*/ 0 h 45"/>
                    <a:gd name="T4" fmla="*/ 18 w 19"/>
                    <a:gd name="T5" fmla="*/ 22 h 45"/>
                    <a:gd name="T6" fmla="*/ 0 w 19"/>
                    <a:gd name="T7" fmla="*/ 44 h 45"/>
                    <a:gd name="T8" fmla="*/ 0 w 19"/>
                    <a:gd name="T9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45">
                      <a:moveTo>
                        <a:pt x="0" y="22"/>
                      </a:moveTo>
                      <a:lnTo>
                        <a:pt x="18" y="0"/>
                      </a:lnTo>
                      <a:lnTo>
                        <a:pt x="18" y="22"/>
                      </a:lnTo>
                      <a:lnTo>
                        <a:pt x="0" y="44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86" name="Freeform 250">
                  <a:extLst>
                    <a:ext uri="{FF2B5EF4-FFF2-40B4-BE49-F238E27FC236}">
                      <a16:creationId xmlns:a16="http://schemas.microsoft.com/office/drawing/2014/main" id="{36FA09EA-66B5-E6AB-5771-8AAE3AB35B1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22" cy="51"/>
                </a:xfrm>
                <a:custGeom>
                  <a:avLst/>
                  <a:gdLst>
                    <a:gd name="T0" fmla="*/ 21 w 22"/>
                    <a:gd name="T1" fmla="*/ 0 h 51"/>
                    <a:gd name="T2" fmla="*/ 21 w 22"/>
                    <a:gd name="T3" fmla="*/ 25 h 51"/>
                    <a:gd name="T4" fmla="*/ 0 w 22"/>
                    <a:gd name="T5" fmla="*/ 50 h 51"/>
                    <a:gd name="T6" fmla="*/ 0 w 22"/>
                    <a:gd name="T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" h="51">
                      <a:moveTo>
                        <a:pt x="21" y="0"/>
                      </a:moveTo>
                      <a:lnTo>
                        <a:pt x="21" y="25"/>
                      </a:lnTo>
                      <a:lnTo>
                        <a:pt x="0" y="5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587" name="Freeform 251">
                <a:extLst>
                  <a:ext uri="{FF2B5EF4-FFF2-40B4-BE49-F238E27FC236}">
                    <a16:creationId xmlns:a16="http://schemas.microsoft.com/office/drawing/2014/main" id="{EED17B58-4142-5CA6-52D3-C646A0CD215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47" cy="325"/>
              </a:xfrm>
              <a:custGeom>
                <a:avLst/>
                <a:gdLst>
                  <a:gd name="T0" fmla="*/ 0 w 47"/>
                  <a:gd name="T1" fmla="*/ 0 h 325"/>
                  <a:gd name="T2" fmla="*/ 46 w 47"/>
                  <a:gd name="T3" fmla="*/ 0 h 325"/>
                  <a:gd name="T4" fmla="*/ 46 w 47"/>
                  <a:gd name="T5" fmla="*/ 324 h 325"/>
                  <a:gd name="T6" fmla="*/ 0 w 47"/>
                  <a:gd name="T7" fmla="*/ 324 h 325"/>
                  <a:gd name="T8" fmla="*/ 0 w 47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25">
                    <a:moveTo>
                      <a:pt x="0" y="0"/>
                    </a:moveTo>
                    <a:lnTo>
                      <a:pt x="46" y="0"/>
                    </a:lnTo>
                    <a:lnTo>
                      <a:pt x="46" y="324"/>
                    </a:lnTo>
                    <a:lnTo>
                      <a:pt x="0" y="3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ADADA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88" name="Freeform 252">
                <a:extLst>
                  <a:ext uri="{FF2B5EF4-FFF2-40B4-BE49-F238E27FC236}">
                    <a16:creationId xmlns:a16="http://schemas.microsoft.com/office/drawing/2014/main" id="{C9BAF842-8CAE-DA5F-D524-E004BE51AA9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331"/>
              </a:xfrm>
              <a:custGeom>
                <a:avLst/>
                <a:gdLst>
                  <a:gd name="T0" fmla="*/ 50 w 51"/>
                  <a:gd name="T1" fmla="*/ 0 h 331"/>
                  <a:gd name="T2" fmla="*/ 50 w 51"/>
                  <a:gd name="T3" fmla="*/ 330 h 331"/>
                  <a:gd name="T4" fmla="*/ 0 w 51"/>
                  <a:gd name="T5" fmla="*/ 330 h 331"/>
                  <a:gd name="T6" fmla="*/ 0 w 51"/>
                  <a:gd name="T7" fmla="*/ 0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331">
                    <a:moveTo>
                      <a:pt x="50" y="0"/>
                    </a:moveTo>
                    <a:lnTo>
                      <a:pt x="50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89" name="Freeform 253">
                <a:extLst>
                  <a:ext uri="{FF2B5EF4-FFF2-40B4-BE49-F238E27FC236}">
                    <a16:creationId xmlns:a16="http://schemas.microsoft.com/office/drawing/2014/main" id="{DFE3C15C-1ACB-266E-B5E3-4E65DDBD73A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43"/>
              </a:xfrm>
              <a:custGeom>
                <a:avLst/>
                <a:gdLst>
                  <a:gd name="T0" fmla="*/ 0 w 51"/>
                  <a:gd name="T1" fmla="*/ 0 h 43"/>
                  <a:gd name="T2" fmla="*/ 50 w 51"/>
                  <a:gd name="T3" fmla="*/ 0 h 43"/>
                  <a:gd name="T4" fmla="*/ 50 w 51"/>
                  <a:gd name="T5" fmla="*/ 42 h 43"/>
                  <a:gd name="T6" fmla="*/ 0 w 51"/>
                  <a:gd name="T7" fmla="*/ 42 h 43"/>
                  <a:gd name="T8" fmla="*/ 0 w 51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3">
                    <a:moveTo>
                      <a:pt x="0" y="0"/>
                    </a:moveTo>
                    <a:lnTo>
                      <a:pt x="50" y="0"/>
                    </a:lnTo>
                    <a:lnTo>
                      <a:pt x="50" y="42"/>
                    </a:ln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90" name="Freeform 254">
                <a:extLst>
                  <a:ext uri="{FF2B5EF4-FFF2-40B4-BE49-F238E27FC236}">
                    <a16:creationId xmlns:a16="http://schemas.microsoft.com/office/drawing/2014/main" id="{0C638CA9-D68D-BAE2-70CF-E627562D4EA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984"/>
                <a:ext cx="51" cy="26"/>
              </a:xfrm>
              <a:custGeom>
                <a:avLst/>
                <a:gdLst>
                  <a:gd name="T0" fmla="*/ 0 w 51"/>
                  <a:gd name="T1" fmla="*/ 0 h 26"/>
                  <a:gd name="T2" fmla="*/ 50 w 51"/>
                  <a:gd name="T3" fmla="*/ 0 h 26"/>
                  <a:gd name="T4" fmla="*/ 50 w 51"/>
                  <a:gd name="T5" fmla="*/ 25 h 26"/>
                  <a:gd name="T6" fmla="*/ 0 w 51"/>
                  <a:gd name="T7" fmla="*/ 25 h 26"/>
                  <a:gd name="T8" fmla="*/ 0 w 51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6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591" name="Line 255">
              <a:extLst>
                <a:ext uri="{FF2B5EF4-FFF2-40B4-BE49-F238E27FC236}">
                  <a16:creationId xmlns:a16="http://schemas.microsoft.com/office/drawing/2014/main" id="{FC0E60D6-3CCD-D677-C744-4BECB8E43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2" y="3422"/>
              <a:ext cx="0" cy="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92" name="Group 256">
            <a:extLst>
              <a:ext uri="{FF2B5EF4-FFF2-40B4-BE49-F238E27FC236}">
                <a16:creationId xmlns:a16="http://schemas.microsoft.com/office/drawing/2014/main" id="{3DD8F7BC-CC0B-95AC-A143-DF5F2F44F73E}"/>
              </a:ext>
            </a:extLst>
          </p:cNvPr>
          <p:cNvGrpSpPr>
            <a:grpSpLocks/>
          </p:cNvGrpSpPr>
          <p:nvPr/>
        </p:nvGrpSpPr>
        <p:grpSpPr bwMode="auto">
          <a:xfrm>
            <a:off x="8074025" y="5708650"/>
            <a:ext cx="138113" cy="371475"/>
            <a:chOff x="1104" y="3264"/>
            <a:chExt cx="32" cy="234"/>
          </a:xfrm>
        </p:grpSpPr>
        <p:grpSp>
          <p:nvGrpSpPr>
            <p:cNvPr id="14593" name="Group 257">
              <a:extLst>
                <a:ext uri="{FF2B5EF4-FFF2-40B4-BE49-F238E27FC236}">
                  <a16:creationId xmlns:a16="http://schemas.microsoft.com/office/drawing/2014/main" id="{3A5D9AC8-43A4-F35F-BD54-3016F444593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4" y="3264"/>
              <a:ext cx="32" cy="156"/>
              <a:chOff x="5976" y="1638"/>
              <a:chExt cx="100" cy="372"/>
            </a:xfrm>
          </p:grpSpPr>
          <p:grpSp>
            <p:nvGrpSpPr>
              <p:cNvPr id="14594" name="Group 258">
                <a:extLst>
                  <a:ext uri="{FF2B5EF4-FFF2-40B4-BE49-F238E27FC236}">
                    <a16:creationId xmlns:a16="http://schemas.microsoft.com/office/drawing/2014/main" id="{7FC7F74C-1D1C-8EB0-62FD-778AEAF5086F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987" y="1638"/>
                <a:ext cx="89" cy="372"/>
                <a:chOff x="5987" y="1638"/>
                <a:chExt cx="89" cy="372"/>
              </a:xfrm>
            </p:grpSpPr>
            <p:sp>
              <p:nvSpPr>
                <p:cNvPr id="14595" name="Freeform 259">
                  <a:extLst>
                    <a:ext uri="{FF2B5EF4-FFF2-40B4-BE49-F238E27FC236}">
                      <a16:creationId xmlns:a16="http://schemas.microsoft.com/office/drawing/2014/main" id="{BA01C2C2-09C5-9F29-CF4A-09A51176CFF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38"/>
                  <a:ext cx="84" cy="85"/>
                </a:xfrm>
                <a:custGeom>
                  <a:avLst/>
                  <a:gdLst>
                    <a:gd name="T0" fmla="*/ 67 w 84"/>
                    <a:gd name="T1" fmla="*/ 0 h 85"/>
                    <a:gd name="T2" fmla="*/ 0 w 84"/>
                    <a:gd name="T3" fmla="*/ 84 h 85"/>
                    <a:gd name="T4" fmla="*/ 16 w 84"/>
                    <a:gd name="T5" fmla="*/ 84 h 85"/>
                    <a:gd name="T6" fmla="*/ 83 w 84"/>
                    <a:gd name="T7" fmla="*/ 0 h 85"/>
                    <a:gd name="T8" fmla="*/ 67 w 84"/>
                    <a:gd name="T9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85">
                      <a:moveTo>
                        <a:pt x="67" y="0"/>
                      </a:moveTo>
                      <a:lnTo>
                        <a:pt x="0" y="84"/>
                      </a:lnTo>
                      <a:lnTo>
                        <a:pt x="16" y="84"/>
                      </a:lnTo>
                      <a:lnTo>
                        <a:pt x="83" y="0"/>
                      </a:lnTo>
                      <a:lnTo>
                        <a:pt x="67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96" name="Freeform 260">
                  <a:extLst>
                    <a:ext uri="{FF2B5EF4-FFF2-40B4-BE49-F238E27FC236}">
                      <a16:creationId xmlns:a16="http://schemas.microsoft.com/office/drawing/2014/main" id="{1D0EE84D-964C-AABB-C3D3-B6CB35990CC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46"/>
                  <a:ext cx="89" cy="84"/>
                </a:xfrm>
                <a:custGeom>
                  <a:avLst/>
                  <a:gdLst>
                    <a:gd name="T0" fmla="*/ 0 w 89"/>
                    <a:gd name="T1" fmla="*/ 83 h 84"/>
                    <a:gd name="T2" fmla="*/ 17 w 89"/>
                    <a:gd name="T3" fmla="*/ 83 h 84"/>
                    <a:gd name="T4" fmla="*/ 88 w 89"/>
                    <a:gd name="T5" fmla="*/ 0 h 84"/>
                    <a:gd name="T6" fmla="*/ 72 w 89"/>
                    <a:gd name="T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9" h="84">
                      <a:moveTo>
                        <a:pt x="0" y="83"/>
                      </a:moveTo>
                      <a:lnTo>
                        <a:pt x="17" y="83"/>
                      </a:lnTo>
                      <a:lnTo>
                        <a:pt x="88" y="0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597" name="Group 261">
                  <a:extLst>
                    <a:ext uri="{FF2B5EF4-FFF2-40B4-BE49-F238E27FC236}">
                      <a16:creationId xmlns:a16="http://schemas.microsoft.com/office/drawing/2014/main" id="{3D09B8D6-BA27-F9D7-3CBC-BF6A167E32B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003" y="1638"/>
                  <a:ext cx="73" cy="372"/>
                  <a:chOff x="6003" y="1638"/>
                  <a:chExt cx="73" cy="372"/>
                </a:xfrm>
              </p:grpSpPr>
              <p:sp>
                <p:nvSpPr>
                  <p:cNvPr id="14598" name="Freeform 262">
                    <a:extLst>
                      <a:ext uri="{FF2B5EF4-FFF2-40B4-BE49-F238E27FC236}">
                        <a16:creationId xmlns:a16="http://schemas.microsoft.com/office/drawing/2014/main" id="{865B8CF7-5457-2286-391F-812E1D80439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38"/>
                    <a:ext cx="68" cy="366"/>
                  </a:xfrm>
                  <a:custGeom>
                    <a:avLst/>
                    <a:gdLst>
                      <a:gd name="T0" fmla="*/ 67 w 68"/>
                      <a:gd name="T1" fmla="*/ 276 h 366"/>
                      <a:gd name="T2" fmla="*/ 0 w 68"/>
                      <a:gd name="T3" fmla="*/ 365 h 366"/>
                      <a:gd name="T4" fmla="*/ 0 w 68"/>
                      <a:gd name="T5" fmla="*/ 89 h 366"/>
                      <a:gd name="T6" fmla="*/ 67 w 68"/>
                      <a:gd name="T7" fmla="*/ 0 h 366"/>
                      <a:gd name="T8" fmla="*/ 67 w 68"/>
                      <a:gd name="T9" fmla="*/ 276 h 3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8" h="366">
                        <a:moveTo>
                          <a:pt x="67" y="276"/>
                        </a:moveTo>
                        <a:lnTo>
                          <a:pt x="0" y="365"/>
                        </a:lnTo>
                        <a:lnTo>
                          <a:pt x="0" y="89"/>
                        </a:lnTo>
                        <a:lnTo>
                          <a:pt x="67" y="0"/>
                        </a:lnTo>
                        <a:lnTo>
                          <a:pt x="67" y="276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99" name="Freeform 263">
                    <a:extLst>
                      <a:ext uri="{FF2B5EF4-FFF2-40B4-BE49-F238E27FC236}">
                        <a16:creationId xmlns:a16="http://schemas.microsoft.com/office/drawing/2014/main" id="{64AF9BE5-FDCE-56B8-A2AB-D52CD90402A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46"/>
                    <a:ext cx="73" cy="364"/>
                  </a:xfrm>
                  <a:custGeom>
                    <a:avLst/>
                    <a:gdLst>
                      <a:gd name="T0" fmla="*/ 0 w 73"/>
                      <a:gd name="T1" fmla="*/ 363 h 364"/>
                      <a:gd name="T2" fmla="*/ 0 w 73"/>
                      <a:gd name="T3" fmla="*/ 83 h 364"/>
                      <a:gd name="T4" fmla="*/ 72 w 73"/>
                      <a:gd name="T5" fmla="*/ 0 h 364"/>
                      <a:gd name="T6" fmla="*/ 72 w 73"/>
                      <a:gd name="T7" fmla="*/ 272 h 3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3" h="364">
                        <a:moveTo>
                          <a:pt x="0" y="363"/>
                        </a:moveTo>
                        <a:lnTo>
                          <a:pt x="0" y="83"/>
                        </a:lnTo>
                        <a:lnTo>
                          <a:pt x="72" y="0"/>
                        </a:lnTo>
                        <a:lnTo>
                          <a:pt x="72" y="272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00" name="Line 264">
                    <a:extLst>
                      <a:ext uri="{FF2B5EF4-FFF2-40B4-BE49-F238E27FC236}">
                        <a16:creationId xmlns:a16="http://schemas.microsoft.com/office/drawing/2014/main" id="{A06061EB-0F56-4BC1-4272-01B18F3BF313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14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01" name="Line 265">
                    <a:extLst>
                      <a:ext uri="{FF2B5EF4-FFF2-40B4-BE49-F238E27FC236}">
                        <a16:creationId xmlns:a16="http://schemas.microsoft.com/office/drawing/2014/main" id="{43F84A6F-3073-D7EA-E323-CF64C5FAED77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54"/>
                    <a:ext cx="11" cy="5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02" name="Line 266">
                    <a:extLst>
                      <a:ext uri="{FF2B5EF4-FFF2-40B4-BE49-F238E27FC236}">
                        <a16:creationId xmlns:a16="http://schemas.microsoft.com/office/drawing/2014/main" id="{6B5B0F5D-F687-F47C-0CF4-A1E26BE90557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20"/>
                    <a:ext cx="11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03" name="Line 267">
                    <a:extLst>
                      <a:ext uri="{FF2B5EF4-FFF2-40B4-BE49-F238E27FC236}">
                        <a16:creationId xmlns:a16="http://schemas.microsoft.com/office/drawing/2014/main" id="{90F92E21-8598-5C25-CA26-1D64E6024222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87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04" name="Line 268">
                    <a:extLst>
                      <a:ext uri="{FF2B5EF4-FFF2-40B4-BE49-F238E27FC236}">
                        <a16:creationId xmlns:a16="http://schemas.microsoft.com/office/drawing/2014/main" id="{AA197B55-975F-D421-0786-5EBB0D535EE4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36"/>
                    <a:ext cx="10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05" name="Line 269">
                    <a:extLst>
                      <a:ext uri="{FF2B5EF4-FFF2-40B4-BE49-F238E27FC236}">
                        <a16:creationId xmlns:a16="http://schemas.microsoft.com/office/drawing/2014/main" id="{B89C9B56-10D4-E74F-3B78-9C14EB55D733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706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06" name="Line 270">
                    <a:extLst>
                      <a:ext uri="{FF2B5EF4-FFF2-40B4-BE49-F238E27FC236}">
                        <a16:creationId xmlns:a16="http://schemas.microsoft.com/office/drawing/2014/main" id="{FD4029AB-145D-37BF-B49D-DC69F491676F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79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607" name="Freeform 271">
                  <a:extLst>
                    <a:ext uri="{FF2B5EF4-FFF2-40B4-BE49-F238E27FC236}">
                      <a16:creationId xmlns:a16="http://schemas.microsoft.com/office/drawing/2014/main" id="{FFAA327E-A1BB-F640-F493-B8CAF91760A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19" cy="45"/>
                </a:xfrm>
                <a:custGeom>
                  <a:avLst/>
                  <a:gdLst>
                    <a:gd name="T0" fmla="*/ 0 w 19"/>
                    <a:gd name="T1" fmla="*/ 22 h 45"/>
                    <a:gd name="T2" fmla="*/ 18 w 19"/>
                    <a:gd name="T3" fmla="*/ 0 h 45"/>
                    <a:gd name="T4" fmla="*/ 18 w 19"/>
                    <a:gd name="T5" fmla="*/ 22 h 45"/>
                    <a:gd name="T6" fmla="*/ 0 w 19"/>
                    <a:gd name="T7" fmla="*/ 44 h 45"/>
                    <a:gd name="T8" fmla="*/ 0 w 19"/>
                    <a:gd name="T9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45">
                      <a:moveTo>
                        <a:pt x="0" y="22"/>
                      </a:moveTo>
                      <a:lnTo>
                        <a:pt x="18" y="0"/>
                      </a:lnTo>
                      <a:lnTo>
                        <a:pt x="18" y="22"/>
                      </a:lnTo>
                      <a:lnTo>
                        <a:pt x="0" y="44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08" name="Freeform 272">
                  <a:extLst>
                    <a:ext uri="{FF2B5EF4-FFF2-40B4-BE49-F238E27FC236}">
                      <a16:creationId xmlns:a16="http://schemas.microsoft.com/office/drawing/2014/main" id="{7F60EC71-AB14-3180-C075-31006D2E1A0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22" cy="51"/>
                </a:xfrm>
                <a:custGeom>
                  <a:avLst/>
                  <a:gdLst>
                    <a:gd name="T0" fmla="*/ 21 w 22"/>
                    <a:gd name="T1" fmla="*/ 0 h 51"/>
                    <a:gd name="T2" fmla="*/ 21 w 22"/>
                    <a:gd name="T3" fmla="*/ 25 h 51"/>
                    <a:gd name="T4" fmla="*/ 0 w 22"/>
                    <a:gd name="T5" fmla="*/ 50 h 51"/>
                    <a:gd name="T6" fmla="*/ 0 w 22"/>
                    <a:gd name="T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" h="51">
                      <a:moveTo>
                        <a:pt x="21" y="0"/>
                      </a:moveTo>
                      <a:lnTo>
                        <a:pt x="21" y="25"/>
                      </a:lnTo>
                      <a:lnTo>
                        <a:pt x="0" y="5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609" name="Freeform 273">
                <a:extLst>
                  <a:ext uri="{FF2B5EF4-FFF2-40B4-BE49-F238E27FC236}">
                    <a16:creationId xmlns:a16="http://schemas.microsoft.com/office/drawing/2014/main" id="{1899B2E5-0C08-EEEA-9550-5A669D108BC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47" cy="325"/>
              </a:xfrm>
              <a:custGeom>
                <a:avLst/>
                <a:gdLst>
                  <a:gd name="T0" fmla="*/ 0 w 47"/>
                  <a:gd name="T1" fmla="*/ 0 h 325"/>
                  <a:gd name="T2" fmla="*/ 46 w 47"/>
                  <a:gd name="T3" fmla="*/ 0 h 325"/>
                  <a:gd name="T4" fmla="*/ 46 w 47"/>
                  <a:gd name="T5" fmla="*/ 324 h 325"/>
                  <a:gd name="T6" fmla="*/ 0 w 47"/>
                  <a:gd name="T7" fmla="*/ 324 h 325"/>
                  <a:gd name="T8" fmla="*/ 0 w 47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25">
                    <a:moveTo>
                      <a:pt x="0" y="0"/>
                    </a:moveTo>
                    <a:lnTo>
                      <a:pt x="46" y="0"/>
                    </a:lnTo>
                    <a:lnTo>
                      <a:pt x="46" y="324"/>
                    </a:lnTo>
                    <a:lnTo>
                      <a:pt x="0" y="3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ADADA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10" name="Freeform 274">
                <a:extLst>
                  <a:ext uri="{FF2B5EF4-FFF2-40B4-BE49-F238E27FC236}">
                    <a16:creationId xmlns:a16="http://schemas.microsoft.com/office/drawing/2014/main" id="{8788A962-E338-356D-73AE-64D661D2A55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331"/>
              </a:xfrm>
              <a:custGeom>
                <a:avLst/>
                <a:gdLst>
                  <a:gd name="T0" fmla="*/ 50 w 51"/>
                  <a:gd name="T1" fmla="*/ 0 h 331"/>
                  <a:gd name="T2" fmla="*/ 50 w 51"/>
                  <a:gd name="T3" fmla="*/ 330 h 331"/>
                  <a:gd name="T4" fmla="*/ 0 w 51"/>
                  <a:gd name="T5" fmla="*/ 330 h 331"/>
                  <a:gd name="T6" fmla="*/ 0 w 51"/>
                  <a:gd name="T7" fmla="*/ 0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331">
                    <a:moveTo>
                      <a:pt x="50" y="0"/>
                    </a:moveTo>
                    <a:lnTo>
                      <a:pt x="50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11" name="Freeform 275">
                <a:extLst>
                  <a:ext uri="{FF2B5EF4-FFF2-40B4-BE49-F238E27FC236}">
                    <a16:creationId xmlns:a16="http://schemas.microsoft.com/office/drawing/2014/main" id="{5560C5C8-3AAD-5CB4-714E-A9D35154F2F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43"/>
              </a:xfrm>
              <a:custGeom>
                <a:avLst/>
                <a:gdLst>
                  <a:gd name="T0" fmla="*/ 0 w 51"/>
                  <a:gd name="T1" fmla="*/ 0 h 43"/>
                  <a:gd name="T2" fmla="*/ 50 w 51"/>
                  <a:gd name="T3" fmla="*/ 0 h 43"/>
                  <a:gd name="T4" fmla="*/ 50 w 51"/>
                  <a:gd name="T5" fmla="*/ 42 h 43"/>
                  <a:gd name="T6" fmla="*/ 0 w 51"/>
                  <a:gd name="T7" fmla="*/ 42 h 43"/>
                  <a:gd name="T8" fmla="*/ 0 w 51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3">
                    <a:moveTo>
                      <a:pt x="0" y="0"/>
                    </a:moveTo>
                    <a:lnTo>
                      <a:pt x="50" y="0"/>
                    </a:lnTo>
                    <a:lnTo>
                      <a:pt x="50" y="42"/>
                    </a:ln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12" name="Freeform 276">
                <a:extLst>
                  <a:ext uri="{FF2B5EF4-FFF2-40B4-BE49-F238E27FC236}">
                    <a16:creationId xmlns:a16="http://schemas.microsoft.com/office/drawing/2014/main" id="{E6B35583-1350-EF6D-1067-2F6B6D67DDC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984"/>
                <a:ext cx="51" cy="26"/>
              </a:xfrm>
              <a:custGeom>
                <a:avLst/>
                <a:gdLst>
                  <a:gd name="T0" fmla="*/ 0 w 51"/>
                  <a:gd name="T1" fmla="*/ 0 h 26"/>
                  <a:gd name="T2" fmla="*/ 50 w 51"/>
                  <a:gd name="T3" fmla="*/ 0 h 26"/>
                  <a:gd name="T4" fmla="*/ 50 w 51"/>
                  <a:gd name="T5" fmla="*/ 25 h 26"/>
                  <a:gd name="T6" fmla="*/ 0 w 51"/>
                  <a:gd name="T7" fmla="*/ 25 h 26"/>
                  <a:gd name="T8" fmla="*/ 0 w 51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6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613" name="Line 277">
              <a:extLst>
                <a:ext uri="{FF2B5EF4-FFF2-40B4-BE49-F238E27FC236}">
                  <a16:creationId xmlns:a16="http://schemas.microsoft.com/office/drawing/2014/main" id="{2DEDE2CD-980B-1B41-9A01-CE92960C26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2" y="3422"/>
              <a:ext cx="0" cy="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614" name="Group 278">
            <a:extLst>
              <a:ext uri="{FF2B5EF4-FFF2-40B4-BE49-F238E27FC236}">
                <a16:creationId xmlns:a16="http://schemas.microsoft.com/office/drawing/2014/main" id="{572AF025-CCD8-DD82-01AF-EDD6B6369459}"/>
              </a:ext>
            </a:extLst>
          </p:cNvPr>
          <p:cNvGrpSpPr>
            <a:grpSpLocks/>
          </p:cNvGrpSpPr>
          <p:nvPr/>
        </p:nvGrpSpPr>
        <p:grpSpPr bwMode="auto">
          <a:xfrm>
            <a:off x="8239125" y="5708650"/>
            <a:ext cx="138113" cy="371475"/>
            <a:chOff x="1104" y="3264"/>
            <a:chExt cx="32" cy="234"/>
          </a:xfrm>
        </p:grpSpPr>
        <p:grpSp>
          <p:nvGrpSpPr>
            <p:cNvPr id="14615" name="Group 279">
              <a:extLst>
                <a:ext uri="{FF2B5EF4-FFF2-40B4-BE49-F238E27FC236}">
                  <a16:creationId xmlns:a16="http://schemas.microsoft.com/office/drawing/2014/main" id="{7679F8C9-9A85-ADB6-5554-8AFC71F6751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4" y="3264"/>
              <a:ext cx="32" cy="156"/>
              <a:chOff x="5976" y="1638"/>
              <a:chExt cx="100" cy="372"/>
            </a:xfrm>
          </p:grpSpPr>
          <p:grpSp>
            <p:nvGrpSpPr>
              <p:cNvPr id="14616" name="Group 280">
                <a:extLst>
                  <a:ext uri="{FF2B5EF4-FFF2-40B4-BE49-F238E27FC236}">
                    <a16:creationId xmlns:a16="http://schemas.microsoft.com/office/drawing/2014/main" id="{E9674D3A-FB98-C99C-394B-56907242A74B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987" y="1638"/>
                <a:ext cx="89" cy="372"/>
                <a:chOff x="5987" y="1638"/>
                <a:chExt cx="89" cy="372"/>
              </a:xfrm>
            </p:grpSpPr>
            <p:sp>
              <p:nvSpPr>
                <p:cNvPr id="14617" name="Freeform 281">
                  <a:extLst>
                    <a:ext uri="{FF2B5EF4-FFF2-40B4-BE49-F238E27FC236}">
                      <a16:creationId xmlns:a16="http://schemas.microsoft.com/office/drawing/2014/main" id="{F609CA2E-A51E-1498-C4DE-5B8BD01BA68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38"/>
                  <a:ext cx="84" cy="85"/>
                </a:xfrm>
                <a:custGeom>
                  <a:avLst/>
                  <a:gdLst>
                    <a:gd name="T0" fmla="*/ 67 w 84"/>
                    <a:gd name="T1" fmla="*/ 0 h 85"/>
                    <a:gd name="T2" fmla="*/ 0 w 84"/>
                    <a:gd name="T3" fmla="*/ 84 h 85"/>
                    <a:gd name="T4" fmla="*/ 16 w 84"/>
                    <a:gd name="T5" fmla="*/ 84 h 85"/>
                    <a:gd name="T6" fmla="*/ 83 w 84"/>
                    <a:gd name="T7" fmla="*/ 0 h 85"/>
                    <a:gd name="T8" fmla="*/ 67 w 84"/>
                    <a:gd name="T9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85">
                      <a:moveTo>
                        <a:pt x="67" y="0"/>
                      </a:moveTo>
                      <a:lnTo>
                        <a:pt x="0" y="84"/>
                      </a:lnTo>
                      <a:lnTo>
                        <a:pt x="16" y="84"/>
                      </a:lnTo>
                      <a:lnTo>
                        <a:pt x="83" y="0"/>
                      </a:lnTo>
                      <a:lnTo>
                        <a:pt x="67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18" name="Freeform 282">
                  <a:extLst>
                    <a:ext uri="{FF2B5EF4-FFF2-40B4-BE49-F238E27FC236}">
                      <a16:creationId xmlns:a16="http://schemas.microsoft.com/office/drawing/2014/main" id="{9C488ECE-7167-37E5-1F4B-C97ADFC27E9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46"/>
                  <a:ext cx="89" cy="84"/>
                </a:xfrm>
                <a:custGeom>
                  <a:avLst/>
                  <a:gdLst>
                    <a:gd name="T0" fmla="*/ 0 w 89"/>
                    <a:gd name="T1" fmla="*/ 83 h 84"/>
                    <a:gd name="T2" fmla="*/ 17 w 89"/>
                    <a:gd name="T3" fmla="*/ 83 h 84"/>
                    <a:gd name="T4" fmla="*/ 88 w 89"/>
                    <a:gd name="T5" fmla="*/ 0 h 84"/>
                    <a:gd name="T6" fmla="*/ 72 w 89"/>
                    <a:gd name="T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9" h="84">
                      <a:moveTo>
                        <a:pt x="0" y="83"/>
                      </a:moveTo>
                      <a:lnTo>
                        <a:pt x="17" y="83"/>
                      </a:lnTo>
                      <a:lnTo>
                        <a:pt x="88" y="0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619" name="Group 283">
                  <a:extLst>
                    <a:ext uri="{FF2B5EF4-FFF2-40B4-BE49-F238E27FC236}">
                      <a16:creationId xmlns:a16="http://schemas.microsoft.com/office/drawing/2014/main" id="{6BB4DC1F-8CFD-9C48-E394-B2BA93F43213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003" y="1638"/>
                  <a:ext cx="73" cy="372"/>
                  <a:chOff x="6003" y="1638"/>
                  <a:chExt cx="73" cy="372"/>
                </a:xfrm>
              </p:grpSpPr>
              <p:sp>
                <p:nvSpPr>
                  <p:cNvPr id="14620" name="Freeform 284">
                    <a:extLst>
                      <a:ext uri="{FF2B5EF4-FFF2-40B4-BE49-F238E27FC236}">
                        <a16:creationId xmlns:a16="http://schemas.microsoft.com/office/drawing/2014/main" id="{196C0139-AD8C-92C3-F5DA-99E04BBDA37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38"/>
                    <a:ext cx="68" cy="366"/>
                  </a:xfrm>
                  <a:custGeom>
                    <a:avLst/>
                    <a:gdLst>
                      <a:gd name="T0" fmla="*/ 67 w 68"/>
                      <a:gd name="T1" fmla="*/ 276 h 366"/>
                      <a:gd name="T2" fmla="*/ 0 w 68"/>
                      <a:gd name="T3" fmla="*/ 365 h 366"/>
                      <a:gd name="T4" fmla="*/ 0 w 68"/>
                      <a:gd name="T5" fmla="*/ 89 h 366"/>
                      <a:gd name="T6" fmla="*/ 67 w 68"/>
                      <a:gd name="T7" fmla="*/ 0 h 366"/>
                      <a:gd name="T8" fmla="*/ 67 w 68"/>
                      <a:gd name="T9" fmla="*/ 276 h 3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8" h="366">
                        <a:moveTo>
                          <a:pt x="67" y="276"/>
                        </a:moveTo>
                        <a:lnTo>
                          <a:pt x="0" y="365"/>
                        </a:lnTo>
                        <a:lnTo>
                          <a:pt x="0" y="89"/>
                        </a:lnTo>
                        <a:lnTo>
                          <a:pt x="67" y="0"/>
                        </a:lnTo>
                        <a:lnTo>
                          <a:pt x="67" y="276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21" name="Freeform 285">
                    <a:extLst>
                      <a:ext uri="{FF2B5EF4-FFF2-40B4-BE49-F238E27FC236}">
                        <a16:creationId xmlns:a16="http://schemas.microsoft.com/office/drawing/2014/main" id="{B0B16419-F5FE-E03C-D58C-DE8E2DD45A7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46"/>
                    <a:ext cx="73" cy="364"/>
                  </a:xfrm>
                  <a:custGeom>
                    <a:avLst/>
                    <a:gdLst>
                      <a:gd name="T0" fmla="*/ 0 w 73"/>
                      <a:gd name="T1" fmla="*/ 363 h 364"/>
                      <a:gd name="T2" fmla="*/ 0 w 73"/>
                      <a:gd name="T3" fmla="*/ 83 h 364"/>
                      <a:gd name="T4" fmla="*/ 72 w 73"/>
                      <a:gd name="T5" fmla="*/ 0 h 364"/>
                      <a:gd name="T6" fmla="*/ 72 w 73"/>
                      <a:gd name="T7" fmla="*/ 272 h 3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3" h="364">
                        <a:moveTo>
                          <a:pt x="0" y="363"/>
                        </a:moveTo>
                        <a:lnTo>
                          <a:pt x="0" y="83"/>
                        </a:lnTo>
                        <a:lnTo>
                          <a:pt x="72" y="0"/>
                        </a:lnTo>
                        <a:lnTo>
                          <a:pt x="72" y="272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22" name="Line 286">
                    <a:extLst>
                      <a:ext uri="{FF2B5EF4-FFF2-40B4-BE49-F238E27FC236}">
                        <a16:creationId xmlns:a16="http://schemas.microsoft.com/office/drawing/2014/main" id="{7021CADF-6AC9-AC7E-B6BD-552620C6613B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14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23" name="Line 287">
                    <a:extLst>
                      <a:ext uri="{FF2B5EF4-FFF2-40B4-BE49-F238E27FC236}">
                        <a16:creationId xmlns:a16="http://schemas.microsoft.com/office/drawing/2014/main" id="{DB6689F9-F597-E1F7-1292-292A8779002C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54"/>
                    <a:ext cx="11" cy="5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24" name="Line 288">
                    <a:extLst>
                      <a:ext uri="{FF2B5EF4-FFF2-40B4-BE49-F238E27FC236}">
                        <a16:creationId xmlns:a16="http://schemas.microsoft.com/office/drawing/2014/main" id="{FEB13EBD-B221-4702-B65F-D7E4FD3B7218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20"/>
                    <a:ext cx="11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25" name="Line 289">
                    <a:extLst>
                      <a:ext uri="{FF2B5EF4-FFF2-40B4-BE49-F238E27FC236}">
                        <a16:creationId xmlns:a16="http://schemas.microsoft.com/office/drawing/2014/main" id="{7F32C868-323C-7C5E-393F-DB650D08C758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87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26" name="Line 290">
                    <a:extLst>
                      <a:ext uri="{FF2B5EF4-FFF2-40B4-BE49-F238E27FC236}">
                        <a16:creationId xmlns:a16="http://schemas.microsoft.com/office/drawing/2014/main" id="{89DF39B1-32EB-E65D-A881-0E87C3504AD7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36"/>
                    <a:ext cx="10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27" name="Line 291">
                    <a:extLst>
                      <a:ext uri="{FF2B5EF4-FFF2-40B4-BE49-F238E27FC236}">
                        <a16:creationId xmlns:a16="http://schemas.microsoft.com/office/drawing/2014/main" id="{63BFA827-01AE-C321-EBC2-9CB1A19C36A2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706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28" name="Line 292">
                    <a:extLst>
                      <a:ext uri="{FF2B5EF4-FFF2-40B4-BE49-F238E27FC236}">
                        <a16:creationId xmlns:a16="http://schemas.microsoft.com/office/drawing/2014/main" id="{E3444EE3-2F77-F20C-F7E9-C0A8E314FD6F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79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629" name="Freeform 293">
                  <a:extLst>
                    <a:ext uri="{FF2B5EF4-FFF2-40B4-BE49-F238E27FC236}">
                      <a16:creationId xmlns:a16="http://schemas.microsoft.com/office/drawing/2014/main" id="{887B1639-7F44-2A2E-9D11-C3C9C3D9011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19" cy="45"/>
                </a:xfrm>
                <a:custGeom>
                  <a:avLst/>
                  <a:gdLst>
                    <a:gd name="T0" fmla="*/ 0 w 19"/>
                    <a:gd name="T1" fmla="*/ 22 h 45"/>
                    <a:gd name="T2" fmla="*/ 18 w 19"/>
                    <a:gd name="T3" fmla="*/ 0 h 45"/>
                    <a:gd name="T4" fmla="*/ 18 w 19"/>
                    <a:gd name="T5" fmla="*/ 22 h 45"/>
                    <a:gd name="T6" fmla="*/ 0 w 19"/>
                    <a:gd name="T7" fmla="*/ 44 h 45"/>
                    <a:gd name="T8" fmla="*/ 0 w 19"/>
                    <a:gd name="T9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45">
                      <a:moveTo>
                        <a:pt x="0" y="22"/>
                      </a:moveTo>
                      <a:lnTo>
                        <a:pt x="18" y="0"/>
                      </a:lnTo>
                      <a:lnTo>
                        <a:pt x="18" y="22"/>
                      </a:lnTo>
                      <a:lnTo>
                        <a:pt x="0" y="44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30" name="Freeform 294">
                  <a:extLst>
                    <a:ext uri="{FF2B5EF4-FFF2-40B4-BE49-F238E27FC236}">
                      <a16:creationId xmlns:a16="http://schemas.microsoft.com/office/drawing/2014/main" id="{32799B89-52A5-E3B2-BE3C-C16038CD6BB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22" cy="51"/>
                </a:xfrm>
                <a:custGeom>
                  <a:avLst/>
                  <a:gdLst>
                    <a:gd name="T0" fmla="*/ 21 w 22"/>
                    <a:gd name="T1" fmla="*/ 0 h 51"/>
                    <a:gd name="T2" fmla="*/ 21 w 22"/>
                    <a:gd name="T3" fmla="*/ 25 h 51"/>
                    <a:gd name="T4" fmla="*/ 0 w 22"/>
                    <a:gd name="T5" fmla="*/ 50 h 51"/>
                    <a:gd name="T6" fmla="*/ 0 w 22"/>
                    <a:gd name="T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" h="51">
                      <a:moveTo>
                        <a:pt x="21" y="0"/>
                      </a:moveTo>
                      <a:lnTo>
                        <a:pt x="21" y="25"/>
                      </a:lnTo>
                      <a:lnTo>
                        <a:pt x="0" y="5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631" name="Freeform 295">
                <a:extLst>
                  <a:ext uri="{FF2B5EF4-FFF2-40B4-BE49-F238E27FC236}">
                    <a16:creationId xmlns:a16="http://schemas.microsoft.com/office/drawing/2014/main" id="{AF70053B-47E7-F625-8D5B-4A9DB5BE7A05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47" cy="325"/>
              </a:xfrm>
              <a:custGeom>
                <a:avLst/>
                <a:gdLst>
                  <a:gd name="T0" fmla="*/ 0 w 47"/>
                  <a:gd name="T1" fmla="*/ 0 h 325"/>
                  <a:gd name="T2" fmla="*/ 46 w 47"/>
                  <a:gd name="T3" fmla="*/ 0 h 325"/>
                  <a:gd name="T4" fmla="*/ 46 w 47"/>
                  <a:gd name="T5" fmla="*/ 324 h 325"/>
                  <a:gd name="T6" fmla="*/ 0 w 47"/>
                  <a:gd name="T7" fmla="*/ 324 h 325"/>
                  <a:gd name="T8" fmla="*/ 0 w 47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25">
                    <a:moveTo>
                      <a:pt x="0" y="0"/>
                    </a:moveTo>
                    <a:lnTo>
                      <a:pt x="46" y="0"/>
                    </a:lnTo>
                    <a:lnTo>
                      <a:pt x="46" y="324"/>
                    </a:lnTo>
                    <a:lnTo>
                      <a:pt x="0" y="3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ADADA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32" name="Freeform 296">
                <a:extLst>
                  <a:ext uri="{FF2B5EF4-FFF2-40B4-BE49-F238E27FC236}">
                    <a16:creationId xmlns:a16="http://schemas.microsoft.com/office/drawing/2014/main" id="{0E685DF2-10AC-89A4-6FE5-F15C57EB859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331"/>
              </a:xfrm>
              <a:custGeom>
                <a:avLst/>
                <a:gdLst>
                  <a:gd name="T0" fmla="*/ 50 w 51"/>
                  <a:gd name="T1" fmla="*/ 0 h 331"/>
                  <a:gd name="T2" fmla="*/ 50 w 51"/>
                  <a:gd name="T3" fmla="*/ 330 h 331"/>
                  <a:gd name="T4" fmla="*/ 0 w 51"/>
                  <a:gd name="T5" fmla="*/ 330 h 331"/>
                  <a:gd name="T6" fmla="*/ 0 w 51"/>
                  <a:gd name="T7" fmla="*/ 0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331">
                    <a:moveTo>
                      <a:pt x="50" y="0"/>
                    </a:moveTo>
                    <a:lnTo>
                      <a:pt x="50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33" name="Freeform 297">
                <a:extLst>
                  <a:ext uri="{FF2B5EF4-FFF2-40B4-BE49-F238E27FC236}">
                    <a16:creationId xmlns:a16="http://schemas.microsoft.com/office/drawing/2014/main" id="{DD58C08C-4AD2-313A-271B-63904A24A29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43"/>
              </a:xfrm>
              <a:custGeom>
                <a:avLst/>
                <a:gdLst>
                  <a:gd name="T0" fmla="*/ 0 w 51"/>
                  <a:gd name="T1" fmla="*/ 0 h 43"/>
                  <a:gd name="T2" fmla="*/ 50 w 51"/>
                  <a:gd name="T3" fmla="*/ 0 h 43"/>
                  <a:gd name="T4" fmla="*/ 50 w 51"/>
                  <a:gd name="T5" fmla="*/ 42 h 43"/>
                  <a:gd name="T6" fmla="*/ 0 w 51"/>
                  <a:gd name="T7" fmla="*/ 42 h 43"/>
                  <a:gd name="T8" fmla="*/ 0 w 51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3">
                    <a:moveTo>
                      <a:pt x="0" y="0"/>
                    </a:moveTo>
                    <a:lnTo>
                      <a:pt x="50" y="0"/>
                    </a:lnTo>
                    <a:lnTo>
                      <a:pt x="50" y="42"/>
                    </a:ln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34" name="Freeform 298">
                <a:extLst>
                  <a:ext uri="{FF2B5EF4-FFF2-40B4-BE49-F238E27FC236}">
                    <a16:creationId xmlns:a16="http://schemas.microsoft.com/office/drawing/2014/main" id="{F8FD9365-23C9-0B23-AEF7-69AB81354DC5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984"/>
                <a:ext cx="51" cy="26"/>
              </a:xfrm>
              <a:custGeom>
                <a:avLst/>
                <a:gdLst>
                  <a:gd name="T0" fmla="*/ 0 w 51"/>
                  <a:gd name="T1" fmla="*/ 0 h 26"/>
                  <a:gd name="T2" fmla="*/ 50 w 51"/>
                  <a:gd name="T3" fmla="*/ 0 h 26"/>
                  <a:gd name="T4" fmla="*/ 50 w 51"/>
                  <a:gd name="T5" fmla="*/ 25 h 26"/>
                  <a:gd name="T6" fmla="*/ 0 w 51"/>
                  <a:gd name="T7" fmla="*/ 25 h 26"/>
                  <a:gd name="T8" fmla="*/ 0 w 51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6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635" name="Line 299">
              <a:extLst>
                <a:ext uri="{FF2B5EF4-FFF2-40B4-BE49-F238E27FC236}">
                  <a16:creationId xmlns:a16="http://schemas.microsoft.com/office/drawing/2014/main" id="{C77B605A-AC65-1BB7-BCF0-2BD0D9AB6C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2" y="3422"/>
              <a:ext cx="0" cy="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643" name="Line 307">
            <a:extLst>
              <a:ext uri="{FF2B5EF4-FFF2-40B4-BE49-F238E27FC236}">
                <a16:creationId xmlns:a16="http://schemas.microsoft.com/office/drawing/2014/main" id="{F7E0B331-FF70-51B0-1C94-A062210F54E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4488" y="5861050"/>
            <a:ext cx="330200" cy="15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12" name="Text Box 376">
            <a:extLst>
              <a:ext uri="{FF2B5EF4-FFF2-40B4-BE49-F238E27FC236}">
                <a16:creationId xmlns:a16="http://schemas.microsoft.com/office/drawing/2014/main" id="{2C189A98-6F38-E04E-9887-80F455E8D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900" y="5665788"/>
            <a:ext cx="673100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87TS01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14735" name="Text Box 399">
            <a:extLst>
              <a:ext uri="{FF2B5EF4-FFF2-40B4-BE49-F238E27FC236}">
                <a16:creationId xmlns:a16="http://schemas.microsoft.com/office/drawing/2014/main" id="{AEC13594-C6A3-E0C1-2E66-F9D66950F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3338" y="5707063"/>
            <a:ext cx="714375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6 x 87TS01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14790" name="Text Box 454">
            <a:extLst>
              <a:ext uri="{FF2B5EF4-FFF2-40B4-BE49-F238E27FC236}">
                <a16:creationId xmlns:a16="http://schemas.microsoft.com/office/drawing/2014/main" id="{E75CB55A-0167-4E09-27F3-4F0B0B56C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7363" y="5173663"/>
            <a:ext cx="879475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 b="1">
                <a:latin typeface="Arial" panose="020B0604020202020204" pitchFamily="34" charset="0"/>
              </a:rPr>
              <a:t>Com-Servers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14846" name="Line 510">
            <a:extLst>
              <a:ext uri="{FF2B5EF4-FFF2-40B4-BE49-F238E27FC236}">
                <a16:creationId xmlns:a16="http://schemas.microsoft.com/office/drawing/2014/main" id="{26F78ECC-AD10-0BB6-3801-054F1A337E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43575" y="2681288"/>
            <a:ext cx="2011363" cy="7937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7" name="Line 511">
            <a:extLst>
              <a:ext uri="{FF2B5EF4-FFF2-40B4-BE49-F238E27FC236}">
                <a16:creationId xmlns:a16="http://schemas.microsoft.com/office/drawing/2014/main" id="{BA1A4426-F695-15AC-50E8-51CC21B3A13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8813" y="2424113"/>
            <a:ext cx="1546225" cy="15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" name="Line 512">
            <a:extLst>
              <a:ext uri="{FF2B5EF4-FFF2-40B4-BE49-F238E27FC236}">
                <a16:creationId xmlns:a16="http://schemas.microsoft.com/office/drawing/2014/main" id="{1163DF2F-16FD-EDAE-62D7-57CFDFD56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8813" y="2305050"/>
            <a:ext cx="498475" cy="15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42" name="Text Box 606">
            <a:extLst>
              <a:ext uri="{FF2B5EF4-FFF2-40B4-BE49-F238E27FC236}">
                <a16:creationId xmlns:a16="http://schemas.microsoft.com/office/drawing/2014/main" id="{95624AC9-4AD3-2420-9419-ABD8310DF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3363" y="2654300"/>
            <a:ext cx="79216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500">
                <a:latin typeface="Arial" panose="020B0604020202020204" pitchFamily="34" charset="0"/>
              </a:rPr>
              <a:t>Modem/ISDN Router</a:t>
            </a:r>
            <a:br>
              <a:rPr lang="en-US" altLang="en-US" sz="500">
                <a:latin typeface="Arial" panose="020B0604020202020204" pitchFamily="34" charset="0"/>
              </a:rPr>
            </a:br>
            <a:r>
              <a:rPr lang="en-US" altLang="en-US" sz="500">
                <a:latin typeface="Arial" panose="020B0604020202020204" pitchFamily="34" charset="0"/>
              </a:rPr>
              <a:t>      (Remote Access)</a:t>
            </a:r>
            <a:endParaRPr lang="en-US" altLang="en-US" sz="500" b="1">
              <a:latin typeface="Arial" panose="020B0604020202020204" pitchFamily="34" charset="0"/>
            </a:endParaRPr>
          </a:p>
        </p:txBody>
      </p:sp>
      <p:grpSp>
        <p:nvGrpSpPr>
          <p:cNvPr id="14996" name="Group 660">
            <a:extLst>
              <a:ext uri="{FF2B5EF4-FFF2-40B4-BE49-F238E27FC236}">
                <a16:creationId xmlns:a16="http://schemas.microsoft.com/office/drawing/2014/main" id="{E28508DC-454B-C930-3E61-3E41F9F70644}"/>
              </a:ext>
            </a:extLst>
          </p:cNvPr>
          <p:cNvGrpSpPr>
            <a:grpSpLocks/>
          </p:cNvGrpSpPr>
          <p:nvPr/>
        </p:nvGrpSpPr>
        <p:grpSpPr bwMode="auto">
          <a:xfrm>
            <a:off x="1208088" y="5072063"/>
            <a:ext cx="785812" cy="673100"/>
            <a:chOff x="1818" y="3453"/>
            <a:chExt cx="457" cy="424"/>
          </a:xfrm>
        </p:grpSpPr>
        <p:grpSp>
          <p:nvGrpSpPr>
            <p:cNvPr id="14992" name="Group 656">
              <a:extLst>
                <a:ext uri="{FF2B5EF4-FFF2-40B4-BE49-F238E27FC236}">
                  <a16:creationId xmlns:a16="http://schemas.microsoft.com/office/drawing/2014/main" id="{7D9605B2-D8D9-B8BF-4281-173C14CFC3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8" y="3453"/>
              <a:ext cx="457" cy="189"/>
              <a:chOff x="3600" y="2352"/>
              <a:chExt cx="900" cy="432"/>
            </a:xfrm>
          </p:grpSpPr>
          <p:graphicFrame>
            <p:nvGraphicFramePr>
              <p:cNvPr id="14993" name="Object 657">
                <a:extLst>
                  <a:ext uri="{FF2B5EF4-FFF2-40B4-BE49-F238E27FC236}">
                    <a16:creationId xmlns:a16="http://schemas.microsoft.com/office/drawing/2014/main" id="{E959B642-B041-0753-24FC-409E5BBD786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600" y="2352"/>
              <a:ext cx="900" cy="4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Photo Editor Photo" r:id="rId15" imgW="1428949" imgH="685714" progId="MSPhotoEd.3">
                      <p:embed/>
                    </p:oleObj>
                  </mc:Choice>
                  <mc:Fallback>
                    <p:oleObj name="Photo Editor Photo" r:id="rId15" imgW="1428949" imgH="685714" progId="MSPhotoEd.3">
                      <p:embed/>
                      <p:pic>
                        <p:nvPicPr>
                          <p:cNvPr id="14993" name="Object 657">
                            <a:extLst>
                              <a:ext uri="{FF2B5EF4-FFF2-40B4-BE49-F238E27FC236}">
                                <a16:creationId xmlns:a16="http://schemas.microsoft.com/office/drawing/2014/main" id="{E959B642-B041-0753-24FC-409E5BBD786B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00" y="2352"/>
                            <a:ext cx="900" cy="4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FF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994" name="Object 658">
                <a:extLst>
                  <a:ext uri="{FF2B5EF4-FFF2-40B4-BE49-F238E27FC236}">
                    <a16:creationId xmlns:a16="http://schemas.microsoft.com/office/drawing/2014/main" id="{599A608A-1CCF-06C1-522D-D371ADDDF57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624" y="2410"/>
              <a:ext cx="705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Photo Editor Photo" r:id="rId16" imgW="1076475" imgH="514422" progId="MSPhotoEd.3">
                      <p:embed/>
                    </p:oleObj>
                  </mc:Choice>
                  <mc:Fallback>
                    <p:oleObj name="Photo Editor Photo" r:id="rId16" imgW="1076475" imgH="514422" progId="MSPhotoEd.3">
                      <p:embed/>
                      <p:pic>
                        <p:nvPicPr>
                          <p:cNvPr id="14994" name="Object 658">
                            <a:extLst>
                              <a:ext uri="{FF2B5EF4-FFF2-40B4-BE49-F238E27FC236}">
                                <a16:creationId xmlns:a16="http://schemas.microsoft.com/office/drawing/2014/main" id="{599A608A-1CCF-06C1-522D-D371ADDDF573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24" y="2410"/>
                            <a:ext cx="705" cy="3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FF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4995" name="Line 659">
              <a:extLst>
                <a:ext uri="{FF2B5EF4-FFF2-40B4-BE49-F238E27FC236}">
                  <a16:creationId xmlns:a16="http://schemas.microsoft.com/office/drawing/2014/main" id="{89E18266-3C0A-4B77-6869-466DBBAB67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9" y="3626"/>
              <a:ext cx="1" cy="2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998" name="Line 662">
            <a:extLst>
              <a:ext uri="{FF2B5EF4-FFF2-40B4-BE49-F238E27FC236}">
                <a16:creationId xmlns:a16="http://schemas.microsoft.com/office/drawing/2014/main" id="{4B4E28B4-7D12-DA0C-C691-8D2AFE61E3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38" y="4314825"/>
            <a:ext cx="3175" cy="769938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99" name="Line 663">
            <a:extLst>
              <a:ext uri="{FF2B5EF4-FFF2-40B4-BE49-F238E27FC236}">
                <a16:creationId xmlns:a16="http://schemas.microsoft.com/office/drawing/2014/main" id="{3A9F3596-33B7-6EBA-4907-FBFD65F040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87525" y="4337050"/>
            <a:ext cx="0" cy="7477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00" name="Line 664">
            <a:extLst>
              <a:ext uri="{FF2B5EF4-FFF2-40B4-BE49-F238E27FC236}">
                <a16:creationId xmlns:a16="http://schemas.microsoft.com/office/drawing/2014/main" id="{B0694C02-9DA5-B5CB-4D21-F97738006A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8400" y="827088"/>
            <a:ext cx="4763" cy="30908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01" name="Line 665">
            <a:extLst>
              <a:ext uri="{FF2B5EF4-FFF2-40B4-BE49-F238E27FC236}">
                <a16:creationId xmlns:a16="http://schemas.microsoft.com/office/drawing/2014/main" id="{5F9F6318-64ED-E67A-E226-F046CFBB6A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0675" y="3944938"/>
            <a:ext cx="4652963" cy="47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23" name="Line 487">
            <a:extLst>
              <a:ext uri="{FF2B5EF4-FFF2-40B4-BE49-F238E27FC236}">
                <a16:creationId xmlns:a16="http://schemas.microsoft.com/office/drawing/2014/main" id="{3C4ABC8F-77CC-3D5A-125C-ADC8E0A970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5413" y="4776788"/>
            <a:ext cx="3175" cy="306387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08" name="Text Box 672">
            <a:extLst>
              <a:ext uri="{FF2B5EF4-FFF2-40B4-BE49-F238E27FC236}">
                <a16:creationId xmlns:a16="http://schemas.microsoft.com/office/drawing/2014/main" id="{4BF31C6C-8A97-98ED-3001-2350F2C66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" y="766763"/>
            <a:ext cx="2874963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en-US" sz="1900" b="1">
                <a:latin typeface="Arial" panose="020B0604020202020204" pitchFamily="34" charset="0"/>
              </a:rPr>
              <a:t>Central Control Room</a:t>
            </a:r>
            <a:endParaRPr lang="en-GB" altLang="en-US" sz="1900" b="1">
              <a:latin typeface="Arial" panose="020B0604020202020204" pitchFamily="34" charset="0"/>
            </a:endParaRPr>
          </a:p>
        </p:txBody>
      </p:sp>
      <p:sp>
        <p:nvSpPr>
          <p:cNvPr id="15009" name="Text Box 673">
            <a:extLst>
              <a:ext uri="{FF2B5EF4-FFF2-40B4-BE49-F238E27FC236}">
                <a16:creationId xmlns:a16="http://schemas.microsoft.com/office/drawing/2014/main" id="{2764E777-E5BE-8DAC-EC71-36D51D7CB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5513" y="781050"/>
            <a:ext cx="2455862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en-US" sz="1900" b="1">
                <a:latin typeface="Arial" panose="020B0604020202020204" pitchFamily="34" charset="0"/>
              </a:rPr>
              <a:t>Equipment Room</a:t>
            </a:r>
            <a:endParaRPr lang="en-GB" altLang="en-US" sz="1900" b="1">
              <a:latin typeface="Arial" panose="020B0604020202020204" pitchFamily="34" charset="0"/>
            </a:endParaRPr>
          </a:p>
        </p:txBody>
      </p:sp>
      <p:sp>
        <p:nvSpPr>
          <p:cNvPr id="15289" name="Rectangle 953">
            <a:extLst>
              <a:ext uri="{FF2B5EF4-FFF2-40B4-BE49-F238E27FC236}">
                <a16:creationId xmlns:a16="http://schemas.microsoft.com/office/drawing/2014/main" id="{98526C32-5A6F-C7FF-5B24-80956A2A8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413" y="5151438"/>
            <a:ext cx="671512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01XU101U002</a:t>
            </a:r>
          </a:p>
        </p:txBody>
      </p:sp>
      <p:sp>
        <p:nvSpPr>
          <p:cNvPr id="15310" name="Rectangle 974">
            <a:extLst>
              <a:ext uri="{FF2B5EF4-FFF2-40B4-BE49-F238E27FC236}">
                <a16:creationId xmlns:a16="http://schemas.microsoft.com/office/drawing/2014/main" id="{71B9CF3E-C070-B2B2-B651-387F49937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9425" y="5178425"/>
            <a:ext cx="671513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01XU101U001</a:t>
            </a:r>
          </a:p>
        </p:txBody>
      </p:sp>
      <p:sp>
        <p:nvSpPr>
          <p:cNvPr id="15301" name="Rectangle 965">
            <a:extLst>
              <a:ext uri="{FF2B5EF4-FFF2-40B4-BE49-F238E27FC236}">
                <a16:creationId xmlns:a16="http://schemas.microsoft.com/office/drawing/2014/main" id="{A89E4203-7B3C-D487-8A8E-6E5A9D41C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5105400"/>
            <a:ext cx="671513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01XU101U003</a:t>
            </a:r>
          </a:p>
        </p:txBody>
      </p:sp>
      <p:sp>
        <p:nvSpPr>
          <p:cNvPr id="15244" name="Rectangle 908">
            <a:extLst>
              <a:ext uri="{FF2B5EF4-FFF2-40B4-BE49-F238E27FC236}">
                <a16:creationId xmlns:a16="http://schemas.microsoft.com/office/drawing/2014/main" id="{C33DC385-A575-F85A-738F-E2DDF01F5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288" y="4348163"/>
            <a:ext cx="671512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01XU101U009</a:t>
            </a:r>
          </a:p>
        </p:txBody>
      </p:sp>
      <p:sp>
        <p:nvSpPr>
          <p:cNvPr id="15253" name="Rectangle 917">
            <a:extLst>
              <a:ext uri="{FF2B5EF4-FFF2-40B4-BE49-F238E27FC236}">
                <a16:creationId xmlns:a16="http://schemas.microsoft.com/office/drawing/2014/main" id="{7AD5786F-CA43-AE05-2802-0057A35BB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963" y="4344988"/>
            <a:ext cx="671512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01XU101U008</a:t>
            </a:r>
          </a:p>
        </p:txBody>
      </p:sp>
      <p:sp>
        <p:nvSpPr>
          <p:cNvPr id="15262" name="Rectangle 926">
            <a:extLst>
              <a:ext uri="{FF2B5EF4-FFF2-40B4-BE49-F238E27FC236}">
                <a16:creationId xmlns:a16="http://schemas.microsoft.com/office/drawing/2014/main" id="{47B7F996-CCAB-EA92-01BF-45FFA19D9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060575"/>
            <a:ext cx="4222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01XY103</a:t>
            </a:r>
          </a:p>
        </p:txBody>
      </p:sp>
      <p:sp>
        <p:nvSpPr>
          <p:cNvPr id="15196" name="Rectangle 860">
            <a:extLst>
              <a:ext uri="{FF2B5EF4-FFF2-40B4-BE49-F238E27FC236}">
                <a16:creationId xmlns:a16="http://schemas.microsoft.com/office/drawing/2014/main" id="{4AE7769A-BAEF-FE3F-5EC8-2B79B6A8A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838" y="2843213"/>
            <a:ext cx="6556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01LA101U001</a:t>
            </a:r>
          </a:p>
        </p:txBody>
      </p:sp>
      <p:sp>
        <p:nvSpPr>
          <p:cNvPr id="15205" name="Rectangle 869">
            <a:extLst>
              <a:ext uri="{FF2B5EF4-FFF2-40B4-BE49-F238E27FC236}">
                <a16:creationId xmlns:a16="http://schemas.microsoft.com/office/drawing/2014/main" id="{A0C7E95F-0C20-ADBA-A683-992804A9E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1863" y="2833688"/>
            <a:ext cx="6556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01LA101U002</a:t>
            </a:r>
          </a:p>
        </p:txBody>
      </p:sp>
      <p:sp>
        <p:nvSpPr>
          <p:cNvPr id="30727" name="Rectangle 1031">
            <a:extLst>
              <a:ext uri="{FF2B5EF4-FFF2-40B4-BE49-F238E27FC236}">
                <a16:creationId xmlns:a16="http://schemas.microsoft.com/office/drawing/2014/main" id="{88A44BE0-644B-A258-2252-CBE0901C0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0975" y="3008313"/>
            <a:ext cx="671513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01XU101U010</a:t>
            </a:r>
          </a:p>
        </p:txBody>
      </p:sp>
      <p:sp>
        <p:nvSpPr>
          <p:cNvPr id="15340" name="Rectangle 1004">
            <a:extLst>
              <a:ext uri="{FF2B5EF4-FFF2-40B4-BE49-F238E27FC236}">
                <a16:creationId xmlns:a16="http://schemas.microsoft.com/office/drawing/2014/main" id="{5B211195-301F-6636-1C78-9E343C4BB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0163" y="1230313"/>
            <a:ext cx="6715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01XU101U014</a:t>
            </a:r>
          </a:p>
          <a:p>
            <a:endParaRPr lang="en-GB" altLang="en-US" sz="800">
              <a:solidFill>
                <a:srgbClr val="000000"/>
              </a:solidFill>
              <a:latin typeface="Arial Unicode MS" panose="020B0604020202020204" pitchFamily="34" charset="-128"/>
            </a:endParaRPr>
          </a:p>
        </p:txBody>
      </p:sp>
      <p:sp>
        <p:nvSpPr>
          <p:cNvPr id="15331" name="Rectangle 995">
            <a:extLst>
              <a:ext uri="{FF2B5EF4-FFF2-40B4-BE49-F238E27FC236}">
                <a16:creationId xmlns:a16="http://schemas.microsoft.com/office/drawing/2014/main" id="{50B92BDE-A4E6-33DC-F010-5C4A3A67E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1388" y="3551238"/>
            <a:ext cx="7064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01XU101U007</a:t>
            </a:r>
          </a:p>
        </p:txBody>
      </p:sp>
      <p:sp>
        <p:nvSpPr>
          <p:cNvPr id="15135" name="Line 799">
            <a:extLst>
              <a:ext uri="{FF2B5EF4-FFF2-40B4-BE49-F238E27FC236}">
                <a16:creationId xmlns:a16="http://schemas.microsoft.com/office/drawing/2014/main" id="{75088F3E-2571-3525-2C86-71977D3617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9338" y="2325688"/>
            <a:ext cx="158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36" name="Rectangle 800">
            <a:extLst>
              <a:ext uri="{FF2B5EF4-FFF2-40B4-BE49-F238E27FC236}">
                <a16:creationId xmlns:a16="http://schemas.microsoft.com/office/drawing/2014/main" id="{EAC26402-C4D5-E83F-5D8E-BC9DD8294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338" y="2325688"/>
            <a:ext cx="9525" cy="95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37" name="Line 801">
            <a:extLst>
              <a:ext uri="{FF2B5EF4-FFF2-40B4-BE49-F238E27FC236}">
                <a16:creationId xmlns:a16="http://schemas.microsoft.com/office/drawing/2014/main" id="{67A7B6ED-7FCF-A5D4-2AEA-24DF8A0486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0575" y="2325688"/>
            <a:ext cx="15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38" name="Rectangle 802">
            <a:extLst>
              <a:ext uri="{FF2B5EF4-FFF2-40B4-BE49-F238E27FC236}">
                <a16:creationId xmlns:a16="http://schemas.microsoft.com/office/drawing/2014/main" id="{E1844D88-D391-0ED3-2DF0-2056B11B4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575" y="2325688"/>
            <a:ext cx="11113" cy="95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81" name="Group 1085">
            <a:extLst>
              <a:ext uri="{FF2B5EF4-FFF2-40B4-BE49-F238E27FC236}">
                <a16:creationId xmlns:a16="http://schemas.microsoft.com/office/drawing/2014/main" id="{8DA4177B-FB81-BF25-68A1-42D47ABC1698}"/>
              </a:ext>
            </a:extLst>
          </p:cNvPr>
          <p:cNvGrpSpPr>
            <a:grpSpLocks/>
          </p:cNvGrpSpPr>
          <p:nvPr/>
        </p:nvGrpSpPr>
        <p:grpSpPr bwMode="auto">
          <a:xfrm>
            <a:off x="8396288" y="2989263"/>
            <a:ext cx="401637" cy="92075"/>
            <a:chOff x="5063" y="2681"/>
            <a:chExt cx="257" cy="43"/>
          </a:xfrm>
        </p:grpSpPr>
        <p:sp>
          <p:nvSpPr>
            <p:cNvPr id="14342" name="Line 6">
              <a:extLst>
                <a:ext uri="{FF2B5EF4-FFF2-40B4-BE49-F238E27FC236}">
                  <a16:creationId xmlns:a16="http://schemas.microsoft.com/office/drawing/2014/main" id="{EDD08EFC-9375-4818-6C39-5F90A37A0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2681"/>
              <a:ext cx="147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3" name="Line 7">
              <a:extLst>
                <a:ext uri="{FF2B5EF4-FFF2-40B4-BE49-F238E27FC236}">
                  <a16:creationId xmlns:a16="http://schemas.microsoft.com/office/drawing/2014/main" id="{7E1B6030-936E-9782-43C1-4F954BA480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" y="2686"/>
              <a:ext cx="73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4" name="Line 8">
              <a:extLst>
                <a:ext uri="{FF2B5EF4-FFF2-40B4-BE49-F238E27FC236}">
                  <a16:creationId xmlns:a16="http://schemas.microsoft.com/office/drawing/2014/main" id="{1D788C7D-A2FE-11F1-A9DE-17DDE9A77E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8" y="2723"/>
              <a:ext cx="18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14" name="Group 1118">
            <a:extLst>
              <a:ext uri="{FF2B5EF4-FFF2-40B4-BE49-F238E27FC236}">
                <a16:creationId xmlns:a16="http://schemas.microsoft.com/office/drawing/2014/main" id="{00C408E3-5366-CEC2-FF5F-699B92FFA5FE}"/>
              </a:ext>
            </a:extLst>
          </p:cNvPr>
          <p:cNvGrpSpPr>
            <a:grpSpLocks/>
          </p:cNvGrpSpPr>
          <p:nvPr/>
        </p:nvGrpSpPr>
        <p:grpSpPr bwMode="auto">
          <a:xfrm>
            <a:off x="7896225" y="2673350"/>
            <a:ext cx="615950" cy="336550"/>
            <a:chOff x="4887" y="2446"/>
            <a:chExt cx="359" cy="212"/>
          </a:xfrm>
        </p:grpSpPr>
        <p:sp>
          <p:nvSpPr>
            <p:cNvPr id="14809" name="Line 473">
              <a:extLst>
                <a:ext uri="{FF2B5EF4-FFF2-40B4-BE49-F238E27FC236}">
                  <a16:creationId xmlns:a16="http://schemas.microsoft.com/office/drawing/2014/main" id="{3FBB5C03-A993-ED32-A121-D40640D674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87" y="2446"/>
              <a:ext cx="359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4668" name="Picture 332">
              <a:extLst>
                <a:ext uri="{FF2B5EF4-FFF2-40B4-BE49-F238E27FC236}">
                  <a16:creationId xmlns:a16="http://schemas.microsoft.com/office/drawing/2014/main" id="{4E4FFCBC-564F-E658-73BD-F6E1353D67D2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7" y="2607"/>
              <a:ext cx="256" cy="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783" name="Text Box 1087">
            <a:extLst>
              <a:ext uri="{FF2B5EF4-FFF2-40B4-BE49-F238E27FC236}">
                <a16:creationId xmlns:a16="http://schemas.microsoft.com/office/drawing/2014/main" id="{703DAEFB-C6DC-2009-7758-5821B70FE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4113" y="2884488"/>
            <a:ext cx="7350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Telephone</a:t>
            </a:r>
          </a:p>
          <a:p>
            <a:r>
              <a:rPr lang="de-DE" altLang="en-US" sz="800">
                <a:latin typeface="Arial" panose="020B0604020202020204" pitchFamily="34" charset="0"/>
              </a:rPr>
              <a:t>Line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14708" name="Line 372">
            <a:extLst>
              <a:ext uri="{FF2B5EF4-FFF2-40B4-BE49-F238E27FC236}">
                <a16:creationId xmlns:a16="http://schemas.microsoft.com/office/drawing/2014/main" id="{66E995CB-5C26-C72B-439B-763CFCB3B4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00913" y="5508625"/>
            <a:ext cx="1587" cy="22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686" name="Group 350">
            <a:extLst>
              <a:ext uri="{FF2B5EF4-FFF2-40B4-BE49-F238E27FC236}">
                <a16:creationId xmlns:a16="http://schemas.microsoft.com/office/drawing/2014/main" id="{90AF73E5-D53F-BC03-0884-F5125070C7BD}"/>
              </a:ext>
            </a:extLst>
          </p:cNvPr>
          <p:cNvGrpSpPr>
            <a:grpSpLocks/>
          </p:cNvGrpSpPr>
          <p:nvPr/>
        </p:nvGrpSpPr>
        <p:grpSpPr bwMode="auto">
          <a:xfrm>
            <a:off x="7253288" y="5702300"/>
            <a:ext cx="138112" cy="361950"/>
            <a:chOff x="1104" y="3264"/>
            <a:chExt cx="32" cy="234"/>
          </a:xfrm>
        </p:grpSpPr>
        <p:grpSp>
          <p:nvGrpSpPr>
            <p:cNvPr id="14687" name="Group 351">
              <a:extLst>
                <a:ext uri="{FF2B5EF4-FFF2-40B4-BE49-F238E27FC236}">
                  <a16:creationId xmlns:a16="http://schemas.microsoft.com/office/drawing/2014/main" id="{DF891799-55BF-B28D-9E54-40987F3B0BB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4" y="3264"/>
              <a:ext cx="32" cy="156"/>
              <a:chOff x="5976" y="1638"/>
              <a:chExt cx="100" cy="372"/>
            </a:xfrm>
          </p:grpSpPr>
          <p:grpSp>
            <p:nvGrpSpPr>
              <p:cNvPr id="14688" name="Group 352">
                <a:extLst>
                  <a:ext uri="{FF2B5EF4-FFF2-40B4-BE49-F238E27FC236}">
                    <a16:creationId xmlns:a16="http://schemas.microsoft.com/office/drawing/2014/main" id="{8B0CE9F3-2FFF-E703-0D0E-548237B85F1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987" y="1638"/>
                <a:ext cx="89" cy="372"/>
                <a:chOff x="5987" y="1638"/>
                <a:chExt cx="89" cy="372"/>
              </a:xfrm>
            </p:grpSpPr>
            <p:sp>
              <p:nvSpPr>
                <p:cNvPr id="14689" name="Freeform 353">
                  <a:extLst>
                    <a:ext uri="{FF2B5EF4-FFF2-40B4-BE49-F238E27FC236}">
                      <a16:creationId xmlns:a16="http://schemas.microsoft.com/office/drawing/2014/main" id="{0BEBD809-6F43-FF45-9BA9-66D7F25B35F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38"/>
                  <a:ext cx="84" cy="85"/>
                </a:xfrm>
                <a:custGeom>
                  <a:avLst/>
                  <a:gdLst>
                    <a:gd name="T0" fmla="*/ 67 w 84"/>
                    <a:gd name="T1" fmla="*/ 0 h 85"/>
                    <a:gd name="T2" fmla="*/ 0 w 84"/>
                    <a:gd name="T3" fmla="*/ 84 h 85"/>
                    <a:gd name="T4" fmla="*/ 16 w 84"/>
                    <a:gd name="T5" fmla="*/ 84 h 85"/>
                    <a:gd name="T6" fmla="*/ 83 w 84"/>
                    <a:gd name="T7" fmla="*/ 0 h 85"/>
                    <a:gd name="T8" fmla="*/ 67 w 84"/>
                    <a:gd name="T9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85">
                      <a:moveTo>
                        <a:pt x="67" y="0"/>
                      </a:moveTo>
                      <a:lnTo>
                        <a:pt x="0" y="84"/>
                      </a:lnTo>
                      <a:lnTo>
                        <a:pt x="16" y="84"/>
                      </a:lnTo>
                      <a:lnTo>
                        <a:pt x="83" y="0"/>
                      </a:lnTo>
                      <a:lnTo>
                        <a:pt x="67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90" name="Freeform 354">
                  <a:extLst>
                    <a:ext uri="{FF2B5EF4-FFF2-40B4-BE49-F238E27FC236}">
                      <a16:creationId xmlns:a16="http://schemas.microsoft.com/office/drawing/2014/main" id="{958059F7-77F0-4A70-92AE-82CE8949979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46"/>
                  <a:ext cx="89" cy="84"/>
                </a:xfrm>
                <a:custGeom>
                  <a:avLst/>
                  <a:gdLst>
                    <a:gd name="T0" fmla="*/ 0 w 89"/>
                    <a:gd name="T1" fmla="*/ 83 h 84"/>
                    <a:gd name="T2" fmla="*/ 17 w 89"/>
                    <a:gd name="T3" fmla="*/ 83 h 84"/>
                    <a:gd name="T4" fmla="*/ 88 w 89"/>
                    <a:gd name="T5" fmla="*/ 0 h 84"/>
                    <a:gd name="T6" fmla="*/ 72 w 89"/>
                    <a:gd name="T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9" h="84">
                      <a:moveTo>
                        <a:pt x="0" y="83"/>
                      </a:moveTo>
                      <a:lnTo>
                        <a:pt x="17" y="83"/>
                      </a:lnTo>
                      <a:lnTo>
                        <a:pt x="88" y="0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691" name="Group 355">
                  <a:extLst>
                    <a:ext uri="{FF2B5EF4-FFF2-40B4-BE49-F238E27FC236}">
                      <a16:creationId xmlns:a16="http://schemas.microsoft.com/office/drawing/2014/main" id="{01E5973C-EC35-59B2-223D-307CFC246B1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003" y="1638"/>
                  <a:ext cx="73" cy="372"/>
                  <a:chOff x="6003" y="1638"/>
                  <a:chExt cx="73" cy="372"/>
                </a:xfrm>
              </p:grpSpPr>
              <p:sp>
                <p:nvSpPr>
                  <p:cNvPr id="14692" name="Freeform 356">
                    <a:extLst>
                      <a:ext uri="{FF2B5EF4-FFF2-40B4-BE49-F238E27FC236}">
                        <a16:creationId xmlns:a16="http://schemas.microsoft.com/office/drawing/2014/main" id="{D68CD5F8-A9D6-8E28-F999-BB24797C250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38"/>
                    <a:ext cx="68" cy="366"/>
                  </a:xfrm>
                  <a:custGeom>
                    <a:avLst/>
                    <a:gdLst>
                      <a:gd name="T0" fmla="*/ 67 w 68"/>
                      <a:gd name="T1" fmla="*/ 276 h 366"/>
                      <a:gd name="T2" fmla="*/ 0 w 68"/>
                      <a:gd name="T3" fmla="*/ 365 h 366"/>
                      <a:gd name="T4" fmla="*/ 0 w 68"/>
                      <a:gd name="T5" fmla="*/ 89 h 366"/>
                      <a:gd name="T6" fmla="*/ 67 w 68"/>
                      <a:gd name="T7" fmla="*/ 0 h 366"/>
                      <a:gd name="T8" fmla="*/ 67 w 68"/>
                      <a:gd name="T9" fmla="*/ 276 h 3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8" h="366">
                        <a:moveTo>
                          <a:pt x="67" y="276"/>
                        </a:moveTo>
                        <a:lnTo>
                          <a:pt x="0" y="365"/>
                        </a:lnTo>
                        <a:lnTo>
                          <a:pt x="0" y="89"/>
                        </a:lnTo>
                        <a:lnTo>
                          <a:pt x="67" y="0"/>
                        </a:lnTo>
                        <a:lnTo>
                          <a:pt x="67" y="276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93" name="Freeform 357">
                    <a:extLst>
                      <a:ext uri="{FF2B5EF4-FFF2-40B4-BE49-F238E27FC236}">
                        <a16:creationId xmlns:a16="http://schemas.microsoft.com/office/drawing/2014/main" id="{5C7A6ECA-882B-9DC3-4277-FC560164A53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46"/>
                    <a:ext cx="73" cy="364"/>
                  </a:xfrm>
                  <a:custGeom>
                    <a:avLst/>
                    <a:gdLst>
                      <a:gd name="T0" fmla="*/ 0 w 73"/>
                      <a:gd name="T1" fmla="*/ 363 h 364"/>
                      <a:gd name="T2" fmla="*/ 0 w 73"/>
                      <a:gd name="T3" fmla="*/ 83 h 364"/>
                      <a:gd name="T4" fmla="*/ 72 w 73"/>
                      <a:gd name="T5" fmla="*/ 0 h 364"/>
                      <a:gd name="T6" fmla="*/ 72 w 73"/>
                      <a:gd name="T7" fmla="*/ 272 h 3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3" h="364">
                        <a:moveTo>
                          <a:pt x="0" y="363"/>
                        </a:moveTo>
                        <a:lnTo>
                          <a:pt x="0" y="83"/>
                        </a:lnTo>
                        <a:lnTo>
                          <a:pt x="72" y="0"/>
                        </a:lnTo>
                        <a:lnTo>
                          <a:pt x="72" y="272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94" name="Line 358">
                    <a:extLst>
                      <a:ext uri="{FF2B5EF4-FFF2-40B4-BE49-F238E27FC236}">
                        <a16:creationId xmlns:a16="http://schemas.microsoft.com/office/drawing/2014/main" id="{BD5A12B4-481C-1730-3CAA-BAC55B4267B2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14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95" name="Line 359">
                    <a:extLst>
                      <a:ext uri="{FF2B5EF4-FFF2-40B4-BE49-F238E27FC236}">
                        <a16:creationId xmlns:a16="http://schemas.microsoft.com/office/drawing/2014/main" id="{374CB0C7-DEA6-42CB-16A3-ADB9CA30C6B1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54"/>
                    <a:ext cx="11" cy="5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96" name="Line 360">
                    <a:extLst>
                      <a:ext uri="{FF2B5EF4-FFF2-40B4-BE49-F238E27FC236}">
                        <a16:creationId xmlns:a16="http://schemas.microsoft.com/office/drawing/2014/main" id="{E033FEA9-9C13-212D-2B30-D78FE5A54B95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20"/>
                    <a:ext cx="11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97" name="Line 361">
                    <a:extLst>
                      <a:ext uri="{FF2B5EF4-FFF2-40B4-BE49-F238E27FC236}">
                        <a16:creationId xmlns:a16="http://schemas.microsoft.com/office/drawing/2014/main" id="{1887DB65-2F89-FD4B-E4A6-26FA0E2631AE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87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98" name="Line 362">
                    <a:extLst>
                      <a:ext uri="{FF2B5EF4-FFF2-40B4-BE49-F238E27FC236}">
                        <a16:creationId xmlns:a16="http://schemas.microsoft.com/office/drawing/2014/main" id="{94936894-AFA5-E16A-8BA6-4ED80E98286F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36"/>
                    <a:ext cx="10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99" name="Line 363">
                    <a:extLst>
                      <a:ext uri="{FF2B5EF4-FFF2-40B4-BE49-F238E27FC236}">
                        <a16:creationId xmlns:a16="http://schemas.microsoft.com/office/drawing/2014/main" id="{F03EBCD0-0FD2-846A-1F7B-5914A687404D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706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700" name="Line 364">
                    <a:extLst>
                      <a:ext uri="{FF2B5EF4-FFF2-40B4-BE49-F238E27FC236}">
                        <a16:creationId xmlns:a16="http://schemas.microsoft.com/office/drawing/2014/main" id="{B4E1C627-7CD9-ACD9-1EE9-854FF5D90CA4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79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701" name="Freeform 365">
                  <a:extLst>
                    <a:ext uri="{FF2B5EF4-FFF2-40B4-BE49-F238E27FC236}">
                      <a16:creationId xmlns:a16="http://schemas.microsoft.com/office/drawing/2014/main" id="{2D8A7454-A4F9-0F53-66ED-26AF652D60C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19" cy="45"/>
                </a:xfrm>
                <a:custGeom>
                  <a:avLst/>
                  <a:gdLst>
                    <a:gd name="T0" fmla="*/ 0 w 19"/>
                    <a:gd name="T1" fmla="*/ 22 h 45"/>
                    <a:gd name="T2" fmla="*/ 18 w 19"/>
                    <a:gd name="T3" fmla="*/ 0 h 45"/>
                    <a:gd name="T4" fmla="*/ 18 w 19"/>
                    <a:gd name="T5" fmla="*/ 22 h 45"/>
                    <a:gd name="T6" fmla="*/ 0 w 19"/>
                    <a:gd name="T7" fmla="*/ 44 h 45"/>
                    <a:gd name="T8" fmla="*/ 0 w 19"/>
                    <a:gd name="T9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45">
                      <a:moveTo>
                        <a:pt x="0" y="22"/>
                      </a:moveTo>
                      <a:lnTo>
                        <a:pt x="18" y="0"/>
                      </a:lnTo>
                      <a:lnTo>
                        <a:pt x="18" y="22"/>
                      </a:lnTo>
                      <a:lnTo>
                        <a:pt x="0" y="44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02" name="Freeform 366">
                  <a:extLst>
                    <a:ext uri="{FF2B5EF4-FFF2-40B4-BE49-F238E27FC236}">
                      <a16:creationId xmlns:a16="http://schemas.microsoft.com/office/drawing/2014/main" id="{479AD9FD-291C-6A82-ED13-522729E53AE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22" cy="51"/>
                </a:xfrm>
                <a:custGeom>
                  <a:avLst/>
                  <a:gdLst>
                    <a:gd name="T0" fmla="*/ 21 w 22"/>
                    <a:gd name="T1" fmla="*/ 0 h 51"/>
                    <a:gd name="T2" fmla="*/ 21 w 22"/>
                    <a:gd name="T3" fmla="*/ 25 h 51"/>
                    <a:gd name="T4" fmla="*/ 0 w 22"/>
                    <a:gd name="T5" fmla="*/ 50 h 51"/>
                    <a:gd name="T6" fmla="*/ 0 w 22"/>
                    <a:gd name="T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" h="51">
                      <a:moveTo>
                        <a:pt x="21" y="0"/>
                      </a:moveTo>
                      <a:lnTo>
                        <a:pt x="21" y="25"/>
                      </a:lnTo>
                      <a:lnTo>
                        <a:pt x="0" y="5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703" name="Freeform 367">
                <a:extLst>
                  <a:ext uri="{FF2B5EF4-FFF2-40B4-BE49-F238E27FC236}">
                    <a16:creationId xmlns:a16="http://schemas.microsoft.com/office/drawing/2014/main" id="{09134DCA-ADEF-8408-42A9-1598ED589E8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47" cy="325"/>
              </a:xfrm>
              <a:custGeom>
                <a:avLst/>
                <a:gdLst>
                  <a:gd name="T0" fmla="*/ 0 w 47"/>
                  <a:gd name="T1" fmla="*/ 0 h 325"/>
                  <a:gd name="T2" fmla="*/ 46 w 47"/>
                  <a:gd name="T3" fmla="*/ 0 h 325"/>
                  <a:gd name="T4" fmla="*/ 46 w 47"/>
                  <a:gd name="T5" fmla="*/ 324 h 325"/>
                  <a:gd name="T6" fmla="*/ 0 w 47"/>
                  <a:gd name="T7" fmla="*/ 324 h 325"/>
                  <a:gd name="T8" fmla="*/ 0 w 47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25">
                    <a:moveTo>
                      <a:pt x="0" y="0"/>
                    </a:moveTo>
                    <a:lnTo>
                      <a:pt x="46" y="0"/>
                    </a:lnTo>
                    <a:lnTo>
                      <a:pt x="46" y="324"/>
                    </a:lnTo>
                    <a:lnTo>
                      <a:pt x="0" y="3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ADADA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04" name="Freeform 368">
                <a:extLst>
                  <a:ext uri="{FF2B5EF4-FFF2-40B4-BE49-F238E27FC236}">
                    <a16:creationId xmlns:a16="http://schemas.microsoft.com/office/drawing/2014/main" id="{2B346AA1-2B44-E22A-E03B-A50EA4ABA087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331"/>
              </a:xfrm>
              <a:custGeom>
                <a:avLst/>
                <a:gdLst>
                  <a:gd name="T0" fmla="*/ 50 w 51"/>
                  <a:gd name="T1" fmla="*/ 0 h 331"/>
                  <a:gd name="T2" fmla="*/ 50 w 51"/>
                  <a:gd name="T3" fmla="*/ 330 h 331"/>
                  <a:gd name="T4" fmla="*/ 0 w 51"/>
                  <a:gd name="T5" fmla="*/ 330 h 331"/>
                  <a:gd name="T6" fmla="*/ 0 w 51"/>
                  <a:gd name="T7" fmla="*/ 0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331">
                    <a:moveTo>
                      <a:pt x="50" y="0"/>
                    </a:moveTo>
                    <a:lnTo>
                      <a:pt x="50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05" name="Freeform 369">
                <a:extLst>
                  <a:ext uri="{FF2B5EF4-FFF2-40B4-BE49-F238E27FC236}">
                    <a16:creationId xmlns:a16="http://schemas.microsoft.com/office/drawing/2014/main" id="{17C603CF-E9A5-972D-D8FF-FA4BF8B3EF53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43"/>
              </a:xfrm>
              <a:custGeom>
                <a:avLst/>
                <a:gdLst>
                  <a:gd name="T0" fmla="*/ 0 w 51"/>
                  <a:gd name="T1" fmla="*/ 0 h 43"/>
                  <a:gd name="T2" fmla="*/ 50 w 51"/>
                  <a:gd name="T3" fmla="*/ 0 h 43"/>
                  <a:gd name="T4" fmla="*/ 50 w 51"/>
                  <a:gd name="T5" fmla="*/ 42 h 43"/>
                  <a:gd name="T6" fmla="*/ 0 w 51"/>
                  <a:gd name="T7" fmla="*/ 42 h 43"/>
                  <a:gd name="T8" fmla="*/ 0 w 51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3">
                    <a:moveTo>
                      <a:pt x="0" y="0"/>
                    </a:moveTo>
                    <a:lnTo>
                      <a:pt x="50" y="0"/>
                    </a:lnTo>
                    <a:lnTo>
                      <a:pt x="50" y="42"/>
                    </a:ln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06" name="Freeform 370">
                <a:extLst>
                  <a:ext uri="{FF2B5EF4-FFF2-40B4-BE49-F238E27FC236}">
                    <a16:creationId xmlns:a16="http://schemas.microsoft.com/office/drawing/2014/main" id="{058D5B4C-A02D-37FA-9DAA-288D5856613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984"/>
                <a:ext cx="51" cy="26"/>
              </a:xfrm>
              <a:custGeom>
                <a:avLst/>
                <a:gdLst>
                  <a:gd name="T0" fmla="*/ 0 w 51"/>
                  <a:gd name="T1" fmla="*/ 0 h 26"/>
                  <a:gd name="T2" fmla="*/ 50 w 51"/>
                  <a:gd name="T3" fmla="*/ 0 h 26"/>
                  <a:gd name="T4" fmla="*/ 50 w 51"/>
                  <a:gd name="T5" fmla="*/ 25 h 26"/>
                  <a:gd name="T6" fmla="*/ 0 w 51"/>
                  <a:gd name="T7" fmla="*/ 25 h 26"/>
                  <a:gd name="T8" fmla="*/ 0 w 51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6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707" name="Line 371">
              <a:extLst>
                <a:ext uri="{FF2B5EF4-FFF2-40B4-BE49-F238E27FC236}">
                  <a16:creationId xmlns:a16="http://schemas.microsoft.com/office/drawing/2014/main" id="{50AD3C04-E3D0-EA14-B87C-21F1268879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2" y="3422"/>
              <a:ext cx="0" cy="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74" name="Line 1078">
            <a:extLst>
              <a:ext uri="{FF2B5EF4-FFF2-40B4-BE49-F238E27FC236}">
                <a16:creationId xmlns:a16="http://schemas.microsoft.com/office/drawing/2014/main" id="{E97F36A2-5545-7BFA-F1AB-1AF03A0D1B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88213" y="5183188"/>
            <a:ext cx="3175" cy="3730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3" name="Line 1077">
            <a:extLst>
              <a:ext uri="{FF2B5EF4-FFF2-40B4-BE49-F238E27FC236}">
                <a16:creationId xmlns:a16="http://schemas.microsoft.com/office/drawing/2014/main" id="{6DA1B96E-D8A0-CFFB-7257-8F8559E49E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2638" y="5170488"/>
            <a:ext cx="1422400" cy="31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748" name="Group 1052">
            <a:extLst>
              <a:ext uri="{FF2B5EF4-FFF2-40B4-BE49-F238E27FC236}">
                <a16:creationId xmlns:a16="http://schemas.microsoft.com/office/drawing/2014/main" id="{5BBF4E5B-FC81-1B28-AE6E-E36085556BB0}"/>
              </a:ext>
            </a:extLst>
          </p:cNvPr>
          <p:cNvGrpSpPr>
            <a:grpSpLocks/>
          </p:cNvGrpSpPr>
          <p:nvPr/>
        </p:nvGrpSpPr>
        <p:grpSpPr bwMode="auto">
          <a:xfrm>
            <a:off x="7107238" y="5492750"/>
            <a:ext cx="374650" cy="96838"/>
            <a:chOff x="3968" y="1397"/>
            <a:chExt cx="325" cy="52"/>
          </a:xfrm>
        </p:grpSpPr>
        <p:sp>
          <p:nvSpPr>
            <p:cNvPr id="30737" name="Freeform 1041">
              <a:extLst>
                <a:ext uri="{FF2B5EF4-FFF2-40B4-BE49-F238E27FC236}">
                  <a16:creationId xmlns:a16="http://schemas.microsoft.com/office/drawing/2014/main" id="{6C95D9F4-0419-F73B-1325-DE93161AE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1397"/>
              <a:ext cx="323" cy="17"/>
            </a:xfrm>
            <a:custGeom>
              <a:avLst/>
              <a:gdLst>
                <a:gd name="T0" fmla="*/ 647 w 647"/>
                <a:gd name="T1" fmla="*/ 86 h 86"/>
                <a:gd name="T2" fmla="*/ 647 w 647"/>
                <a:gd name="T3" fmla="*/ 86 h 86"/>
                <a:gd name="T4" fmla="*/ 608 w 647"/>
                <a:gd name="T5" fmla="*/ 0 h 86"/>
                <a:gd name="T6" fmla="*/ 66 w 647"/>
                <a:gd name="T7" fmla="*/ 0 h 86"/>
                <a:gd name="T8" fmla="*/ 0 w 647"/>
                <a:gd name="T9" fmla="*/ 82 h 86"/>
                <a:gd name="T10" fmla="*/ 647 w 647"/>
                <a:gd name="T1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7" h="86">
                  <a:moveTo>
                    <a:pt x="647" y="86"/>
                  </a:moveTo>
                  <a:lnTo>
                    <a:pt x="647" y="86"/>
                  </a:lnTo>
                  <a:lnTo>
                    <a:pt x="608" y="0"/>
                  </a:lnTo>
                  <a:lnTo>
                    <a:pt x="66" y="0"/>
                  </a:lnTo>
                  <a:lnTo>
                    <a:pt x="0" y="82"/>
                  </a:lnTo>
                  <a:lnTo>
                    <a:pt x="647" y="86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8" name="Freeform 1042">
              <a:extLst>
                <a:ext uri="{FF2B5EF4-FFF2-40B4-BE49-F238E27FC236}">
                  <a16:creationId xmlns:a16="http://schemas.microsoft.com/office/drawing/2014/main" id="{B2D6923A-ACF6-76C2-FD60-FB68189097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1430"/>
              <a:ext cx="318" cy="19"/>
            </a:xfrm>
            <a:custGeom>
              <a:avLst/>
              <a:gdLst>
                <a:gd name="T0" fmla="*/ 7 w 635"/>
                <a:gd name="T1" fmla="*/ 0 h 94"/>
                <a:gd name="T2" fmla="*/ 629 w 635"/>
                <a:gd name="T3" fmla="*/ 0 h 94"/>
                <a:gd name="T4" fmla="*/ 631 w 635"/>
                <a:gd name="T5" fmla="*/ 1 h 94"/>
                <a:gd name="T6" fmla="*/ 632 w 635"/>
                <a:gd name="T7" fmla="*/ 6 h 94"/>
                <a:gd name="T8" fmla="*/ 633 w 635"/>
                <a:gd name="T9" fmla="*/ 19 h 94"/>
                <a:gd name="T10" fmla="*/ 634 w 635"/>
                <a:gd name="T11" fmla="*/ 33 h 94"/>
                <a:gd name="T12" fmla="*/ 635 w 635"/>
                <a:gd name="T13" fmla="*/ 87 h 94"/>
                <a:gd name="T14" fmla="*/ 634 w 635"/>
                <a:gd name="T15" fmla="*/ 89 h 94"/>
                <a:gd name="T16" fmla="*/ 633 w 635"/>
                <a:gd name="T17" fmla="*/ 92 h 94"/>
                <a:gd name="T18" fmla="*/ 632 w 635"/>
                <a:gd name="T19" fmla="*/ 94 h 94"/>
                <a:gd name="T20" fmla="*/ 628 w 635"/>
                <a:gd name="T21" fmla="*/ 94 h 94"/>
                <a:gd name="T22" fmla="*/ 6 w 635"/>
                <a:gd name="T23" fmla="*/ 94 h 94"/>
                <a:gd name="T24" fmla="*/ 5 w 635"/>
                <a:gd name="T25" fmla="*/ 94 h 94"/>
                <a:gd name="T26" fmla="*/ 3 w 635"/>
                <a:gd name="T27" fmla="*/ 94 h 94"/>
                <a:gd name="T28" fmla="*/ 2 w 635"/>
                <a:gd name="T29" fmla="*/ 93 h 94"/>
                <a:gd name="T30" fmla="*/ 2 w 635"/>
                <a:gd name="T31" fmla="*/ 92 h 94"/>
                <a:gd name="T32" fmla="*/ 1 w 635"/>
                <a:gd name="T33" fmla="*/ 91 h 94"/>
                <a:gd name="T34" fmla="*/ 1 w 635"/>
                <a:gd name="T35" fmla="*/ 89 h 94"/>
                <a:gd name="T36" fmla="*/ 0 w 635"/>
                <a:gd name="T37" fmla="*/ 88 h 94"/>
                <a:gd name="T38" fmla="*/ 0 w 635"/>
                <a:gd name="T39" fmla="*/ 87 h 94"/>
                <a:gd name="T40" fmla="*/ 0 w 635"/>
                <a:gd name="T41" fmla="*/ 40 h 94"/>
                <a:gd name="T42" fmla="*/ 0 w 635"/>
                <a:gd name="T43" fmla="*/ 35 h 94"/>
                <a:gd name="T44" fmla="*/ 1 w 635"/>
                <a:gd name="T45" fmla="*/ 26 h 94"/>
                <a:gd name="T46" fmla="*/ 2 w 635"/>
                <a:gd name="T47" fmla="*/ 19 h 94"/>
                <a:gd name="T48" fmla="*/ 2 w 635"/>
                <a:gd name="T49" fmla="*/ 14 h 94"/>
                <a:gd name="T50" fmla="*/ 3 w 635"/>
                <a:gd name="T51" fmla="*/ 10 h 94"/>
                <a:gd name="T52" fmla="*/ 3 w 635"/>
                <a:gd name="T53" fmla="*/ 6 h 94"/>
                <a:gd name="T54" fmla="*/ 5 w 635"/>
                <a:gd name="T55" fmla="*/ 3 h 94"/>
                <a:gd name="T56" fmla="*/ 5 w 635"/>
                <a:gd name="T57" fmla="*/ 1 h 94"/>
                <a:gd name="T58" fmla="*/ 6 w 635"/>
                <a:gd name="T59" fmla="*/ 0 h 94"/>
                <a:gd name="T60" fmla="*/ 6 w 635"/>
                <a:gd name="T61" fmla="*/ 0 h 94"/>
                <a:gd name="T62" fmla="*/ 7 w 635"/>
                <a:gd name="T6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5" h="94">
                  <a:moveTo>
                    <a:pt x="7" y="0"/>
                  </a:moveTo>
                  <a:lnTo>
                    <a:pt x="7" y="0"/>
                  </a:lnTo>
                  <a:lnTo>
                    <a:pt x="628" y="0"/>
                  </a:lnTo>
                  <a:lnTo>
                    <a:pt x="629" y="0"/>
                  </a:lnTo>
                  <a:lnTo>
                    <a:pt x="629" y="0"/>
                  </a:lnTo>
                  <a:lnTo>
                    <a:pt x="631" y="1"/>
                  </a:lnTo>
                  <a:lnTo>
                    <a:pt x="631" y="3"/>
                  </a:lnTo>
                  <a:lnTo>
                    <a:pt x="632" y="6"/>
                  </a:lnTo>
                  <a:lnTo>
                    <a:pt x="632" y="11"/>
                  </a:lnTo>
                  <a:lnTo>
                    <a:pt x="633" y="19"/>
                  </a:lnTo>
                  <a:lnTo>
                    <a:pt x="634" y="26"/>
                  </a:lnTo>
                  <a:lnTo>
                    <a:pt x="634" y="33"/>
                  </a:lnTo>
                  <a:lnTo>
                    <a:pt x="635" y="41"/>
                  </a:lnTo>
                  <a:lnTo>
                    <a:pt x="635" y="87"/>
                  </a:lnTo>
                  <a:lnTo>
                    <a:pt x="635" y="88"/>
                  </a:lnTo>
                  <a:lnTo>
                    <a:pt x="634" y="89"/>
                  </a:lnTo>
                  <a:lnTo>
                    <a:pt x="634" y="91"/>
                  </a:lnTo>
                  <a:lnTo>
                    <a:pt x="633" y="92"/>
                  </a:lnTo>
                  <a:lnTo>
                    <a:pt x="632" y="93"/>
                  </a:lnTo>
                  <a:lnTo>
                    <a:pt x="632" y="94"/>
                  </a:lnTo>
                  <a:lnTo>
                    <a:pt x="631" y="94"/>
                  </a:lnTo>
                  <a:lnTo>
                    <a:pt x="628" y="94"/>
                  </a:lnTo>
                  <a:lnTo>
                    <a:pt x="7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2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3"/>
                  </a:lnTo>
                  <a:lnTo>
                    <a:pt x="1" y="26"/>
                  </a:lnTo>
                  <a:lnTo>
                    <a:pt x="1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9B9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9" name="Freeform 1043">
              <a:extLst>
                <a:ext uri="{FF2B5EF4-FFF2-40B4-BE49-F238E27FC236}">
                  <a16:creationId xmlns:a16="http://schemas.microsoft.com/office/drawing/2014/main" id="{8AA42D7D-208D-8F84-A170-D8743E566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412"/>
              <a:ext cx="324" cy="30"/>
            </a:xfrm>
            <a:custGeom>
              <a:avLst/>
              <a:gdLst>
                <a:gd name="T0" fmla="*/ 7 w 648"/>
                <a:gd name="T1" fmla="*/ 0 h 150"/>
                <a:gd name="T2" fmla="*/ 643 w 648"/>
                <a:gd name="T3" fmla="*/ 0 h 150"/>
                <a:gd name="T4" fmla="*/ 644 w 648"/>
                <a:gd name="T5" fmla="*/ 1 h 150"/>
                <a:gd name="T6" fmla="*/ 646 w 648"/>
                <a:gd name="T7" fmla="*/ 3 h 150"/>
                <a:gd name="T8" fmla="*/ 647 w 648"/>
                <a:gd name="T9" fmla="*/ 4 h 150"/>
                <a:gd name="T10" fmla="*/ 648 w 648"/>
                <a:gd name="T11" fmla="*/ 6 h 150"/>
                <a:gd name="T12" fmla="*/ 648 w 648"/>
                <a:gd name="T13" fmla="*/ 143 h 150"/>
                <a:gd name="T14" fmla="*/ 647 w 648"/>
                <a:gd name="T15" fmla="*/ 145 h 150"/>
                <a:gd name="T16" fmla="*/ 646 w 648"/>
                <a:gd name="T17" fmla="*/ 147 h 150"/>
                <a:gd name="T18" fmla="*/ 644 w 648"/>
                <a:gd name="T19" fmla="*/ 150 h 150"/>
                <a:gd name="T20" fmla="*/ 641 w 648"/>
                <a:gd name="T21" fmla="*/ 150 h 150"/>
                <a:gd name="T22" fmla="*/ 6 w 648"/>
                <a:gd name="T23" fmla="*/ 150 h 150"/>
                <a:gd name="T24" fmla="*/ 6 w 648"/>
                <a:gd name="T25" fmla="*/ 150 h 150"/>
                <a:gd name="T26" fmla="*/ 5 w 648"/>
                <a:gd name="T27" fmla="*/ 150 h 150"/>
                <a:gd name="T28" fmla="*/ 3 w 648"/>
                <a:gd name="T29" fmla="*/ 148 h 150"/>
                <a:gd name="T30" fmla="*/ 2 w 648"/>
                <a:gd name="T31" fmla="*/ 147 h 150"/>
                <a:gd name="T32" fmla="*/ 1 w 648"/>
                <a:gd name="T33" fmla="*/ 147 h 150"/>
                <a:gd name="T34" fmla="*/ 1 w 648"/>
                <a:gd name="T35" fmla="*/ 145 h 150"/>
                <a:gd name="T36" fmla="*/ 0 w 648"/>
                <a:gd name="T37" fmla="*/ 144 h 150"/>
                <a:gd name="T38" fmla="*/ 0 w 648"/>
                <a:gd name="T39" fmla="*/ 143 h 150"/>
                <a:gd name="T40" fmla="*/ 0 w 648"/>
                <a:gd name="T41" fmla="*/ 7 h 150"/>
                <a:gd name="T42" fmla="*/ 0 w 648"/>
                <a:gd name="T43" fmla="*/ 6 h 150"/>
                <a:gd name="T44" fmla="*/ 0 w 648"/>
                <a:gd name="T45" fmla="*/ 6 h 150"/>
                <a:gd name="T46" fmla="*/ 1 w 648"/>
                <a:gd name="T47" fmla="*/ 5 h 150"/>
                <a:gd name="T48" fmla="*/ 1 w 648"/>
                <a:gd name="T49" fmla="*/ 4 h 150"/>
                <a:gd name="T50" fmla="*/ 1 w 648"/>
                <a:gd name="T51" fmla="*/ 4 h 150"/>
                <a:gd name="T52" fmla="*/ 2 w 648"/>
                <a:gd name="T53" fmla="*/ 3 h 150"/>
                <a:gd name="T54" fmla="*/ 2 w 648"/>
                <a:gd name="T55" fmla="*/ 3 h 150"/>
                <a:gd name="T56" fmla="*/ 3 w 648"/>
                <a:gd name="T57" fmla="*/ 1 h 150"/>
                <a:gd name="T58" fmla="*/ 3 w 648"/>
                <a:gd name="T59" fmla="*/ 1 h 150"/>
                <a:gd name="T60" fmla="*/ 5 w 648"/>
                <a:gd name="T61" fmla="*/ 1 h 150"/>
                <a:gd name="T62" fmla="*/ 5 w 648"/>
                <a:gd name="T63" fmla="*/ 1 h 150"/>
                <a:gd name="T64" fmla="*/ 5 w 648"/>
                <a:gd name="T65" fmla="*/ 0 h 150"/>
                <a:gd name="T66" fmla="*/ 6 w 648"/>
                <a:gd name="T67" fmla="*/ 0 h 150"/>
                <a:gd name="T68" fmla="*/ 7 w 648"/>
                <a:gd name="T6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150">
                  <a:moveTo>
                    <a:pt x="7" y="0"/>
                  </a:moveTo>
                  <a:lnTo>
                    <a:pt x="7" y="0"/>
                  </a:lnTo>
                  <a:lnTo>
                    <a:pt x="641" y="0"/>
                  </a:lnTo>
                  <a:lnTo>
                    <a:pt x="643" y="0"/>
                  </a:lnTo>
                  <a:lnTo>
                    <a:pt x="644" y="0"/>
                  </a:lnTo>
                  <a:lnTo>
                    <a:pt x="644" y="1"/>
                  </a:lnTo>
                  <a:lnTo>
                    <a:pt x="645" y="1"/>
                  </a:lnTo>
                  <a:lnTo>
                    <a:pt x="646" y="3"/>
                  </a:lnTo>
                  <a:lnTo>
                    <a:pt x="646" y="3"/>
                  </a:lnTo>
                  <a:lnTo>
                    <a:pt x="647" y="4"/>
                  </a:lnTo>
                  <a:lnTo>
                    <a:pt x="647" y="5"/>
                  </a:lnTo>
                  <a:lnTo>
                    <a:pt x="648" y="6"/>
                  </a:lnTo>
                  <a:lnTo>
                    <a:pt x="648" y="7"/>
                  </a:lnTo>
                  <a:lnTo>
                    <a:pt x="648" y="143"/>
                  </a:lnTo>
                  <a:lnTo>
                    <a:pt x="648" y="144"/>
                  </a:lnTo>
                  <a:lnTo>
                    <a:pt x="647" y="145"/>
                  </a:lnTo>
                  <a:lnTo>
                    <a:pt x="647" y="147"/>
                  </a:lnTo>
                  <a:lnTo>
                    <a:pt x="646" y="147"/>
                  </a:lnTo>
                  <a:lnTo>
                    <a:pt x="645" y="148"/>
                  </a:lnTo>
                  <a:lnTo>
                    <a:pt x="644" y="150"/>
                  </a:lnTo>
                  <a:lnTo>
                    <a:pt x="643" y="150"/>
                  </a:lnTo>
                  <a:lnTo>
                    <a:pt x="641" y="150"/>
                  </a:lnTo>
                  <a:lnTo>
                    <a:pt x="7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3" y="148"/>
                  </a:lnTo>
                  <a:lnTo>
                    <a:pt x="3" y="148"/>
                  </a:lnTo>
                  <a:lnTo>
                    <a:pt x="2" y="148"/>
                  </a:lnTo>
                  <a:lnTo>
                    <a:pt x="2" y="147"/>
                  </a:lnTo>
                  <a:lnTo>
                    <a:pt x="2" y="147"/>
                  </a:lnTo>
                  <a:lnTo>
                    <a:pt x="1" y="147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5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9D9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0" name="Freeform 1044">
              <a:extLst>
                <a:ext uri="{FF2B5EF4-FFF2-40B4-BE49-F238E27FC236}">
                  <a16:creationId xmlns:a16="http://schemas.microsoft.com/office/drawing/2014/main" id="{65574159-D0F3-4421-31FD-2BAE11366E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4" y="1415"/>
              <a:ext cx="176" cy="27"/>
            </a:xfrm>
            <a:custGeom>
              <a:avLst/>
              <a:gdLst>
                <a:gd name="T0" fmla="*/ 344 w 351"/>
                <a:gd name="T1" fmla="*/ 0 h 90"/>
                <a:gd name="T2" fmla="*/ 344 w 351"/>
                <a:gd name="T3" fmla="*/ 0 h 90"/>
                <a:gd name="T4" fmla="*/ 346 w 351"/>
                <a:gd name="T5" fmla="*/ 0 h 90"/>
                <a:gd name="T6" fmla="*/ 347 w 351"/>
                <a:gd name="T7" fmla="*/ 0 h 90"/>
                <a:gd name="T8" fmla="*/ 347 w 351"/>
                <a:gd name="T9" fmla="*/ 1 h 90"/>
                <a:gd name="T10" fmla="*/ 348 w 351"/>
                <a:gd name="T11" fmla="*/ 1 h 90"/>
                <a:gd name="T12" fmla="*/ 349 w 351"/>
                <a:gd name="T13" fmla="*/ 3 h 90"/>
                <a:gd name="T14" fmla="*/ 349 w 351"/>
                <a:gd name="T15" fmla="*/ 3 h 90"/>
                <a:gd name="T16" fmla="*/ 350 w 351"/>
                <a:gd name="T17" fmla="*/ 4 h 90"/>
                <a:gd name="T18" fmla="*/ 350 w 351"/>
                <a:gd name="T19" fmla="*/ 5 h 90"/>
                <a:gd name="T20" fmla="*/ 351 w 351"/>
                <a:gd name="T21" fmla="*/ 6 h 90"/>
                <a:gd name="T22" fmla="*/ 351 w 351"/>
                <a:gd name="T23" fmla="*/ 7 h 90"/>
                <a:gd name="T24" fmla="*/ 351 w 351"/>
                <a:gd name="T25" fmla="*/ 83 h 90"/>
                <a:gd name="T26" fmla="*/ 351 w 351"/>
                <a:gd name="T27" fmla="*/ 84 h 90"/>
                <a:gd name="T28" fmla="*/ 350 w 351"/>
                <a:gd name="T29" fmla="*/ 85 h 90"/>
                <a:gd name="T30" fmla="*/ 350 w 351"/>
                <a:gd name="T31" fmla="*/ 86 h 90"/>
                <a:gd name="T32" fmla="*/ 349 w 351"/>
                <a:gd name="T33" fmla="*/ 88 h 90"/>
                <a:gd name="T34" fmla="*/ 348 w 351"/>
                <a:gd name="T35" fmla="*/ 89 h 90"/>
                <a:gd name="T36" fmla="*/ 347 w 351"/>
                <a:gd name="T37" fmla="*/ 89 h 90"/>
                <a:gd name="T38" fmla="*/ 346 w 351"/>
                <a:gd name="T39" fmla="*/ 90 h 90"/>
                <a:gd name="T40" fmla="*/ 344 w 351"/>
                <a:gd name="T41" fmla="*/ 90 h 90"/>
                <a:gd name="T42" fmla="*/ 7 w 351"/>
                <a:gd name="T43" fmla="*/ 90 h 90"/>
                <a:gd name="T44" fmla="*/ 0 w 351"/>
                <a:gd name="T45" fmla="*/ 90 h 90"/>
                <a:gd name="T46" fmla="*/ 0 w 351"/>
                <a:gd name="T47" fmla="*/ 0 h 90"/>
                <a:gd name="T48" fmla="*/ 344 w 351"/>
                <a:gd name="T4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1" h="90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83"/>
                  </a:lnTo>
                  <a:lnTo>
                    <a:pt x="351" y="84"/>
                  </a:lnTo>
                  <a:lnTo>
                    <a:pt x="350" y="85"/>
                  </a:lnTo>
                  <a:lnTo>
                    <a:pt x="350" y="86"/>
                  </a:lnTo>
                  <a:lnTo>
                    <a:pt x="349" y="88"/>
                  </a:lnTo>
                  <a:lnTo>
                    <a:pt x="348" y="89"/>
                  </a:lnTo>
                  <a:lnTo>
                    <a:pt x="347" y="89"/>
                  </a:lnTo>
                  <a:lnTo>
                    <a:pt x="346" y="90"/>
                  </a:lnTo>
                  <a:lnTo>
                    <a:pt x="344" y="90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999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1" name="Freeform 1045">
              <a:extLst>
                <a:ext uri="{FF2B5EF4-FFF2-40B4-BE49-F238E27FC236}">
                  <a16:creationId xmlns:a16="http://schemas.microsoft.com/office/drawing/2014/main" id="{C316D09C-1203-5A2C-D441-3E3935804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" y="1412"/>
              <a:ext cx="148" cy="2"/>
            </a:xfrm>
            <a:custGeom>
              <a:avLst/>
              <a:gdLst>
                <a:gd name="T0" fmla="*/ 7 w 294"/>
                <a:gd name="T1" fmla="*/ 0 h 8"/>
                <a:gd name="T2" fmla="*/ 6 w 294"/>
                <a:gd name="T3" fmla="*/ 0 h 8"/>
                <a:gd name="T4" fmla="*/ 4 w 294"/>
                <a:gd name="T5" fmla="*/ 0 h 8"/>
                <a:gd name="T6" fmla="*/ 4 w 294"/>
                <a:gd name="T7" fmla="*/ 1 h 8"/>
                <a:gd name="T8" fmla="*/ 3 w 294"/>
                <a:gd name="T9" fmla="*/ 1 h 8"/>
                <a:gd name="T10" fmla="*/ 3 w 294"/>
                <a:gd name="T11" fmla="*/ 1 h 8"/>
                <a:gd name="T12" fmla="*/ 3 w 294"/>
                <a:gd name="T13" fmla="*/ 1 h 8"/>
                <a:gd name="T14" fmla="*/ 2 w 294"/>
                <a:gd name="T15" fmla="*/ 3 h 8"/>
                <a:gd name="T16" fmla="*/ 2 w 294"/>
                <a:gd name="T17" fmla="*/ 3 h 8"/>
                <a:gd name="T18" fmla="*/ 1 w 294"/>
                <a:gd name="T19" fmla="*/ 4 h 8"/>
                <a:gd name="T20" fmla="*/ 1 w 294"/>
                <a:gd name="T21" fmla="*/ 5 h 8"/>
                <a:gd name="T22" fmla="*/ 1 w 294"/>
                <a:gd name="T23" fmla="*/ 5 h 8"/>
                <a:gd name="T24" fmla="*/ 1 w 294"/>
                <a:gd name="T25" fmla="*/ 6 h 8"/>
                <a:gd name="T26" fmla="*/ 0 w 294"/>
                <a:gd name="T27" fmla="*/ 6 h 8"/>
                <a:gd name="T28" fmla="*/ 0 w 294"/>
                <a:gd name="T29" fmla="*/ 7 h 8"/>
                <a:gd name="T30" fmla="*/ 0 w 294"/>
                <a:gd name="T31" fmla="*/ 7 h 8"/>
                <a:gd name="T32" fmla="*/ 0 w 294"/>
                <a:gd name="T33" fmla="*/ 8 h 8"/>
                <a:gd name="T34" fmla="*/ 0 w 294"/>
                <a:gd name="T35" fmla="*/ 8 h 8"/>
                <a:gd name="T36" fmla="*/ 1 w 294"/>
                <a:gd name="T37" fmla="*/ 8 h 8"/>
                <a:gd name="T38" fmla="*/ 1 w 294"/>
                <a:gd name="T39" fmla="*/ 8 h 8"/>
                <a:gd name="T40" fmla="*/ 1 w 294"/>
                <a:gd name="T41" fmla="*/ 8 h 8"/>
                <a:gd name="T42" fmla="*/ 1 w 294"/>
                <a:gd name="T43" fmla="*/ 8 h 8"/>
                <a:gd name="T44" fmla="*/ 2 w 294"/>
                <a:gd name="T45" fmla="*/ 7 h 8"/>
                <a:gd name="T46" fmla="*/ 2 w 294"/>
                <a:gd name="T47" fmla="*/ 7 h 8"/>
                <a:gd name="T48" fmla="*/ 3 w 294"/>
                <a:gd name="T49" fmla="*/ 6 h 8"/>
                <a:gd name="T50" fmla="*/ 4 w 294"/>
                <a:gd name="T51" fmla="*/ 5 h 8"/>
                <a:gd name="T52" fmla="*/ 4 w 294"/>
                <a:gd name="T53" fmla="*/ 5 h 8"/>
                <a:gd name="T54" fmla="*/ 6 w 294"/>
                <a:gd name="T55" fmla="*/ 5 h 8"/>
                <a:gd name="T56" fmla="*/ 6 w 294"/>
                <a:gd name="T57" fmla="*/ 5 h 8"/>
                <a:gd name="T58" fmla="*/ 7 w 294"/>
                <a:gd name="T59" fmla="*/ 4 h 8"/>
                <a:gd name="T60" fmla="*/ 294 w 294"/>
                <a:gd name="T61" fmla="*/ 4 h 8"/>
                <a:gd name="T62" fmla="*/ 7 w 294"/>
                <a:gd name="T6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4" h="8">
                  <a:moveTo>
                    <a:pt x="7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4"/>
                  </a:lnTo>
                  <a:lnTo>
                    <a:pt x="294" y="4"/>
                  </a:lnTo>
                  <a:lnTo>
                    <a:pt x="29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6E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2" name="Freeform 1046">
              <a:extLst>
                <a:ext uri="{FF2B5EF4-FFF2-40B4-BE49-F238E27FC236}">
                  <a16:creationId xmlns:a16="http://schemas.microsoft.com/office/drawing/2014/main" id="{01AA21B7-BCF6-A06E-6099-C29CA5D87E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2"/>
              <a:ext cx="176" cy="2"/>
            </a:xfrm>
            <a:custGeom>
              <a:avLst/>
              <a:gdLst>
                <a:gd name="T0" fmla="*/ 344 w 351"/>
                <a:gd name="T1" fmla="*/ 0 h 8"/>
                <a:gd name="T2" fmla="*/ 344 w 351"/>
                <a:gd name="T3" fmla="*/ 0 h 8"/>
                <a:gd name="T4" fmla="*/ 346 w 351"/>
                <a:gd name="T5" fmla="*/ 0 h 8"/>
                <a:gd name="T6" fmla="*/ 347 w 351"/>
                <a:gd name="T7" fmla="*/ 0 h 8"/>
                <a:gd name="T8" fmla="*/ 347 w 351"/>
                <a:gd name="T9" fmla="*/ 1 h 8"/>
                <a:gd name="T10" fmla="*/ 348 w 351"/>
                <a:gd name="T11" fmla="*/ 1 h 8"/>
                <a:gd name="T12" fmla="*/ 349 w 351"/>
                <a:gd name="T13" fmla="*/ 3 h 8"/>
                <a:gd name="T14" fmla="*/ 349 w 351"/>
                <a:gd name="T15" fmla="*/ 3 h 8"/>
                <a:gd name="T16" fmla="*/ 350 w 351"/>
                <a:gd name="T17" fmla="*/ 4 h 8"/>
                <a:gd name="T18" fmla="*/ 350 w 351"/>
                <a:gd name="T19" fmla="*/ 5 h 8"/>
                <a:gd name="T20" fmla="*/ 351 w 351"/>
                <a:gd name="T21" fmla="*/ 6 h 8"/>
                <a:gd name="T22" fmla="*/ 351 w 351"/>
                <a:gd name="T23" fmla="*/ 7 h 8"/>
                <a:gd name="T24" fmla="*/ 351 w 351"/>
                <a:gd name="T25" fmla="*/ 7 h 8"/>
                <a:gd name="T26" fmla="*/ 351 w 351"/>
                <a:gd name="T27" fmla="*/ 8 h 8"/>
                <a:gd name="T28" fmla="*/ 350 w 351"/>
                <a:gd name="T29" fmla="*/ 8 h 8"/>
                <a:gd name="T30" fmla="*/ 350 w 351"/>
                <a:gd name="T31" fmla="*/ 8 h 8"/>
                <a:gd name="T32" fmla="*/ 350 w 351"/>
                <a:gd name="T33" fmla="*/ 8 h 8"/>
                <a:gd name="T34" fmla="*/ 349 w 351"/>
                <a:gd name="T35" fmla="*/ 7 h 8"/>
                <a:gd name="T36" fmla="*/ 348 w 351"/>
                <a:gd name="T37" fmla="*/ 6 h 8"/>
                <a:gd name="T38" fmla="*/ 347 w 351"/>
                <a:gd name="T39" fmla="*/ 5 h 8"/>
                <a:gd name="T40" fmla="*/ 346 w 351"/>
                <a:gd name="T41" fmla="*/ 5 h 8"/>
                <a:gd name="T42" fmla="*/ 346 w 351"/>
                <a:gd name="T43" fmla="*/ 4 h 8"/>
                <a:gd name="T44" fmla="*/ 344 w 351"/>
                <a:gd name="T45" fmla="*/ 4 h 8"/>
                <a:gd name="T46" fmla="*/ 0 w 351"/>
                <a:gd name="T47" fmla="*/ 4 h 8"/>
                <a:gd name="T48" fmla="*/ 0 w 351"/>
                <a:gd name="T49" fmla="*/ 0 h 8"/>
                <a:gd name="T50" fmla="*/ 344 w 351"/>
                <a:gd name="T5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8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7"/>
                  </a:lnTo>
                  <a:lnTo>
                    <a:pt x="351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49" y="7"/>
                  </a:lnTo>
                  <a:lnTo>
                    <a:pt x="348" y="6"/>
                  </a:lnTo>
                  <a:lnTo>
                    <a:pt x="347" y="5"/>
                  </a:lnTo>
                  <a:lnTo>
                    <a:pt x="346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B3B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3" name="Line 1047">
              <a:extLst>
                <a:ext uri="{FF2B5EF4-FFF2-40B4-BE49-F238E27FC236}">
                  <a16:creationId xmlns:a16="http://schemas.microsoft.com/office/drawing/2014/main" id="{F15196F7-4D76-D23D-5084-4961AD8603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7" y="1412"/>
              <a:ext cx="1" cy="18"/>
            </a:xfrm>
            <a:prstGeom prst="line">
              <a:avLst/>
            </a:prstGeom>
            <a:noFill/>
            <a:ln w="1588">
              <a:solidFill>
                <a:srgbClr val="CCCCB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4" name="Line 1048">
              <a:extLst>
                <a:ext uri="{FF2B5EF4-FFF2-40B4-BE49-F238E27FC236}">
                  <a16:creationId xmlns:a16="http://schemas.microsoft.com/office/drawing/2014/main" id="{1B9DF7D2-E187-ED50-B201-1997F51548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1411"/>
              <a:ext cx="175" cy="1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5" name="Line 1049">
              <a:extLst>
                <a:ext uri="{FF2B5EF4-FFF2-40B4-BE49-F238E27FC236}">
                  <a16:creationId xmlns:a16="http://schemas.microsoft.com/office/drawing/2014/main" id="{7F4DD893-5E86-1E54-4797-8CFDDB165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7" cy="14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6" name="Line 1050">
              <a:extLst>
                <a:ext uri="{FF2B5EF4-FFF2-40B4-BE49-F238E27FC236}">
                  <a16:creationId xmlns:a16="http://schemas.microsoft.com/office/drawing/2014/main" id="{A752BECD-B658-E7AF-AA9B-638185806A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6" cy="14"/>
            </a:xfrm>
            <a:prstGeom prst="line">
              <a:avLst/>
            </a:prstGeom>
            <a:noFill/>
            <a:ln w="1588">
              <a:solidFill>
                <a:srgbClr val="9999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7" name="Freeform 1051">
              <a:extLst>
                <a:ext uri="{FF2B5EF4-FFF2-40B4-BE49-F238E27FC236}">
                  <a16:creationId xmlns:a16="http://schemas.microsoft.com/office/drawing/2014/main" id="{5691EBB6-757C-86BD-DB77-071A04F599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1"/>
              <a:ext cx="174" cy="1"/>
            </a:xfrm>
            <a:custGeom>
              <a:avLst/>
              <a:gdLst>
                <a:gd name="T0" fmla="*/ 0 w 348"/>
                <a:gd name="T1" fmla="*/ 7 h 7"/>
                <a:gd name="T2" fmla="*/ 0 w 348"/>
                <a:gd name="T3" fmla="*/ 7 h 7"/>
                <a:gd name="T4" fmla="*/ 348 w 348"/>
                <a:gd name="T5" fmla="*/ 7 h 7"/>
                <a:gd name="T6" fmla="*/ 345 w 348"/>
                <a:gd name="T7" fmla="*/ 0 h 7"/>
                <a:gd name="T8" fmla="*/ 0 w 348"/>
                <a:gd name="T9" fmla="*/ 0 h 7"/>
                <a:gd name="T10" fmla="*/ 0 w 348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8" h="7">
                  <a:moveTo>
                    <a:pt x="0" y="7"/>
                  </a:moveTo>
                  <a:lnTo>
                    <a:pt x="0" y="7"/>
                  </a:lnTo>
                  <a:lnTo>
                    <a:pt x="348" y="7"/>
                  </a:lnTo>
                  <a:lnTo>
                    <a:pt x="34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77" name="Line 1081">
            <a:extLst>
              <a:ext uri="{FF2B5EF4-FFF2-40B4-BE49-F238E27FC236}">
                <a16:creationId xmlns:a16="http://schemas.microsoft.com/office/drawing/2014/main" id="{9CDA4173-2A7D-039C-9443-4C7E14458D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01013" y="5046663"/>
            <a:ext cx="4762" cy="4714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8" name="Line 1082">
            <a:extLst>
              <a:ext uri="{FF2B5EF4-FFF2-40B4-BE49-F238E27FC236}">
                <a16:creationId xmlns:a16="http://schemas.microsoft.com/office/drawing/2014/main" id="{94DF9E3B-0F4B-D2CD-F7C2-C4181D00D8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2638" y="5038725"/>
            <a:ext cx="2230437" cy="31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761" name="Group 1065">
            <a:extLst>
              <a:ext uri="{FF2B5EF4-FFF2-40B4-BE49-F238E27FC236}">
                <a16:creationId xmlns:a16="http://schemas.microsoft.com/office/drawing/2014/main" id="{8AC80A0D-B2C0-A7E8-D892-46A20AC1351D}"/>
              </a:ext>
            </a:extLst>
          </p:cNvPr>
          <p:cNvGrpSpPr>
            <a:grpSpLocks/>
          </p:cNvGrpSpPr>
          <p:nvPr/>
        </p:nvGrpSpPr>
        <p:grpSpPr bwMode="auto">
          <a:xfrm>
            <a:off x="7927975" y="5487988"/>
            <a:ext cx="373063" cy="96837"/>
            <a:chOff x="3968" y="1397"/>
            <a:chExt cx="325" cy="52"/>
          </a:xfrm>
        </p:grpSpPr>
        <p:sp>
          <p:nvSpPr>
            <p:cNvPr id="30762" name="Freeform 1066">
              <a:extLst>
                <a:ext uri="{FF2B5EF4-FFF2-40B4-BE49-F238E27FC236}">
                  <a16:creationId xmlns:a16="http://schemas.microsoft.com/office/drawing/2014/main" id="{EC74DAA7-4779-ACF7-EBBC-00F0B1C69A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1397"/>
              <a:ext cx="323" cy="17"/>
            </a:xfrm>
            <a:custGeom>
              <a:avLst/>
              <a:gdLst>
                <a:gd name="T0" fmla="*/ 647 w 647"/>
                <a:gd name="T1" fmla="*/ 86 h 86"/>
                <a:gd name="T2" fmla="*/ 647 w 647"/>
                <a:gd name="T3" fmla="*/ 86 h 86"/>
                <a:gd name="T4" fmla="*/ 608 w 647"/>
                <a:gd name="T5" fmla="*/ 0 h 86"/>
                <a:gd name="T6" fmla="*/ 66 w 647"/>
                <a:gd name="T7" fmla="*/ 0 h 86"/>
                <a:gd name="T8" fmla="*/ 0 w 647"/>
                <a:gd name="T9" fmla="*/ 82 h 86"/>
                <a:gd name="T10" fmla="*/ 647 w 647"/>
                <a:gd name="T1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7" h="86">
                  <a:moveTo>
                    <a:pt x="647" y="86"/>
                  </a:moveTo>
                  <a:lnTo>
                    <a:pt x="647" y="86"/>
                  </a:lnTo>
                  <a:lnTo>
                    <a:pt x="608" y="0"/>
                  </a:lnTo>
                  <a:lnTo>
                    <a:pt x="66" y="0"/>
                  </a:lnTo>
                  <a:lnTo>
                    <a:pt x="0" y="82"/>
                  </a:lnTo>
                  <a:lnTo>
                    <a:pt x="647" y="86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Freeform 1067">
              <a:extLst>
                <a:ext uri="{FF2B5EF4-FFF2-40B4-BE49-F238E27FC236}">
                  <a16:creationId xmlns:a16="http://schemas.microsoft.com/office/drawing/2014/main" id="{22D368CF-9E1D-32ED-8FA6-FF074ED65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1430"/>
              <a:ext cx="318" cy="19"/>
            </a:xfrm>
            <a:custGeom>
              <a:avLst/>
              <a:gdLst>
                <a:gd name="T0" fmla="*/ 7 w 635"/>
                <a:gd name="T1" fmla="*/ 0 h 94"/>
                <a:gd name="T2" fmla="*/ 629 w 635"/>
                <a:gd name="T3" fmla="*/ 0 h 94"/>
                <a:gd name="T4" fmla="*/ 631 w 635"/>
                <a:gd name="T5" fmla="*/ 1 h 94"/>
                <a:gd name="T6" fmla="*/ 632 w 635"/>
                <a:gd name="T7" fmla="*/ 6 h 94"/>
                <a:gd name="T8" fmla="*/ 633 w 635"/>
                <a:gd name="T9" fmla="*/ 19 h 94"/>
                <a:gd name="T10" fmla="*/ 634 w 635"/>
                <a:gd name="T11" fmla="*/ 33 h 94"/>
                <a:gd name="T12" fmla="*/ 635 w 635"/>
                <a:gd name="T13" fmla="*/ 87 h 94"/>
                <a:gd name="T14" fmla="*/ 634 w 635"/>
                <a:gd name="T15" fmla="*/ 89 h 94"/>
                <a:gd name="T16" fmla="*/ 633 w 635"/>
                <a:gd name="T17" fmla="*/ 92 h 94"/>
                <a:gd name="T18" fmla="*/ 632 w 635"/>
                <a:gd name="T19" fmla="*/ 94 h 94"/>
                <a:gd name="T20" fmla="*/ 628 w 635"/>
                <a:gd name="T21" fmla="*/ 94 h 94"/>
                <a:gd name="T22" fmla="*/ 6 w 635"/>
                <a:gd name="T23" fmla="*/ 94 h 94"/>
                <a:gd name="T24" fmla="*/ 5 w 635"/>
                <a:gd name="T25" fmla="*/ 94 h 94"/>
                <a:gd name="T26" fmla="*/ 3 w 635"/>
                <a:gd name="T27" fmla="*/ 94 h 94"/>
                <a:gd name="T28" fmla="*/ 2 w 635"/>
                <a:gd name="T29" fmla="*/ 93 h 94"/>
                <a:gd name="T30" fmla="*/ 2 w 635"/>
                <a:gd name="T31" fmla="*/ 92 h 94"/>
                <a:gd name="T32" fmla="*/ 1 w 635"/>
                <a:gd name="T33" fmla="*/ 91 h 94"/>
                <a:gd name="T34" fmla="*/ 1 w 635"/>
                <a:gd name="T35" fmla="*/ 89 h 94"/>
                <a:gd name="T36" fmla="*/ 0 w 635"/>
                <a:gd name="T37" fmla="*/ 88 h 94"/>
                <a:gd name="T38" fmla="*/ 0 w 635"/>
                <a:gd name="T39" fmla="*/ 87 h 94"/>
                <a:gd name="T40" fmla="*/ 0 w 635"/>
                <a:gd name="T41" fmla="*/ 40 h 94"/>
                <a:gd name="T42" fmla="*/ 0 w 635"/>
                <a:gd name="T43" fmla="*/ 35 h 94"/>
                <a:gd name="T44" fmla="*/ 1 w 635"/>
                <a:gd name="T45" fmla="*/ 26 h 94"/>
                <a:gd name="T46" fmla="*/ 2 w 635"/>
                <a:gd name="T47" fmla="*/ 19 h 94"/>
                <a:gd name="T48" fmla="*/ 2 w 635"/>
                <a:gd name="T49" fmla="*/ 14 h 94"/>
                <a:gd name="T50" fmla="*/ 3 w 635"/>
                <a:gd name="T51" fmla="*/ 10 h 94"/>
                <a:gd name="T52" fmla="*/ 3 w 635"/>
                <a:gd name="T53" fmla="*/ 6 h 94"/>
                <a:gd name="T54" fmla="*/ 5 w 635"/>
                <a:gd name="T55" fmla="*/ 3 h 94"/>
                <a:gd name="T56" fmla="*/ 5 w 635"/>
                <a:gd name="T57" fmla="*/ 1 h 94"/>
                <a:gd name="T58" fmla="*/ 6 w 635"/>
                <a:gd name="T59" fmla="*/ 0 h 94"/>
                <a:gd name="T60" fmla="*/ 6 w 635"/>
                <a:gd name="T61" fmla="*/ 0 h 94"/>
                <a:gd name="T62" fmla="*/ 7 w 635"/>
                <a:gd name="T6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5" h="94">
                  <a:moveTo>
                    <a:pt x="7" y="0"/>
                  </a:moveTo>
                  <a:lnTo>
                    <a:pt x="7" y="0"/>
                  </a:lnTo>
                  <a:lnTo>
                    <a:pt x="628" y="0"/>
                  </a:lnTo>
                  <a:lnTo>
                    <a:pt x="629" y="0"/>
                  </a:lnTo>
                  <a:lnTo>
                    <a:pt x="629" y="0"/>
                  </a:lnTo>
                  <a:lnTo>
                    <a:pt x="631" y="1"/>
                  </a:lnTo>
                  <a:lnTo>
                    <a:pt x="631" y="3"/>
                  </a:lnTo>
                  <a:lnTo>
                    <a:pt x="632" y="6"/>
                  </a:lnTo>
                  <a:lnTo>
                    <a:pt x="632" y="11"/>
                  </a:lnTo>
                  <a:lnTo>
                    <a:pt x="633" y="19"/>
                  </a:lnTo>
                  <a:lnTo>
                    <a:pt x="634" y="26"/>
                  </a:lnTo>
                  <a:lnTo>
                    <a:pt x="634" y="33"/>
                  </a:lnTo>
                  <a:lnTo>
                    <a:pt x="635" y="41"/>
                  </a:lnTo>
                  <a:lnTo>
                    <a:pt x="635" y="87"/>
                  </a:lnTo>
                  <a:lnTo>
                    <a:pt x="635" y="88"/>
                  </a:lnTo>
                  <a:lnTo>
                    <a:pt x="634" y="89"/>
                  </a:lnTo>
                  <a:lnTo>
                    <a:pt x="634" y="91"/>
                  </a:lnTo>
                  <a:lnTo>
                    <a:pt x="633" y="92"/>
                  </a:lnTo>
                  <a:lnTo>
                    <a:pt x="632" y="93"/>
                  </a:lnTo>
                  <a:lnTo>
                    <a:pt x="632" y="94"/>
                  </a:lnTo>
                  <a:lnTo>
                    <a:pt x="631" y="94"/>
                  </a:lnTo>
                  <a:lnTo>
                    <a:pt x="628" y="94"/>
                  </a:lnTo>
                  <a:lnTo>
                    <a:pt x="7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2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3"/>
                  </a:lnTo>
                  <a:lnTo>
                    <a:pt x="1" y="26"/>
                  </a:lnTo>
                  <a:lnTo>
                    <a:pt x="1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9B9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4" name="Freeform 1068">
              <a:extLst>
                <a:ext uri="{FF2B5EF4-FFF2-40B4-BE49-F238E27FC236}">
                  <a16:creationId xmlns:a16="http://schemas.microsoft.com/office/drawing/2014/main" id="{932B98ED-1BE2-F478-F817-843F13D548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412"/>
              <a:ext cx="324" cy="30"/>
            </a:xfrm>
            <a:custGeom>
              <a:avLst/>
              <a:gdLst>
                <a:gd name="T0" fmla="*/ 7 w 648"/>
                <a:gd name="T1" fmla="*/ 0 h 150"/>
                <a:gd name="T2" fmla="*/ 643 w 648"/>
                <a:gd name="T3" fmla="*/ 0 h 150"/>
                <a:gd name="T4" fmla="*/ 644 w 648"/>
                <a:gd name="T5" fmla="*/ 1 h 150"/>
                <a:gd name="T6" fmla="*/ 646 w 648"/>
                <a:gd name="T7" fmla="*/ 3 h 150"/>
                <a:gd name="T8" fmla="*/ 647 w 648"/>
                <a:gd name="T9" fmla="*/ 4 h 150"/>
                <a:gd name="T10" fmla="*/ 648 w 648"/>
                <a:gd name="T11" fmla="*/ 6 h 150"/>
                <a:gd name="T12" fmla="*/ 648 w 648"/>
                <a:gd name="T13" fmla="*/ 143 h 150"/>
                <a:gd name="T14" fmla="*/ 647 w 648"/>
                <a:gd name="T15" fmla="*/ 145 h 150"/>
                <a:gd name="T16" fmla="*/ 646 w 648"/>
                <a:gd name="T17" fmla="*/ 147 h 150"/>
                <a:gd name="T18" fmla="*/ 644 w 648"/>
                <a:gd name="T19" fmla="*/ 150 h 150"/>
                <a:gd name="T20" fmla="*/ 641 w 648"/>
                <a:gd name="T21" fmla="*/ 150 h 150"/>
                <a:gd name="T22" fmla="*/ 6 w 648"/>
                <a:gd name="T23" fmla="*/ 150 h 150"/>
                <a:gd name="T24" fmla="*/ 6 w 648"/>
                <a:gd name="T25" fmla="*/ 150 h 150"/>
                <a:gd name="T26" fmla="*/ 5 w 648"/>
                <a:gd name="T27" fmla="*/ 150 h 150"/>
                <a:gd name="T28" fmla="*/ 3 w 648"/>
                <a:gd name="T29" fmla="*/ 148 h 150"/>
                <a:gd name="T30" fmla="*/ 2 w 648"/>
                <a:gd name="T31" fmla="*/ 147 h 150"/>
                <a:gd name="T32" fmla="*/ 1 w 648"/>
                <a:gd name="T33" fmla="*/ 147 h 150"/>
                <a:gd name="T34" fmla="*/ 1 w 648"/>
                <a:gd name="T35" fmla="*/ 145 h 150"/>
                <a:gd name="T36" fmla="*/ 0 w 648"/>
                <a:gd name="T37" fmla="*/ 144 h 150"/>
                <a:gd name="T38" fmla="*/ 0 w 648"/>
                <a:gd name="T39" fmla="*/ 143 h 150"/>
                <a:gd name="T40" fmla="*/ 0 w 648"/>
                <a:gd name="T41" fmla="*/ 7 h 150"/>
                <a:gd name="T42" fmla="*/ 0 w 648"/>
                <a:gd name="T43" fmla="*/ 6 h 150"/>
                <a:gd name="T44" fmla="*/ 0 w 648"/>
                <a:gd name="T45" fmla="*/ 6 h 150"/>
                <a:gd name="T46" fmla="*/ 1 w 648"/>
                <a:gd name="T47" fmla="*/ 5 h 150"/>
                <a:gd name="T48" fmla="*/ 1 w 648"/>
                <a:gd name="T49" fmla="*/ 4 h 150"/>
                <a:gd name="T50" fmla="*/ 1 w 648"/>
                <a:gd name="T51" fmla="*/ 4 h 150"/>
                <a:gd name="T52" fmla="*/ 2 w 648"/>
                <a:gd name="T53" fmla="*/ 3 h 150"/>
                <a:gd name="T54" fmla="*/ 2 w 648"/>
                <a:gd name="T55" fmla="*/ 3 h 150"/>
                <a:gd name="T56" fmla="*/ 3 w 648"/>
                <a:gd name="T57" fmla="*/ 1 h 150"/>
                <a:gd name="T58" fmla="*/ 3 w 648"/>
                <a:gd name="T59" fmla="*/ 1 h 150"/>
                <a:gd name="T60" fmla="*/ 5 w 648"/>
                <a:gd name="T61" fmla="*/ 1 h 150"/>
                <a:gd name="T62" fmla="*/ 5 w 648"/>
                <a:gd name="T63" fmla="*/ 1 h 150"/>
                <a:gd name="T64" fmla="*/ 5 w 648"/>
                <a:gd name="T65" fmla="*/ 0 h 150"/>
                <a:gd name="T66" fmla="*/ 6 w 648"/>
                <a:gd name="T67" fmla="*/ 0 h 150"/>
                <a:gd name="T68" fmla="*/ 7 w 648"/>
                <a:gd name="T6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150">
                  <a:moveTo>
                    <a:pt x="7" y="0"/>
                  </a:moveTo>
                  <a:lnTo>
                    <a:pt x="7" y="0"/>
                  </a:lnTo>
                  <a:lnTo>
                    <a:pt x="641" y="0"/>
                  </a:lnTo>
                  <a:lnTo>
                    <a:pt x="643" y="0"/>
                  </a:lnTo>
                  <a:lnTo>
                    <a:pt x="644" y="0"/>
                  </a:lnTo>
                  <a:lnTo>
                    <a:pt x="644" y="1"/>
                  </a:lnTo>
                  <a:lnTo>
                    <a:pt x="645" y="1"/>
                  </a:lnTo>
                  <a:lnTo>
                    <a:pt x="646" y="3"/>
                  </a:lnTo>
                  <a:lnTo>
                    <a:pt x="646" y="3"/>
                  </a:lnTo>
                  <a:lnTo>
                    <a:pt x="647" y="4"/>
                  </a:lnTo>
                  <a:lnTo>
                    <a:pt x="647" y="5"/>
                  </a:lnTo>
                  <a:lnTo>
                    <a:pt x="648" y="6"/>
                  </a:lnTo>
                  <a:lnTo>
                    <a:pt x="648" y="7"/>
                  </a:lnTo>
                  <a:lnTo>
                    <a:pt x="648" y="143"/>
                  </a:lnTo>
                  <a:lnTo>
                    <a:pt x="648" y="144"/>
                  </a:lnTo>
                  <a:lnTo>
                    <a:pt x="647" y="145"/>
                  </a:lnTo>
                  <a:lnTo>
                    <a:pt x="647" y="147"/>
                  </a:lnTo>
                  <a:lnTo>
                    <a:pt x="646" y="147"/>
                  </a:lnTo>
                  <a:lnTo>
                    <a:pt x="645" y="148"/>
                  </a:lnTo>
                  <a:lnTo>
                    <a:pt x="644" y="150"/>
                  </a:lnTo>
                  <a:lnTo>
                    <a:pt x="643" y="150"/>
                  </a:lnTo>
                  <a:lnTo>
                    <a:pt x="641" y="150"/>
                  </a:lnTo>
                  <a:lnTo>
                    <a:pt x="7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3" y="148"/>
                  </a:lnTo>
                  <a:lnTo>
                    <a:pt x="3" y="148"/>
                  </a:lnTo>
                  <a:lnTo>
                    <a:pt x="2" y="148"/>
                  </a:lnTo>
                  <a:lnTo>
                    <a:pt x="2" y="147"/>
                  </a:lnTo>
                  <a:lnTo>
                    <a:pt x="2" y="147"/>
                  </a:lnTo>
                  <a:lnTo>
                    <a:pt x="1" y="147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5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9D9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Freeform 1069">
              <a:extLst>
                <a:ext uri="{FF2B5EF4-FFF2-40B4-BE49-F238E27FC236}">
                  <a16:creationId xmlns:a16="http://schemas.microsoft.com/office/drawing/2014/main" id="{ACB4A727-8234-8FC7-C910-13273C16A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4" y="1415"/>
              <a:ext cx="176" cy="27"/>
            </a:xfrm>
            <a:custGeom>
              <a:avLst/>
              <a:gdLst>
                <a:gd name="T0" fmla="*/ 344 w 351"/>
                <a:gd name="T1" fmla="*/ 0 h 90"/>
                <a:gd name="T2" fmla="*/ 344 w 351"/>
                <a:gd name="T3" fmla="*/ 0 h 90"/>
                <a:gd name="T4" fmla="*/ 346 w 351"/>
                <a:gd name="T5" fmla="*/ 0 h 90"/>
                <a:gd name="T6" fmla="*/ 347 w 351"/>
                <a:gd name="T7" fmla="*/ 0 h 90"/>
                <a:gd name="T8" fmla="*/ 347 w 351"/>
                <a:gd name="T9" fmla="*/ 1 h 90"/>
                <a:gd name="T10" fmla="*/ 348 w 351"/>
                <a:gd name="T11" fmla="*/ 1 h 90"/>
                <a:gd name="T12" fmla="*/ 349 w 351"/>
                <a:gd name="T13" fmla="*/ 3 h 90"/>
                <a:gd name="T14" fmla="*/ 349 w 351"/>
                <a:gd name="T15" fmla="*/ 3 h 90"/>
                <a:gd name="T16" fmla="*/ 350 w 351"/>
                <a:gd name="T17" fmla="*/ 4 h 90"/>
                <a:gd name="T18" fmla="*/ 350 w 351"/>
                <a:gd name="T19" fmla="*/ 5 h 90"/>
                <a:gd name="T20" fmla="*/ 351 w 351"/>
                <a:gd name="T21" fmla="*/ 6 h 90"/>
                <a:gd name="T22" fmla="*/ 351 w 351"/>
                <a:gd name="T23" fmla="*/ 7 h 90"/>
                <a:gd name="T24" fmla="*/ 351 w 351"/>
                <a:gd name="T25" fmla="*/ 83 h 90"/>
                <a:gd name="T26" fmla="*/ 351 w 351"/>
                <a:gd name="T27" fmla="*/ 84 h 90"/>
                <a:gd name="T28" fmla="*/ 350 w 351"/>
                <a:gd name="T29" fmla="*/ 85 h 90"/>
                <a:gd name="T30" fmla="*/ 350 w 351"/>
                <a:gd name="T31" fmla="*/ 86 h 90"/>
                <a:gd name="T32" fmla="*/ 349 w 351"/>
                <a:gd name="T33" fmla="*/ 88 h 90"/>
                <a:gd name="T34" fmla="*/ 348 w 351"/>
                <a:gd name="T35" fmla="*/ 89 h 90"/>
                <a:gd name="T36" fmla="*/ 347 w 351"/>
                <a:gd name="T37" fmla="*/ 89 h 90"/>
                <a:gd name="T38" fmla="*/ 346 w 351"/>
                <a:gd name="T39" fmla="*/ 90 h 90"/>
                <a:gd name="T40" fmla="*/ 344 w 351"/>
                <a:gd name="T41" fmla="*/ 90 h 90"/>
                <a:gd name="T42" fmla="*/ 7 w 351"/>
                <a:gd name="T43" fmla="*/ 90 h 90"/>
                <a:gd name="T44" fmla="*/ 0 w 351"/>
                <a:gd name="T45" fmla="*/ 90 h 90"/>
                <a:gd name="T46" fmla="*/ 0 w 351"/>
                <a:gd name="T47" fmla="*/ 0 h 90"/>
                <a:gd name="T48" fmla="*/ 344 w 351"/>
                <a:gd name="T4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1" h="90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83"/>
                  </a:lnTo>
                  <a:lnTo>
                    <a:pt x="351" y="84"/>
                  </a:lnTo>
                  <a:lnTo>
                    <a:pt x="350" y="85"/>
                  </a:lnTo>
                  <a:lnTo>
                    <a:pt x="350" y="86"/>
                  </a:lnTo>
                  <a:lnTo>
                    <a:pt x="349" y="88"/>
                  </a:lnTo>
                  <a:lnTo>
                    <a:pt x="348" y="89"/>
                  </a:lnTo>
                  <a:lnTo>
                    <a:pt x="347" y="89"/>
                  </a:lnTo>
                  <a:lnTo>
                    <a:pt x="346" y="90"/>
                  </a:lnTo>
                  <a:lnTo>
                    <a:pt x="344" y="90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999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Freeform 1070">
              <a:extLst>
                <a:ext uri="{FF2B5EF4-FFF2-40B4-BE49-F238E27FC236}">
                  <a16:creationId xmlns:a16="http://schemas.microsoft.com/office/drawing/2014/main" id="{A621DED0-3032-9363-605E-3F3F8D6C3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" y="1412"/>
              <a:ext cx="148" cy="2"/>
            </a:xfrm>
            <a:custGeom>
              <a:avLst/>
              <a:gdLst>
                <a:gd name="T0" fmla="*/ 7 w 294"/>
                <a:gd name="T1" fmla="*/ 0 h 8"/>
                <a:gd name="T2" fmla="*/ 6 w 294"/>
                <a:gd name="T3" fmla="*/ 0 h 8"/>
                <a:gd name="T4" fmla="*/ 4 w 294"/>
                <a:gd name="T5" fmla="*/ 0 h 8"/>
                <a:gd name="T6" fmla="*/ 4 w 294"/>
                <a:gd name="T7" fmla="*/ 1 h 8"/>
                <a:gd name="T8" fmla="*/ 3 w 294"/>
                <a:gd name="T9" fmla="*/ 1 h 8"/>
                <a:gd name="T10" fmla="*/ 3 w 294"/>
                <a:gd name="T11" fmla="*/ 1 h 8"/>
                <a:gd name="T12" fmla="*/ 3 w 294"/>
                <a:gd name="T13" fmla="*/ 1 h 8"/>
                <a:gd name="T14" fmla="*/ 2 w 294"/>
                <a:gd name="T15" fmla="*/ 3 h 8"/>
                <a:gd name="T16" fmla="*/ 2 w 294"/>
                <a:gd name="T17" fmla="*/ 3 h 8"/>
                <a:gd name="T18" fmla="*/ 1 w 294"/>
                <a:gd name="T19" fmla="*/ 4 h 8"/>
                <a:gd name="T20" fmla="*/ 1 w 294"/>
                <a:gd name="T21" fmla="*/ 5 h 8"/>
                <a:gd name="T22" fmla="*/ 1 w 294"/>
                <a:gd name="T23" fmla="*/ 5 h 8"/>
                <a:gd name="T24" fmla="*/ 1 w 294"/>
                <a:gd name="T25" fmla="*/ 6 h 8"/>
                <a:gd name="T26" fmla="*/ 0 w 294"/>
                <a:gd name="T27" fmla="*/ 6 h 8"/>
                <a:gd name="T28" fmla="*/ 0 w 294"/>
                <a:gd name="T29" fmla="*/ 7 h 8"/>
                <a:gd name="T30" fmla="*/ 0 w 294"/>
                <a:gd name="T31" fmla="*/ 7 h 8"/>
                <a:gd name="T32" fmla="*/ 0 w 294"/>
                <a:gd name="T33" fmla="*/ 8 h 8"/>
                <a:gd name="T34" fmla="*/ 0 w 294"/>
                <a:gd name="T35" fmla="*/ 8 h 8"/>
                <a:gd name="T36" fmla="*/ 1 w 294"/>
                <a:gd name="T37" fmla="*/ 8 h 8"/>
                <a:gd name="T38" fmla="*/ 1 w 294"/>
                <a:gd name="T39" fmla="*/ 8 h 8"/>
                <a:gd name="T40" fmla="*/ 1 w 294"/>
                <a:gd name="T41" fmla="*/ 8 h 8"/>
                <a:gd name="T42" fmla="*/ 1 w 294"/>
                <a:gd name="T43" fmla="*/ 8 h 8"/>
                <a:gd name="T44" fmla="*/ 2 w 294"/>
                <a:gd name="T45" fmla="*/ 7 h 8"/>
                <a:gd name="T46" fmla="*/ 2 w 294"/>
                <a:gd name="T47" fmla="*/ 7 h 8"/>
                <a:gd name="T48" fmla="*/ 3 w 294"/>
                <a:gd name="T49" fmla="*/ 6 h 8"/>
                <a:gd name="T50" fmla="*/ 4 w 294"/>
                <a:gd name="T51" fmla="*/ 5 h 8"/>
                <a:gd name="T52" fmla="*/ 4 w 294"/>
                <a:gd name="T53" fmla="*/ 5 h 8"/>
                <a:gd name="T54" fmla="*/ 6 w 294"/>
                <a:gd name="T55" fmla="*/ 5 h 8"/>
                <a:gd name="T56" fmla="*/ 6 w 294"/>
                <a:gd name="T57" fmla="*/ 5 h 8"/>
                <a:gd name="T58" fmla="*/ 7 w 294"/>
                <a:gd name="T59" fmla="*/ 4 h 8"/>
                <a:gd name="T60" fmla="*/ 294 w 294"/>
                <a:gd name="T61" fmla="*/ 4 h 8"/>
                <a:gd name="T62" fmla="*/ 7 w 294"/>
                <a:gd name="T6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4" h="8">
                  <a:moveTo>
                    <a:pt x="7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4"/>
                  </a:lnTo>
                  <a:lnTo>
                    <a:pt x="294" y="4"/>
                  </a:lnTo>
                  <a:lnTo>
                    <a:pt x="29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6E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7" name="Freeform 1071">
              <a:extLst>
                <a:ext uri="{FF2B5EF4-FFF2-40B4-BE49-F238E27FC236}">
                  <a16:creationId xmlns:a16="http://schemas.microsoft.com/office/drawing/2014/main" id="{5552038E-A832-EC16-BB1A-FDDAEC361A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2"/>
              <a:ext cx="176" cy="2"/>
            </a:xfrm>
            <a:custGeom>
              <a:avLst/>
              <a:gdLst>
                <a:gd name="T0" fmla="*/ 344 w 351"/>
                <a:gd name="T1" fmla="*/ 0 h 8"/>
                <a:gd name="T2" fmla="*/ 344 w 351"/>
                <a:gd name="T3" fmla="*/ 0 h 8"/>
                <a:gd name="T4" fmla="*/ 346 w 351"/>
                <a:gd name="T5" fmla="*/ 0 h 8"/>
                <a:gd name="T6" fmla="*/ 347 w 351"/>
                <a:gd name="T7" fmla="*/ 0 h 8"/>
                <a:gd name="T8" fmla="*/ 347 w 351"/>
                <a:gd name="T9" fmla="*/ 1 h 8"/>
                <a:gd name="T10" fmla="*/ 348 w 351"/>
                <a:gd name="T11" fmla="*/ 1 h 8"/>
                <a:gd name="T12" fmla="*/ 349 w 351"/>
                <a:gd name="T13" fmla="*/ 3 h 8"/>
                <a:gd name="T14" fmla="*/ 349 w 351"/>
                <a:gd name="T15" fmla="*/ 3 h 8"/>
                <a:gd name="T16" fmla="*/ 350 w 351"/>
                <a:gd name="T17" fmla="*/ 4 h 8"/>
                <a:gd name="T18" fmla="*/ 350 w 351"/>
                <a:gd name="T19" fmla="*/ 5 h 8"/>
                <a:gd name="T20" fmla="*/ 351 w 351"/>
                <a:gd name="T21" fmla="*/ 6 h 8"/>
                <a:gd name="T22" fmla="*/ 351 w 351"/>
                <a:gd name="T23" fmla="*/ 7 h 8"/>
                <a:gd name="T24" fmla="*/ 351 w 351"/>
                <a:gd name="T25" fmla="*/ 7 h 8"/>
                <a:gd name="T26" fmla="*/ 351 w 351"/>
                <a:gd name="T27" fmla="*/ 8 h 8"/>
                <a:gd name="T28" fmla="*/ 350 w 351"/>
                <a:gd name="T29" fmla="*/ 8 h 8"/>
                <a:gd name="T30" fmla="*/ 350 w 351"/>
                <a:gd name="T31" fmla="*/ 8 h 8"/>
                <a:gd name="T32" fmla="*/ 350 w 351"/>
                <a:gd name="T33" fmla="*/ 8 h 8"/>
                <a:gd name="T34" fmla="*/ 349 w 351"/>
                <a:gd name="T35" fmla="*/ 7 h 8"/>
                <a:gd name="T36" fmla="*/ 348 w 351"/>
                <a:gd name="T37" fmla="*/ 6 h 8"/>
                <a:gd name="T38" fmla="*/ 347 w 351"/>
                <a:gd name="T39" fmla="*/ 5 h 8"/>
                <a:gd name="T40" fmla="*/ 346 w 351"/>
                <a:gd name="T41" fmla="*/ 5 h 8"/>
                <a:gd name="T42" fmla="*/ 346 w 351"/>
                <a:gd name="T43" fmla="*/ 4 h 8"/>
                <a:gd name="T44" fmla="*/ 344 w 351"/>
                <a:gd name="T45" fmla="*/ 4 h 8"/>
                <a:gd name="T46" fmla="*/ 0 w 351"/>
                <a:gd name="T47" fmla="*/ 4 h 8"/>
                <a:gd name="T48" fmla="*/ 0 w 351"/>
                <a:gd name="T49" fmla="*/ 0 h 8"/>
                <a:gd name="T50" fmla="*/ 344 w 351"/>
                <a:gd name="T5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8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7"/>
                  </a:lnTo>
                  <a:lnTo>
                    <a:pt x="351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49" y="7"/>
                  </a:lnTo>
                  <a:lnTo>
                    <a:pt x="348" y="6"/>
                  </a:lnTo>
                  <a:lnTo>
                    <a:pt x="347" y="5"/>
                  </a:lnTo>
                  <a:lnTo>
                    <a:pt x="346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B3B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Line 1072">
              <a:extLst>
                <a:ext uri="{FF2B5EF4-FFF2-40B4-BE49-F238E27FC236}">
                  <a16:creationId xmlns:a16="http://schemas.microsoft.com/office/drawing/2014/main" id="{240CBBDA-3945-4388-0A3D-E5381792A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7" y="1412"/>
              <a:ext cx="1" cy="18"/>
            </a:xfrm>
            <a:prstGeom prst="line">
              <a:avLst/>
            </a:prstGeom>
            <a:noFill/>
            <a:ln w="1588">
              <a:solidFill>
                <a:srgbClr val="CCCCB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9" name="Line 1073">
              <a:extLst>
                <a:ext uri="{FF2B5EF4-FFF2-40B4-BE49-F238E27FC236}">
                  <a16:creationId xmlns:a16="http://schemas.microsoft.com/office/drawing/2014/main" id="{812769A0-3C45-0626-D724-B169337710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1411"/>
              <a:ext cx="175" cy="1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0" name="Line 1074">
              <a:extLst>
                <a:ext uri="{FF2B5EF4-FFF2-40B4-BE49-F238E27FC236}">
                  <a16:creationId xmlns:a16="http://schemas.microsoft.com/office/drawing/2014/main" id="{11F334C1-07FD-13AF-7717-9367884EFD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7" cy="14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Line 1075">
              <a:extLst>
                <a:ext uri="{FF2B5EF4-FFF2-40B4-BE49-F238E27FC236}">
                  <a16:creationId xmlns:a16="http://schemas.microsoft.com/office/drawing/2014/main" id="{06CFC01A-F85C-4D45-3115-AA1F20DA04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6" cy="14"/>
            </a:xfrm>
            <a:prstGeom prst="line">
              <a:avLst/>
            </a:prstGeom>
            <a:noFill/>
            <a:ln w="1588">
              <a:solidFill>
                <a:srgbClr val="9999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2" name="Freeform 1076">
              <a:extLst>
                <a:ext uri="{FF2B5EF4-FFF2-40B4-BE49-F238E27FC236}">
                  <a16:creationId xmlns:a16="http://schemas.microsoft.com/office/drawing/2014/main" id="{F45C9C76-F5DE-5DB1-9FCE-B349180F85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1"/>
              <a:ext cx="174" cy="1"/>
            </a:xfrm>
            <a:custGeom>
              <a:avLst/>
              <a:gdLst>
                <a:gd name="T0" fmla="*/ 0 w 348"/>
                <a:gd name="T1" fmla="*/ 7 h 7"/>
                <a:gd name="T2" fmla="*/ 0 w 348"/>
                <a:gd name="T3" fmla="*/ 7 h 7"/>
                <a:gd name="T4" fmla="*/ 348 w 348"/>
                <a:gd name="T5" fmla="*/ 7 h 7"/>
                <a:gd name="T6" fmla="*/ 345 w 348"/>
                <a:gd name="T7" fmla="*/ 0 h 7"/>
                <a:gd name="T8" fmla="*/ 0 w 348"/>
                <a:gd name="T9" fmla="*/ 0 h 7"/>
                <a:gd name="T10" fmla="*/ 0 w 348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8" h="7">
                  <a:moveTo>
                    <a:pt x="0" y="7"/>
                  </a:moveTo>
                  <a:lnTo>
                    <a:pt x="0" y="7"/>
                  </a:lnTo>
                  <a:lnTo>
                    <a:pt x="348" y="7"/>
                  </a:lnTo>
                  <a:lnTo>
                    <a:pt x="34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56" name="Rectangle 1160">
            <a:extLst>
              <a:ext uri="{FF2B5EF4-FFF2-40B4-BE49-F238E27FC236}">
                <a16:creationId xmlns:a16="http://schemas.microsoft.com/office/drawing/2014/main" id="{36B49129-5080-15F7-6951-7DE6903E2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1975" y="5484813"/>
            <a:ext cx="7556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01XU101U015</a:t>
            </a:r>
          </a:p>
        </p:txBody>
      </p:sp>
      <p:sp>
        <p:nvSpPr>
          <p:cNvPr id="30876" name="Rectangle 1180">
            <a:extLst>
              <a:ext uri="{FF2B5EF4-FFF2-40B4-BE49-F238E27FC236}">
                <a16:creationId xmlns:a16="http://schemas.microsoft.com/office/drawing/2014/main" id="{E156AF86-8B11-5705-C0CA-E644095E5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5486400"/>
            <a:ext cx="712788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01XU101U017</a:t>
            </a:r>
          </a:p>
        </p:txBody>
      </p:sp>
      <p:sp>
        <p:nvSpPr>
          <p:cNvPr id="30877" name="Rectangle 1181">
            <a:extLst>
              <a:ext uri="{FF2B5EF4-FFF2-40B4-BE49-F238E27FC236}">
                <a16:creationId xmlns:a16="http://schemas.microsoft.com/office/drawing/2014/main" id="{B13141C0-09BC-CAA2-3E4E-6C4D0494E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9913" y="3565525"/>
            <a:ext cx="7524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01XU101U005</a:t>
            </a:r>
          </a:p>
        </p:txBody>
      </p:sp>
      <p:pic>
        <p:nvPicPr>
          <p:cNvPr id="30880" name="Picture 1184">
            <a:extLst>
              <a:ext uri="{FF2B5EF4-FFF2-40B4-BE49-F238E27FC236}">
                <a16:creationId xmlns:a16="http://schemas.microsoft.com/office/drawing/2014/main" id="{1AC3446B-69AC-A22C-DCE2-CBF834DC6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113" y="3600450"/>
            <a:ext cx="501650" cy="45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82" name="Text Box 1186">
            <a:extLst>
              <a:ext uri="{FF2B5EF4-FFF2-40B4-BE49-F238E27FC236}">
                <a16:creationId xmlns:a16="http://schemas.microsoft.com/office/drawing/2014/main" id="{79E66161-AD79-16E6-3EDD-FA3D7C90C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8" y="2911475"/>
            <a:ext cx="684212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10.2.232.214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884" name="Text Box 1188">
            <a:extLst>
              <a:ext uri="{FF2B5EF4-FFF2-40B4-BE49-F238E27FC236}">
                <a16:creationId xmlns:a16="http://schemas.microsoft.com/office/drawing/2014/main" id="{AF9641CB-35A2-D17B-E424-539770EB9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2908300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rgbClr val="FFCC66"/>
                </a:solidFill>
                <a:latin typeface="Arial" panose="020B0604020202020204" pitchFamily="34" charset="0"/>
              </a:rPr>
              <a:t>10.2.232.150</a:t>
            </a:r>
            <a:endParaRPr lang="en-GB" altLang="en-US" sz="600">
              <a:solidFill>
                <a:srgbClr val="FFCC66"/>
              </a:solidFill>
              <a:latin typeface="Arial" panose="020B0604020202020204" pitchFamily="34" charset="0"/>
            </a:endParaRPr>
          </a:p>
        </p:txBody>
      </p:sp>
      <p:sp>
        <p:nvSpPr>
          <p:cNvPr id="30890" name="Text Box 1194">
            <a:extLst>
              <a:ext uri="{FF2B5EF4-FFF2-40B4-BE49-F238E27FC236}">
                <a16:creationId xmlns:a16="http://schemas.microsoft.com/office/drawing/2014/main" id="{67E5D602-7472-A798-2111-3F39E835E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4050" y="2363788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600">
                <a:solidFill>
                  <a:srgbClr val="FFCC66"/>
                </a:solidFill>
                <a:latin typeface="Arial" panose="020B0604020202020204" pitchFamily="34" charset="0"/>
              </a:rPr>
              <a:t>10.2.232.181</a:t>
            </a:r>
          </a:p>
        </p:txBody>
      </p:sp>
      <p:sp>
        <p:nvSpPr>
          <p:cNvPr id="30891" name="Text Box 1195">
            <a:extLst>
              <a:ext uri="{FF2B5EF4-FFF2-40B4-BE49-F238E27FC236}">
                <a16:creationId xmlns:a16="http://schemas.microsoft.com/office/drawing/2014/main" id="{CE0FE63F-F1B0-AB4E-172F-3DEE95034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88" y="4927600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rgbClr val="FFCC66"/>
                </a:solidFill>
                <a:latin typeface="Arial" panose="020B0604020202020204" pitchFamily="34" charset="0"/>
              </a:rPr>
              <a:t>10.2.232.141</a:t>
            </a:r>
            <a:endParaRPr lang="en-GB" altLang="en-US" sz="600">
              <a:solidFill>
                <a:srgbClr val="FFCC66"/>
              </a:solidFill>
              <a:latin typeface="Arial" panose="020B0604020202020204" pitchFamily="34" charset="0"/>
            </a:endParaRPr>
          </a:p>
        </p:txBody>
      </p:sp>
      <p:sp>
        <p:nvSpPr>
          <p:cNvPr id="30893" name="Text Box 1197">
            <a:extLst>
              <a:ext uri="{FF2B5EF4-FFF2-40B4-BE49-F238E27FC236}">
                <a16:creationId xmlns:a16="http://schemas.microsoft.com/office/drawing/2014/main" id="{7F7DAFBF-217A-7E8D-9EC5-E7D16D174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9463" y="4922838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rgbClr val="FFCC66"/>
                </a:solidFill>
                <a:latin typeface="Arial" panose="020B0604020202020204" pitchFamily="34" charset="0"/>
              </a:rPr>
              <a:t>10.2.232.142</a:t>
            </a:r>
            <a:endParaRPr lang="en-GB" altLang="en-US" sz="600">
              <a:solidFill>
                <a:srgbClr val="FFCC66"/>
              </a:solidFill>
              <a:latin typeface="Arial" panose="020B0604020202020204" pitchFamily="34" charset="0"/>
            </a:endParaRPr>
          </a:p>
        </p:txBody>
      </p:sp>
      <p:sp>
        <p:nvSpPr>
          <p:cNvPr id="30894" name="Text Box 1198">
            <a:extLst>
              <a:ext uri="{FF2B5EF4-FFF2-40B4-BE49-F238E27FC236}">
                <a16:creationId xmlns:a16="http://schemas.microsoft.com/office/drawing/2014/main" id="{3A9F41E4-DB5F-4A76-6AF4-FCC629FBD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4919663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10.2.232.202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895" name="Text Box 1199">
            <a:extLst>
              <a:ext uri="{FF2B5EF4-FFF2-40B4-BE49-F238E27FC236}">
                <a16:creationId xmlns:a16="http://schemas.microsoft.com/office/drawing/2014/main" id="{0F73B221-BFB7-70DF-9E11-EB648E469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0" y="5627688"/>
            <a:ext cx="723900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192.168.72.101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0896" name="Text Box 1200">
            <a:extLst>
              <a:ext uri="{FF2B5EF4-FFF2-40B4-BE49-F238E27FC236}">
                <a16:creationId xmlns:a16="http://schemas.microsoft.com/office/drawing/2014/main" id="{11A53A50-6D32-024F-087A-640D18FD5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5640388"/>
            <a:ext cx="723900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192.168.72.101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0897" name="Text Box 1201">
            <a:extLst>
              <a:ext uri="{FF2B5EF4-FFF2-40B4-BE49-F238E27FC236}">
                <a16:creationId xmlns:a16="http://schemas.microsoft.com/office/drawing/2014/main" id="{A05AD0A5-F7D3-3192-2D76-8BE92237B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0" y="5797550"/>
            <a:ext cx="46672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1,7,32.0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0899" name="Text Box 1203">
            <a:extLst>
              <a:ext uri="{FF2B5EF4-FFF2-40B4-BE49-F238E27FC236}">
                <a16:creationId xmlns:a16="http://schemas.microsoft.com/office/drawing/2014/main" id="{615E5090-F74F-6FD6-E650-E9186FEE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100" y="2973388"/>
            <a:ext cx="595313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10.2.232.10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900" name="Text Box 1204">
            <a:extLst>
              <a:ext uri="{FF2B5EF4-FFF2-40B4-BE49-F238E27FC236}">
                <a16:creationId xmlns:a16="http://schemas.microsoft.com/office/drawing/2014/main" id="{6F8D07B8-0FC5-3EF0-A8E9-1976C6248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0238" y="1949450"/>
            <a:ext cx="552450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10.2.232.2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901" name="Text Box 1205">
            <a:extLst>
              <a:ext uri="{FF2B5EF4-FFF2-40B4-BE49-F238E27FC236}">
                <a16:creationId xmlns:a16="http://schemas.microsoft.com/office/drawing/2014/main" id="{B4C40E0E-E20E-D32C-6485-9CDF937CF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4650" y="2098675"/>
            <a:ext cx="552450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10.2.232.3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906" name="Text Box 1210">
            <a:extLst>
              <a:ext uri="{FF2B5EF4-FFF2-40B4-BE49-F238E27FC236}">
                <a16:creationId xmlns:a16="http://schemas.microsoft.com/office/drawing/2014/main" id="{E741A3A0-B248-A1E1-CFBF-3C68D7591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6413" y="2962275"/>
            <a:ext cx="595312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10.2.232.47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908" name="Text Box 1212">
            <a:extLst>
              <a:ext uri="{FF2B5EF4-FFF2-40B4-BE49-F238E27FC236}">
                <a16:creationId xmlns:a16="http://schemas.microsoft.com/office/drawing/2014/main" id="{D6010784-616A-D13F-90DA-4A5AF465C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8088" y="5340350"/>
            <a:ext cx="595312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10.2.232.46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909" name="Text Box 1213">
            <a:extLst>
              <a:ext uri="{FF2B5EF4-FFF2-40B4-BE49-F238E27FC236}">
                <a16:creationId xmlns:a16="http://schemas.microsoft.com/office/drawing/2014/main" id="{F565C6C7-4D5B-1080-17E3-38997726F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7350" y="5341938"/>
            <a:ext cx="595313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10.2.232.45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911" name="Line 1215">
            <a:extLst>
              <a:ext uri="{FF2B5EF4-FFF2-40B4-BE49-F238E27FC236}">
                <a16:creationId xmlns:a16="http://schemas.microsoft.com/office/drawing/2014/main" id="{5A3A3E8A-9D30-5EC1-E9B9-45C94039E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2798763"/>
            <a:ext cx="1687513" cy="31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2" name="Line 1216">
            <a:extLst>
              <a:ext uri="{FF2B5EF4-FFF2-40B4-BE49-F238E27FC236}">
                <a16:creationId xmlns:a16="http://schemas.microsoft.com/office/drawing/2014/main" id="{10EA3D23-0975-5A49-3019-9E26F79296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19975" y="2798763"/>
            <a:ext cx="6350" cy="3238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679" name="Text Box 343">
            <a:extLst>
              <a:ext uri="{FF2B5EF4-FFF2-40B4-BE49-F238E27FC236}">
                <a16:creationId xmlns:a16="http://schemas.microsoft.com/office/drawing/2014/main" id="{0485B173-E7F2-F5E4-1A77-BC20F8C86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8813" y="1566863"/>
            <a:ext cx="49053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EDS </a:t>
            </a:r>
          </a:p>
          <a:p>
            <a:r>
              <a:rPr lang="de-DE" altLang="en-US" sz="800">
                <a:latin typeface="Arial" panose="020B0604020202020204" pitchFamily="34" charset="0"/>
              </a:rPr>
              <a:t>Printer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15358" name="Rectangle 1022">
            <a:extLst>
              <a:ext uri="{FF2B5EF4-FFF2-40B4-BE49-F238E27FC236}">
                <a16:creationId xmlns:a16="http://schemas.microsoft.com/office/drawing/2014/main" id="{6EE48C5E-A471-2774-1CCB-03E186BA5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2150" y="1989138"/>
            <a:ext cx="4222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01XY104</a:t>
            </a:r>
          </a:p>
        </p:txBody>
      </p:sp>
      <p:sp>
        <p:nvSpPr>
          <p:cNvPr id="30917" name="Text Box 1221">
            <a:extLst>
              <a:ext uri="{FF2B5EF4-FFF2-40B4-BE49-F238E27FC236}">
                <a16:creationId xmlns:a16="http://schemas.microsoft.com/office/drawing/2014/main" id="{C9879E12-CD62-3E69-BC88-A959EAD13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5849938"/>
            <a:ext cx="744538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01XA002GA044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0918" name="Text Box 1222">
            <a:extLst>
              <a:ext uri="{FF2B5EF4-FFF2-40B4-BE49-F238E27FC236}">
                <a16:creationId xmlns:a16="http://schemas.microsoft.com/office/drawing/2014/main" id="{B0F7050D-0E5C-84D8-1251-16FD04929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4475" y="5846763"/>
            <a:ext cx="744538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01XA001GA044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0919" name="Text Box 1223">
            <a:extLst>
              <a:ext uri="{FF2B5EF4-FFF2-40B4-BE49-F238E27FC236}">
                <a16:creationId xmlns:a16="http://schemas.microsoft.com/office/drawing/2014/main" id="{AB0D179A-1D1B-EDD4-694E-DB2C5DDC2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4013" y="5894388"/>
            <a:ext cx="741362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01XA004DA004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0920" name="Text Box 1224">
            <a:extLst>
              <a:ext uri="{FF2B5EF4-FFF2-40B4-BE49-F238E27FC236}">
                <a16:creationId xmlns:a16="http://schemas.microsoft.com/office/drawing/2014/main" id="{85A04AF3-9C32-5BFE-A7F1-1A1616246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675" y="5908675"/>
            <a:ext cx="10318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01XA004KA076  /84  /92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0923" name="Text Box 1227">
            <a:extLst>
              <a:ext uri="{FF2B5EF4-FFF2-40B4-BE49-F238E27FC236}">
                <a16:creationId xmlns:a16="http://schemas.microsoft.com/office/drawing/2014/main" id="{31A208DE-9C93-43AC-61D2-90D62707A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5263" y="5899150"/>
            <a:ext cx="7445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01XA001GA100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0947" name="Line 1251">
            <a:extLst>
              <a:ext uri="{FF2B5EF4-FFF2-40B4-BE49-F238E27FC236}">
                <a16:creationId xmlns:a16="http://schemas.microsoft.com/office/drawing/2014/main" id="{BEB94803-8B2B-23AC-1F77-C00817F85D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770438"/>
            <a:ext cx="7334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8" name="Line 1252">
            <a:extLst>
              <a:ext uri="{FF2B5EF4-FFF2-40B4-BE49-F238E27FC236}">
                <a16:creationId xmlns:a16="http://schemas.microsoft.com/office/drawing/2014/main" id="{77010961-D922-D2FA-7124-60B72E49B5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0425" y="4335463"/>
            <a:ext cx="1588" cy="4318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949" name="Object 1253">
            <a:extLst>
              <a:ext uri="{FF2B5EF4-FFF2-40B4-BE49-F238E27FC236}">
                <a16:creationId xmlns:a16="http://schemas.microsoft.com/office/drawing/2014/main" id="{6531FF58-CDBF-D23C-3FEA-642B0BC9A3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1175" y="2071688"/>
          <a:ext cx="3492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17" imgW="590476" imgH="590476" progId="MSPhotoEd.3">
                  <p:embed/>
                </p:oleObj>
              </mc:Choice>
              <mc:Fallback>
                <p:oleObj name="Photo Editor Photo" r:id="rId17" imgW="590476" imgH="590476" progId="MSPhotoEd.3">
                  <p:embed/>
                  <p:pic>
                    <p:nvPicPr>
                      <p:cNvPr id="30949" name="Object 1253">
                        <a:extLst>
                          <a:ext uri="{FF2B5EF4-FFF2-40B4-BE49-F238E27FC236}">
                            <a16:creationId xmlns:a16="http://schemas.microsoft.com/office/drawing/2014/main" id="{6531FF58-CDBF-D23C-3FEA-642B0BC9A3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2071688"/>
                        <a:ext cx="3492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0" name="Text Box 1254">
            <a:extLst>
              <a:ext uri="{FF2B5EF4-FFF2-40B4-BE49-F238E27FC236}">
                <a16:creationId xmlns:a16="http://schemas.microsoft.com/office/drawing/2014/main" id="{6AFD7A6A-4863-B5B6-E500-77BFB982F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3225" y="1901825"/>
            <a:ext cx="646113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700">
                <a:latin typeface="Arial" panose="020B0604020202020204" pitchFamily="34" charset="0"/>
              </a:rPr>
              <a:t>Hardcopy</a:t>
            </a:r>
          </a:p>
        </p:txBody>
      </p:sp>
      <p:sp>
        <p:nvSpPr>
          <p:cNvPr id="30951" name="Rectangle 1255">
            <a:extLst>
              <a:ext uri="{FF2B5EF4-FFF2-40B4-BE49-F238E27FC236}">
                <a16:creationId xmlns:a16="http://schemas.microsoft.com/office/drawing/2014/main" id="{6424348F-36A1-DF6F-EC9D-38EEEDDE3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5138" y="2063750"/>
            <a:ext cx="4222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01XY101</a:t>
            </a:r>
          </a:p>
        </p:txBody>
      </p:sp>
      <p:sp>
        <p:nvSpPr>
          <p:cNvPr id="30952" name="Text Box 1256">
            <a:extLst>
              <a:ext uri="{FF2B5EF4-FFF2-40B4-BE49-F238E27FC236}">
                <a16:creationId xmlns:a16="http://schemas.microsoft.com/office/drawing/2014/main" id="{19AA65B8-FEB9-AF1F-E679-8D81AF2B9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2374900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rgbClr val="FFCC66"/>
                </a:solidFill>
                <a:latin typeface="Arial" panose="020B0604020202020204" pitchFamily="34" charset="0"/>
              </a:rPr>
              <a:t>10.2.232.180</a:t>
            </a:r>
            <a:endParaRPr lang="en-GB" altLang="en-US" sz="600">
              <a:solidFill>
                <a:srgbClr val="FFCC66"/>
              </a:solidFill>
              <a:latin typeface="Arial" panose="020B0604020202020204" pitchFamily="34" charset="0"/>
            </a:endParaRPr>
          </a:p>
        </p:txBody>
      </p:sp>
      <p:sp>
        <p:nvSpPr>
          <p:cNvPr id="30953" name="Line 1257">
            <a:extLst>
              <a:ext uri="{FF2B5EF4-FFF2-40B4-BE49-F238E27FC236}">
                <a16:creationId xmlns:a16="http://schemas.microsoft.com/office/drawing/2014/main" id="{67440FC3-D240-18D6-985D-6AE73D350C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97288" y="4337050"/>
            <a:ext cx="7937" cy="15557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54" name="Line 1258">
            <a:extLst>
              <a:ext uri="{FF2B5EF4-FFF2-40B4-BE49-F238E27FC236}">
                <a16:creationId xmlns:a16="http://schemas.microsoft.com/office/drawing/2014/main" id="{D872D40D-96E6-4CEE-80AD-E3622D2D85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0463" y="4495800"/>
            <a:ext cx="8128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5" name="Text Box 1259">
            <a:extLst>
              <a:ext uri="{FF2B5EF4-FFF2-40B4-BE49-F238E27FC236}">
                <a16:creationId xmlns:a16="http://schemas.microsoft.com/office/drawing/2014/main" id="{A8B73725-A918-E543-525C-989FB0049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6763" y="268446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1010</a:t>
            </a:r>
          </a:p>
        </p:txBody>
      </p:sp>
      <p:sp>
        <p:nvSpPr>
          <p:cNvPr id="30956" name="Text Box 1260">
            <a:extLst>
              <a:ext uri="{FF2B5EF4-FFF2-40B4-BE49-F238E27FC236}">
                <a16:creationId xmlns:a16="http://schemas.microsoft.com/office/drawing/2014/main" id="{5B49EDB5-2793-9081-219B-6FB31A840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88" y="281781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1008</a:t>
            </a:r>
          </a:p>
        </p:txBody>
      </p:sp>
      <p:sp>
        <p:nvSpPr>
          <p:cNvPr id="30957" name="Text Box 1261">
            <a:extLst>
              <a:ext uri="{FF2B5EF4-FFF2-40B4-BE49-F238E27FC236}">
                <a16:creationId xmlns:a16="http://schemas.microsoft.com/office/drawing/2014/main" id="{21A63497-D9DC-4B17-08EC-55A764332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238" y="257016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1024</a:t>
            </a:r>
          </a:p>
        </p:txBody>
      </p:sp>
      <p:sp>
        <p:nvSpPr>
          <p:cNvPr id="30958" name="Text Box 1262">
            <a:extLst>
              <a:ext uri="{FF2B5EF4-FFF2-40B4-BE49-F238E27FC236}">
                <a16:creationId xmlns:a16="http://schemas.microsoft.com/office/drawing/2014/main" id="{A0E485F9-74C6-4414-290B-E1F7E2D1E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6763" y="230981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1007</a:t>
            </a:r>
          </a:p>
        </p:txBody>
      </p:sp>
      <p:sp>
        <p:nvSpPr>
          <p:cNvPr id="30959" name="Rectangle 1263">
            <a:extLst>
              <a:ext uri="{FF2B5EF4-FFF2-40B4-BE49-F238E27FC236}">
                <a16:creationId xmlns:a16="http://schemas.microsoft.com/office/drawing/2014/main" id="{C231226B-4152-CEB4-A6BC-6BC5F412C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525" y="2162175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1004</a:t>
            </a:r>
          </a:p>
        </p:txBody>
      </p:sp>
      <p:sp>
        <p:nvSpPr>
          <p:cNvPr id="30966" name="Rectangle 1270">
            <a:extLst>
              <a:ext uri="{FF2B5EF4-FFF2-40B4-BE49-F238E27FC236}">
                <a16:creationId xmlns:a16="http://schemas.microsoft.com/office/drawing/2014/main" id="{B3FE5F66-38D3-E9E4-1C1B-EE9BA2965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2663" y="255111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1012</a:t>
            </a:r>
          </a:p>
        </p:txBody>
      </p:sp>
      <p:sp>
        <p:nvSpPr>
          <p:cNvPr id="30967" name="Rectangle 1271">
            <a:extLst>
              <a:ext uri="{FF2B5EF4-FFF2-40B4-BE49-F238E27FC236}">
                <a16:creationId xmlns:a16="http://schemas.microsoft.com/office/drawing/2014/main" id="{2178F24D-82A1-FA7F-E9F4-782E9764B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5" y="2560638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1011</a:t>
            </a:r>
          </a:p>
        </p:txBody>
      </p:sp>
      <p:sp>
        <p:nvSpPr>
          <p:cNvPr id="30968" name="Line 1272">
            <a:extLst>
              <a:ext uri="{FF2B5EF4-FFF2-40B4-BE49-F238E27FC236}">
                <a16:creationId xmlns:a16="http://schemas.microsoft.com/office/drawing/2014/main" id="{C7C2E261-D851-D84D-3522-8D050B287F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2625" y="4330700"/>
            <a:ext cx="0" cy="1873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0969" name="Line 1273">
            <a:extLst>
              <a:ext uri="{FF2B5EF4-FFF2-40B4-BE49-F238E27FC236}">
                <a16:creationId xmlns:a16="http://schemas.microsoft.com/office/drawing/2014/main" id="{DCDD17CC-DA9C-1321-C840-E3224D3410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2625" y="4518025"/>
            <a:ext cx="130175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0970" name="Line 1274">
            <a:extLst>
              <a:ext uri="{FF2B5EF4-FFF2-40B4-BE49-F238E27FC236}">
                <a16:creationId xmlns:a16="http://schemas.microsoft.com/office/drawing/2014/main" id="{73CDBAEF-80D4-E3B1-06EB-4E02676470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54375" y="4330700"/>
            <a:ext cx="3175" cy="1873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0971" name="Rectangle 1275">
            <a:extLst>
              <a:ext uri="{FF2B5EF4-FFF2-40B4-BE49-F238E27FC236}">
                <a16:creationId xmlns:a16="http://schemas.microsoft.com/office/drawing/2014/main" id="{7F4EC025-47DE-28D4-FE9D-D6FCF67C6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038" y="4559300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1000</a:t>
            </a:r>
          </a:p>
        </p:txBody>
      </p:sp>
      <p:sp>
        <p:nvSpPr>
          <p:cNvPr id="30972" name="Rectangle 1276">
            <a:extLst>
              <a:ext uri="{FF2B5EF4-FFF2-40B4-BE49-F238E27FC236}">
                <a16:creationId xmlns:a16="http://schemas.microsoft.com/office/drawing/2014/main" id="{182AC569-1811-519D-4BB4-AC00A0C4E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775" y="4560888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1001</a:t>
            </a:r>
          </a:p>
        </p:txBody>
      </p:sp>
      <p:sp>
        <p:nvSpPr>
          <p:cNvPr id="30973" name="Rectangle 1277">
            <a:extLst>
              <a:ext uri="{FF2B5EF4-FFF2-40B4-BE49-F238E27FC236}">
                <a16:creationId xmlns:a16="http://schemas.microsoft.com/office/drawing/2014/main" id="{DBF81397-2474-32ED-4761-15642783F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150" y="4560888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1003</a:t>
            </a:r>
          </a:p>
        </p:txBody>
      </p:sp>
      <p:sp>
        <p:nvSpPr>
          <p:cNvPr id="30974" name="Rectangle 1278">
            <a:extLst>
              <a:ext uri="{FF2B5EF4-FFF2-40B4-BE49-F238E27FC236}">
                <a16:creationId xmlns:a16="http://schemas.microsoft.com/office/drawing/2014/main" id="{43E767A3-27BE-D3C2-9E97-EF1A2F810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50" y="4560888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1002</a:t>
            </a:r>
          </a:p>
        </p:txBody>
      </p:sp>
      <p:sp>
        <p:nvSpPr>
          <p:cNvPr id="30976" name="Rectangle 1280">
            <a:extLst>
              <a:ext uri="{FF2B5EF4-FFF2-40B4-BE49-F238E27FC236}">
                <a16:creationId xmlns:a16="http://schemas.microsoft.com/office/drawing/2014/main" id="{6EB6A398-69C8-C5F1-BDB0-4F9E8F8C1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388" y="554831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1018</a:t>
            </a:r>
          </a:p>
        </p:txBody>
      </p:sp>
      <p:sp>
        <p:nvSpPr>
          <p:cNvPr id="30977" name="Rectangle 1281">
            <a:extLst>
              <a:ext uri="{FF2B5EF4-FFF2-40B4-BE49-F238E27FC236}">
                <a16:creationId xmlns:a16="http://schemas.microsoft.com/office/drawing/2014/main" id="{43D15037-C9A0-47A6-BBF9-1B21D7DFB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5938" y="554831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1017</a:t>
            </a:r>
          </a:p>
        </p:txBody>
      </p:sp>
      <p:sp>
        <p:nvSpPr>
          <p:cNvPr id="30979" name="Rectangle 1283">
            <a:extLst>
              <a:ext uri="{FF2B5EF4-FFF2-40B4-BE49-F238E27FC236}">
                <a16:creationId xmlns:a16="http://schemas.microsoft.com/office/drawing/2014/main" id="{4C3E21D0-B536-5943-7D54-46162C5B1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209925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1014</a:t>
            </a:r>
          </a:p>
        </p:txBody>
      </p:sp>
      <p:sp>
        <p:nvSpPr>
          <p:cNvPr id="30980" name="Rectangle 1284">
            <a:extLst>
              <a:ext uri="{FF2B5EF4-FFF2-40B4-BE49-F238E27FC236}">
                <a16:creationId xmlns:a16="http://schemas.microsoft.com/office/drawing/2014/main" id="{4913E0EB-5248-D7D3-0850-2EEC4B8F8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25" y="322421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1013</a:t>
            </a:r>
          </a:p>
        </p:txBody>
      </p:sp>
      <p:sp>
        <p:nvSpPr>
          <p:cNvPr id="30981" name="Rectangle 1285">
            <a:extLst>
              <a:ext uri="{FF2B5EF4-FFF2-40B4-BE49-F238E27FC236}">
                <a16:creationId xmlns:a16="http://schemas.microsoft.com/office/drawing/2014/main" id="{F01D42DB-4D8F-EAF4-1E8D-A924DAA9F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322421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1015</a:t>
            </a:r>
          </a:p>
        </p:txBody>
      </p:sp>
      <p:sp>
        <p:nvSpPr>
          <p:cNvPr id="30983" name="Text Box 1287">
            <a:extLst>
              <a:ext uri="{FF2B5EF4-FFF2-40B4-BE49-F238E27FC236}">
                <a16:creationId xmlns:a16="http://schemas.microsoft.com/office/drawing/2014/main" id="{3939BB4A-8267-60F2-B024-5C8CFDA7D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288" y="559911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1020</a:t>
            </a:r>
          </a:p>
        </p:txBody>
      </p:sp>
      <p:sp>
        <p:nvSpPr>
          <p:cNvPr id="30984" name="Text Box 1288">
            <a:extLst>
              <a:ext uri="{FF2B5EF4-FFF2-40B4-BE49-F238E27FC236}">
                <a16:creationId xmlns:a16="http://schemas.microsoft.com/office/drawing/2014/main" id="{4D62BC4C-3753-1C94-C5A6-4E5C38B16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9713" y="5594350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1021</a:t>
            </a:r>
          </a:p>
        </p:txBody>
      </p:sp>
      <p:sp>
        <p:nvSpPr>
          <p:cNvPr id="30986" name="Text Box 1290">
            <a:extLst>
              <a:ext uri="{FF2B5EF4-FFF2-40B4-BE49-F238E27FC236}">
                <a16:creationId xmlns:a16="http://schemas.microsoft.com/office/drawing/2014/main" id="{21FC3A78-5631-AAC2-C082-9D560C808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4713" y="5062538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1006</a:t>
            </a:r>
          </a:p>
        </p:txBody>
      </p:sp>
      <p:sp>
        <p:nvSpPr>
          <p:cNvPr id="30987" name="Text Box 1291">
            <a:extLst>
              <a:ext uri="{FF2B5EF4-FFF2-40B4-BE49-F238E27FC236}">
                <a16:creationId xmlns:a16="http://schemas.microsoft.com/office/drawing/2014/main" id="{5F830AA9-4397-BADA-7264-1E12B4056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4713" y="4927600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1009</a:t>
            </a:r>
          </a:p>
        </p:txBody>
      </p:sp>
      <p:sp>
        <p:nvSpPr>
          <p:cNvPr id="30988" name="Rectangle 1292">
            <a:extLst>
              <a:ext uri="{FF2B5EF4-FFF2-40B4-BE49-F238E27FC236}">
                <a16:creationId xmlns:a16="http://schemas.microsoft.com/office/drawing/2014/main" id="{EA3D4E13-E9EA-64F9-3270-75EA1E39E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048250"/>
            <a:ext cx="485775" cy="18097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991" name="Rectangle 1295">
            <a:extLst>
              <a:ext uri="{FF2B5EF4-FFF2-40B4-BE49-F238E27FC236}">
                <a16:creationId xmlns:a16="http://schemas.microsoft.com/office/drawing/2014/main" id="{163EB4FA-B5A3-9E18-4590-31BF44F56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8038" y="3225800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1016</a:t>
            </a:r>
          </a:p>
        </p:txBody>
      </p:sp>
      <p:sp>
        <p:nvSpPr>
          <p:cNvPr id="30993" name="Text Box 1297">
            <a:extLst>
              <a:ext uri="{FF2B5EF4-FFF2-40B4-BE49-F238E27FC236}">
                <a16:creationId xmlns:a16="http://schemas.microsoft.com/office/drawing/2014/main" id="{F3948B55-D43A-A512-9D4C-DD19317DA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4263" y="2989263"/>
            <a:ext cx="487362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latin typeface="Arial" panose="020B0604020202020204" pitchFamily="34" charset="0"/>
              </a:rPr>
              <a:t>OPU01</a:t>
            </a:r>
          </a:p>
        </p:txBody>
      </p:sp>
      <p:sp>
        <p:nvSpPr>
          <p:cNvPr id="30994" name="Text Box 1298">
            <a:extLst>
              <a:ext uri="{FF2B5EF4-FFF2-40B4-BE49-F238E27FC236}">
                <a16:creationId xmlns:a16="http://schemas.microsoft.com/office/drawing/2014/main" id="{DCC2FE96-E98B-C07F-2260-766AF03FE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3006725"/>
            <a:ext cx="481013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6564" tIns="47891" rIns="56564" bIns="47891">
            <a:spAutoFit/>
          </a:bodyPr>
          <a:lstStyle>
            <a:lvl1pPr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8488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5463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93950" defTabSz="798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511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83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655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2275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latin typeface="Arial" panose="020B0604020202020204" pitchFamily="34" charset="0"/>
              </a:rPr>
              <a:t>OPU02</a:t>
            </a:r>
          </a:p>
        </p:txBody>
      </p:sp>
      <p:sp>
        <p:nvSpPr>
          <p:cNvPr id="31005" name="Text Box 1309">
            <a:extLst>
              <a:ext uri="{FF2B5EF4-FFF2-40B4-BE49-F238E27FC236}">
                <a16:creationId xmlns:a16="http://schemas.microsoft.com/office/drawing/2014/main" id="{9D1CA8D8-B6DB-2BC8-BFAE-AF67E3CA7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0213" y="5738813"/>
            <a:ext cx="495300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P-FUP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31006" name="Text Box 1310">
            <a:extLst>
              <a:ext uri="{FF2B5EF4-FFF2-40B4-BE49-F238E27FC236}">
                <a16:creationId xmlns:a16="http://schemas.microsoft.com/office/drawing/2014/main" id="{71A9A9D1-AD8B-CE33-BD37-F3C35D58E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7450" y="5738813"/>
            <a:ext cx="404813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CDS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pic>
        <p:nvPicPr>
          <p:cNvPr id="31010" name="Picture 1314">
            <a:extLst>
              <a:ext uri="{FF2B5EF4-FFF2-40B4-BE49-F238E27FC236}">
                <a16:creationId xmlns:a16="http://schemas.microsoft.com/office/drawing/2014/main" id="{DBFB1953-5A42-5946-FD8C-51320DA8FEA2}"/>
              </a:ext>
            </a:extLst>
          </p:cNvPr>
          <p:cNvPicPr>
            <a:picLocks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825" y="1700213"/>
            <a:ext cx="990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11" name="Picture 1315">
            <a:extLst>
              <a:ext uri="{FF2B5EF4-FFF2-40B4-BE49-F238E27FC236}">
                <a16:creationId xmlns:a16="http://schemas.microsoft.com/office/drawing/2014/main" id="{462CD4FA-7B96-65E8-051F-A623D4A4520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038" y="1371600"/>
            <a:ext cx="136525" cy="11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18FF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19191"/>
                  </a:outerShdw>
                </a:effectLst>
              </a14:hiddenEffects>
            </a:ext>
          </a:extLst>
        </p:spPr>
      </p:pic>
      <p:sp>
        <p:nvSpPr>
          <p:cNvPr id="15349" name="Rectangle 1013">
            <a:extLst>
              <a:ext uri="{FF2B5EF4-FFF2-40B4-BE49-F238E27FC236}">
                <a16:creationId xmlns:a16="http://schemas.microsoft.com/office/drawing/2014/main" id="{B22666B2-A321-C248-A6D7-6A92DA21E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1884363"/>
            <a:ext cx="671513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01XU101U006</a:t>
            </a:r>
          </a:p>
        </p:txBody>
      </p:sp>
      <p:pic>
        <p:nvPicPr>
          <p:cNvPr id="31024" name="Picture 1328">
            <a:extLst>
              <a:ext uri="{FF2B5EF4-FFF2-40B4-BE49-F238E27FC236}">
                <a16:creationId xmlns:a16="http://schemas.microsoft.com/office/drawing/2014/main" id="{30B14667-E3D8-7357-9D39-E6DD38BBDF19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07"/>
          <a:stretch>
            <a:fillRect/>
          </a:stretch>
        </p:blipFill>
        <p:spPr bwMode="auto">
          <a:xfrm>
            <a:off x="6935788" y="3121025"/>
            <a:ext cx="523875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1123" name="Group 1427">
            <a:extLst>
              <a:ext uri="{FF2B5EF4-FFF2-40B4-BE49-F238E27FC236}">
                <a16:creationId xmlns:a16="http://schemas.microsoft.com/office/drawing/2014/main" id="{0F83DF87-ACE7-1B3C-34B4-D0B6F7EDA919}"/>
              </a:ext>
            </a:extLst>
          </p:cNvPr>
          <p:cNvGrpSpPr>
            <a:grpSpLocks/>
          </p:cNvGrpSpPr>
          <p:nvPr/>
        </p:nvGrpSpPr>
        <p:grpSpPr bwMode="auto">
          <a:xfrm>
            <a:off x="6467475" y="5688013"/>
            <a:ext cx="141288" cy="366712"/>
            <a:chOff x="1104" y="3264"/>
            <a:chExt cx="32" cy="234"/>
          </a:xfrm>
        </p:grpSpPr>
        <p:grpSp>
          <p:nvGrpSpPr>
            <p:cNvPr id="31124" name="Group 1428">
              <a:extLst>
                <a:ext uri="{FF2B5EF4-FFF2-40B4-BE49-F238E27FC236}">
                  <a16:creationId xmlns:a16="http://schemas.microsoft.com/office/drawing/2014/main" id="{9173BA57-A6A3-064A-467F-D8041AF8474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4" y="3264"/>
              <a:ext cx="32" cy="156"/>
              <a:chOff x="5976" y="1638"/>
              <a:chExt cx="100" cy="372"/>
            </a:xfrm>
          </p:grpSpPr>
          <p:grpSp>
            <p:nvGrpSpPr>
              <p:cNvPr id="31125" name="Group 1429">
                <a:extLst>
                  <a:ext uri="{FF2B5EF4-FFF2-40B4-BE49-F238E27FC236}">
                    <a16:creationId xmlns:a16="http://schemas.microsoft.com/office/drawing/2014/main" id="{01F6FE82-DDBD-72BE-DA38-26CCA02550AC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987" y="1638"/>
                <a:ext cx="89" cy="372"/>
                <a:chOff x="5987" y="1638"/>
                <a:chExt cx="89" cy="372"/>
              </a:xfrm>
            </p:grpSpPr>
            <p:sp>
              <p:nvSpPr>
                <p:cNvPr id="31126" name="Freeform 1430">
                  <a:extLst>
                    <a:ext uri="{FF2B5EF4-FFF2-40B4-BE49-F238E27FC236}">
                      <a16:creationId xmlns:a16="http://schemas.microsoft.com/office/drawing/2014/main" id="{169C4B19-662D-31FD-86D9-C047B5B4D32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38"/>
                  <a:ext cx="84" cy="85"/>
                </a:xfrm>
                <a:custGeom>
                  <a:avLst/>
                  <a:gdLst>
                    <a:gd name="T0" fmla="*/ 67 w 84"/>
                    <a:gd name="T1" fmla="*/ 0 h 85"/>
                    <a:gd name="T2" fmla="*/ 0 w 84"/>
                    <a:gd name="T3" fmla="*/ 84 h 85"/>
                    <a:gd name="T4" fmla="*/ 16 w 84"/>
                    <a:gd name="T5" fmla="*/ 84 h 85"/>
                    <a:gd name="T6" fmla="*/ 83 w 84"/>
                    <a:gd name="T7" fmla="*/ 0 h 85"/>
                    <a:gd name="T8" fmla="*/ 67 w 84"/>
                    <a:gd name="T9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85">
                      <a:moveTo>
                        <a:pt x="67" y="0"/>
                      </a:moveTo>
                      <a:lnTo>
                        <a:pt x="0" y="84"/>
                      </a:lnTo>
                      <a:lnTo>
                        <a:pt x="16" y="84"/>
                      </a:lnTo>
                      <a:lnTo>
                        <a:pt x="83" y="0"/>
                      </a:lnTo>
                      <a:lnTo>
                        <a:pt x="67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27" name="Freeform 1431">
                  <a:extLst>
                    <a:ext uri="{FF2B5EF4-FFF2-40B4-BE49-F238E27FC236}">
                      <a16:creationId xmlns:a16="http://schemas.microsoft.com/office/drawing/2014/main" id="{F774E9C9-37D1-0E8A-6016-CAB4C464BF8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46"/>
                  <a:ext cx="89" cy="84"/>
                </a:xfrm>
                <a:custGeom>
                  <a:avLst/>
                  <a:gdLst>
                    <a:gd name="T0" fmla="*/ 0 w 89"/>
                    <a:gd name="T1" fmla="*/ 83 h 84"/>
                    <a:gd name="T2" fmla="*/ 17 w 89"/>
                    <a:gd name="T3" fmla="*/ 83 h 84"/>
                    <a:gd name="T4" fmla="*/ 88 w 89"/>
                    <a:gd name="T5" fmla="*/ 0 h 84"/>
                    <a:gd name="T6" fmla="*/ 72 w 89"/>
                    <a:gd name="T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9" h="84">
                      <a:moveTo>
                        <a:pt x="0" y="83"/>
                      </a:moveTo>
                      <a:lnTo>
                        <a:pt x="17" y="83"/>
                      </a:lnTo>
                      <a:lnTo>
                        <a:pt x="88" y="0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1128" name="Group 1432">
                  <a:extLst>
                    <a:ext uri="{FF2B5EF4-FFF2-40B4-BE49-F238E27FC236}">
                      <a16:creationId xmlns:a16="http://schemas.microsoft.com/office/drawing/2014/main" id="{004727AA-F2FF-ABB9-A12E-BE615CDA7FC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003" y="1638"/>
                  <a:ext cx="73" cy="372"/>
                  <a:chOff x="6003" y="1638"/>
                  <a:chExt cx="73" cy="372"/>
                </a:xfrm>
              </p:grpSpPr>
              <p:sp>
                <p:nvSpPr>
                  <p:cNvPr id="31129" name="Freeform 1433">
                    <a:extLst>
                      <a:ext uri="{FF2B5EF4-FFF2-40B4-BE49-F238E27FC236}">
                        <a16:creationId xmlns:a16="http://schemas.microsoft.com/office/drawing/2014/main" id="{F79DEE01-7C86-921B-555B-A5E33DA3EAC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38"/>
                    <a:ext cx="68" cy="366"/>
                  </a:xfrm>
                  <a:custGeom>
                    <a:avLst/>
                    <a:gdLst>
                      <a:gd name="T0" fmla="*/ 67 w 68"/>
                      <a:gd name="T1" fmla="*/ 276 h 366"/>
                      <a:gd name="T2" fmla="*/ 0 w 68"/>
                      <a:gd name="T3" fmla="*/ 365 h 366"/>
                      <a:gd name="T4" fmla="*/ 0 w 68"/>
                      <a:gd name="T5" fmla="*/ 89 h 366"/>
                      <a:gd name="T6" fmla="*/ 67 w 68"/>
                      <a:gd name="T7" fmla="*/ 0 h 366"/>
                      <a:gd name="T8" fmla="*/ 67 w 68"/>
                      <a:gd name="T9" fmla="*/ 276 h 3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8" h="366">
                        <a:moveTo>
                          <a:pt x="67" y="276"/>
                        </a:moveTo>
                        <a:lnTo>
                          <a:pt x="0" y="365"/>
                        </a:lnTo>
                        <a:lnTo>
                          <a:pt x="0" y="89"/>
                        </a:lnTo>
                        <a:lnTo>
                          <a:pt x="67" y="0"/>
                        </a:lnTo>
                        <a:lnTo>
                          <a:pt x="67" y="276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130" name="Freeform 1434">
                    <a:extLst>
                      <a:ext uri="{FF2B5EF4-FFF2-40B4-BE49-F238E27FC236}">
                        <a16:creationId xmlns:a16="http://schemas.microsoft.com/office/drawing/2014/main" id="{D36474C5-0AC3-BD48-C649-7B74896CC57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46"/>
                    <a:ext cx="73" cy="364"/>
                  </a:xfrm>
                  <a:custGeom>
                    <a:avLst/>
                    <a:gdLst>
                      <a:gd name="T0" fmla="*/ 0 w 73"/>
                      <a:gd name="T1" fmla="*/ 363 h 364"/>
                      <a:gd name="T2" fmla="*/ 0 w 73"/>
                      <a:gd name="T3" fmla="*/ 83 h 364"/>
                      <a:gd name="T4" fmla="*/ 72 w 73"/>
                      <a:gd name="T5" fmla="*/ 0 h 364"/>
                      <a:gd name="T6" fmla="*/ 72 w 73"/>
                      <a:gd name="T7" fmla="*/ 272 h 3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3" h="364">
                        <a:moveTo>
                          <a:pt x="0" y="363"/>
                        </a:moveTo>
                        <a:lnTo>
                          <a:pt x="0" y="83"/>
                        </a:lnTo>
                        <a:lnTo>
                          <a:pt x="72" y="0"/>
                        </a:lnTo>
                        <a:lnTo>
                          <a:pt x="72" y="272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131" name="Line 1435">
                    <a:extLst>
                      <a:ext uri="{FF2B5EF4-FFF2-40B4-BE49-F238E27FC236}">
                        <a16:creationId xmlns:a16="http://schemas.microsoft.com/office/drawing/2014/main" id="{97E05393-6732-04CF-4958-45A7FCB42B4D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14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132" name="Line 1436">
                    <a:extLst>
                      <a:ext uri="{FF2B5EF4-FFF2-40B4-BE49-F238E27FC236}">
                        <a16:creationId xmlns:a16="http://schemas.microsoft.com/office/drawing/2014/main" id="{71E25261-4BCE-9B99-6A93-E5A763C6F45F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54"/>
                    <a:ext cx="11" cy="5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133" name="Line 1437">
                    <a:extLst>
                      <a:ext uri="{FF2B5EF4-FFF2-40B4-BE49-F238E27FC236}">
                        <a16:creationId xmlns:a16="http://schemas.microsoft.com/office/drawing/2014/main" id="{AF3135B7-0FFF-E2A6-3D82-074A2D6F1B3C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20"/>
                    <a:ext cx="11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134" name="Line 1438">
                    <a:extLst>
                      <a:ext uri="{FF2B5EF4-FFF2-40B4-BE49-F238E27FC236}">
                        <a16:creationId xmlns:a16="http://schemas.microsoft.com/office/drawing/2014/main" id="{968D42B7-5008-3DBA-8530-7D28B79D849E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87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135" name="Line 1439">
                    <a:extLst>
                      <a:ext uri="{FF2B5EF4-FFF2-40B4-BE49-F238E27FC236}">
                        <a16:creationId xmlns:a16="http://schemas.microsoft.com/office/drawing/2014/main" id="{DFA0023F-7660-261B-82B0-66D5E4DA0EC3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36"/>
                    <a:ext cx="10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136" name="Line 1440">
                    <a:extLst>
                      <a:ext uri="{FF2B5EF4-FFF2-40B4-BE49-F238E27FC236}">
                        <a16:creationId xmlns:a16="http://schemas.microsoft.com/office/drawing/2014/main" id="{E4D3FE12-26FC-5FF1-BFBB-136320B7FB3A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706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137" name="Line 1441">
                    <a:extLst>
                      <a:ext uri="{FF2B5EF4-FFF2-40B4-BE49-F238E27FC236}">
                        <a16:creationId xmlns:a16="http://schemas.microsoft.com/office/drawing/2014/main" id="{0F1ACA7A-2B4C-B5BB-63C1-F4F659DCE3FC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79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1138" name="Freeform 1442">
                  <a:extLst>
                    <a:ext uri="{FF2B5EF4-FFF2-40B4-BE49-F238E27FC236}">
                      <a16:creationId xmlns:a16="http://schemas.microsoft.com/office/drawing/2014/main" id="{87DAD2CA-7358-DC40-A277-2C1012C688F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19" cy="45"/>
                </a:xfrm>
                <a:custGeom>
                  <a:avLst/>
                  <a:gdLst>
                    <a:gd name="T0" fmla="*/ 0 w 19"/>
                    <a:gd name="T1" fmla="*/ 22 h 45"/>
                    <a:gd name="T2" fmla="*/ 18 w 19"/>
                    <a:gd name="T3" fmla="*/ 0 h 45"/>
                    <a:gd name="T4" fmla="*/ 18 w 19"/>
                    <a:gd name="T5" fmla="*/ 22 h 45"/>
                    <a:gd name="T6" fmla="*/ 0 w 19"/>
                    <a:gd name="T7" fmla="*/ 44 h 45"/>
                    <a:gd name="T8" fmla="*/ 0 w 19"/>
                    <a:gd name="T9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45">
                      <a:moveTo>
                        <a:pt x="0" y="22"/>
                      </a:moveTo>
                      <a:lnTo>
                        <a:pt x="18" y="0"/>
                      </a:lnTo>
                      <a:lnTo>
                        <a:pt x="18" y="22"/>
                      </a:lnTo>
                      <a:lnTo>
                        <a:pt x="0" y="44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39" name="Freeform 1443">
                  <a:extLst>
                    <a:ext uri="{FF2B5EF4-FFF2-40B4-BE49-F238E27FC236}">
                      <a16:creationId xmlns:a16="http://schemas.microsoft.com/office/drawing/2014/main" id="{F366C6FD-1FFA-7F3D-9ACE-8A18C47189E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22" cy="51"/>
                </a:xfrm>
                <a:custGeom>
                  <a:avLst/>
                  <a:gdLst>
                    <a:gd name="T0" fmla="*/ 21 w 22"/>
                    <a:gd name="T1" fmla="*/ 0 h 51"/>
                    <a:gd name="T2" fmla="*/ 21 w 22"/>
                    <a:gd name="T3" fmla="*/ 25 h 51"/>
                    <a:gd name="T4" fmla="*/ 0 w 22"/>
                    <a:gd name="T5" fmla="*/ 50 h 51"/>
                    <a:gd name="T6" fmla="*/ 0 w 22"/>
                    <a:gd name="T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" h="51">
                      <a:moveTo>
                        <a:pt x="21" y="0"/>
                      </a:moveTo>
                      <a:lnTo>
                        <a:pt x="21" y="25"/>
                      </a:lnTo>
                      <a:lnTo>
                        <a:pt x="0" y="5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140" name="Freeform 1444">
                <a:extLst>
                  <a:ext uri="{FF2B5EF4-FFF2-40B4-BE49-F238E27FC236}">
                    <a16:creationId xmlns:a16="http://schemas.microsoft.com/office/drawing/2014/main" id="{A56A64E9-E908-3226-3695-C5EB37C37DC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47" cy="325"/>
              </a:xfrm>
              <a:custGeom>
                <a:avLst/>
                <a:gdLst>
                  <a:gd name="T0" fmla="*/ 0 w 47"/>
                  <a:gd name="T1" fmla="*/ 0 h 325"/>
                  <a:gd name="T2" fmla="*/ 46 w 47"/>
                  <a:gd name="T3" fmla="*/ 0 h 325"/>
                  <a:gd name="T4" fmla="*/ 46 w 47"/>
                  <a:gd name="T5" fmla="*/ 324 h 325"/>
                  <a:gd name="T6" fmla="*/ 0 w 47"/>
                  <a:gd name="T7" fmla="*/ 324 h 325"/>
                  <a:gd name="T8" fmla="*/ 0 w 47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25">
                    <a:moveTo>
                      <a:pt x="0" y="0"/>
                    </a:moveTo>
                    <a:lnTo>
                      <a:pt x="46" y="0"/>
                    </a:lnTo>
                    <a:lnTo>
                      <a:pt x="46" y="324"/>
                    </a:lnTo>
                    <a:lnTo>
                      <a:pt x="0" y="3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ADADA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1" name="Freeform 1445">
                <a:extLst>
                  <a:ext uri="{FF2B5EF4-FFF2-40B4-BE49-F238E27FC236}">
                    <a16:creationId xmlns:a16="http://schemas.microsoft.com/office/drawing/2014/main" id="{6CD24D53-7576-9F0A-0558-A7ED6EEE6ED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331"/>
              </a:xfrm>
              <a:custGeom>
                <a:avLst/>
                <a:gdLst>
                  <a:gd name="T0" fmla="*/ 50 w 51"/>
                  <a:gd name="T1" fmla="*/ 0 h 331"/>
                  <a:gd name="T2" fmla="*/ 50 w 51"/>
                  <a:gd name="T3" fmla="*/ 330 h 331"/>
                  <a:gd name="T4" fmla="*/ 0 w 51"/>
                  <a:gd name="T5" fmla="*/ 330 h 331"/>
                  <a:gd name="T6" fmla="*/ 0 w 51"/>
                  <a:gd name="T7" fmla="*/ 0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331">
                    <a:moveTo>
                      <a:pt x="50" y="0"/>
                    </a:moveTo>
                    <a:lnTo>
                      <a:pt x="50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2" name="Freeform 1446">
                <a:extLst>
                  <a:ext uri="{FF2B5EF4-FFF2-40B4-BE49-F238E27FC236}">
                    <a16:creationId xmlns:a16="http://schemas.microsoft.com/office/drawing/2014/main" id="{9181ED91-141F-935E-9B68-910A4468FBA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43"/>
              </a:xfrm>
              <a:custGeom>
                <a:avLst/>
                <a:gdLst>
                  <a:gd name="T0" fmla="*/ 0 w 51"/>
                  <a:gd name="T1" fmla="*/ 0 h 43"/>
                  <a:gd name="T2" fmla="*/ 50 w 51"/>
                  <a:gd name="T3" fmla="*/ 0 h 43"/>
                  <a:gd name="T4" fmla="*/ 50 w 51"/>
                  <a:gd name="T5" fmla="*/ 42 h 43"/>
                  <a:gd name="T6" fmla="*/ 0 w 51"/>
                  <a:gd name="T7" fmla="*/ 42 h 43"/>
                  <a:gd name="T8" fmla="*/ 0 w 51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3">
                    <a:moveTo>
                      <a:pt x="0" y="0"/>
                    </a:moveTo>
                    <a:lnTo>
                      <a:pt x="50" y="0"/>
                    </a:lnTo>
                    <a:lnTo>
                      <a:pt x="50" y="42"/>
                    </a:ln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3" name="Freeform 1447">
                <a:extLst>
                  <a:ext uri="{FF2B5EF4-FFF2-40B4-BE49-F238E27FC236}">
                    <a16:creationId xmlns:a16="http://schemas.microsoft.com/office/drawing/2014/main" id="{9CAFF9A2-E787-FE2D-F554-38CE1AD03C57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984"/>
                <a:ext cx="51" cy="26"/>
              </a:xfrm>
              <a:custGeom>
                <a:avLst/>
                <a:gdLst>
                  <a:gd name="T0" fmla="*/ 0 w 51"/>
                  <a:gd name="T1" fmla="*/ 0 h 26"/>
                  <a:gd name="T2" fmla="*/ 50 w 51"/>
                  <a:gd name="T3" fmla="*/ 0 h 26"/>
                  <a:gd name="T4" fmla="*/ 50 w 51"/>
                  <a:gd name="T5" fmla="*/ 25 h 26"/>
                  <a:gd name="T6" fmla="*/ 0 w 51"/>
                  <a:gd name="T7" fmla="*/ 25 h 26"/>
                  <a:gd name="T8" fmla="*/ 0 w 51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6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144" name="Line 1448">
              <a:extLst>
                <a:ext uri="{FF2B5EF4-FFF2-40B4-BE49-F238E27FC236}">
                  <a16:creationId xmlns:a16="http://schemas.microsoft.com/office/drawing/2014/main" id="{97D1217B-DC8D-FC74-8C70-6C69F5B9F8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2" y="3422"/>
              <a:ext cx="0" cy="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145" name="Text Box 1449">
            <a:extLst>
              <a:ext uri="{FF2B5EF4-FFF2-40B4-BE49-F238E27FC236}">
                <a16:creationId xmlns:a16="http://schemas.microsoft.com/office/drawing/2014/main" id="{AED8D0B5-D744-A19D-6F9A-FE1173D7B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4213" y="5895975"/>
            <a:ext cx="7445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latin typeface="Arial" panose="020B0604020202020204" pitchFamily="34" charset="0"/>
              </a:rPr>
              <a:t>01XA002GA100</a:t>
            </a:r>
            <a:endParaRPr lang="en-GB" altLang="en-US" sz="600">
              <a:latin typeface="Arial" panose="020B0604020202020204" pitchFamily="34" charset="0"/>
            </a:endParaRPr>
          </a:p>
        </p:txBody>
      </p:sp>
      <p:sp>
        <p:nvSpPr>
          <p:cNvPr id="31146" name="Text Box 1450">
            <a:extLst>
              <a:ext uri="{FF2B5EF4-FFF2-40B4-BE49-F238E27FC236}">
                <a16:creationId xmlns:a16="http://schemas.microsoft.com/office/drawing/2014/main" id="{F7F42BC6-3783-C171-AC82-ABBFE4AAF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5" y="5578475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1019</a:t>
            </a:r>
          </a:p>
        </p:txBody>
      </p:sp>
      <p:sp>
        <p:nvSpPr>
          <p:cNvPr id="31148" name="Text Box 1452">
            <a:extLst>
              <a:ext uri="{FF2B5EF4-FFF2-40B4-BE49-F238E27FC236}">
                <a16:creationId xmlns:a16="http://schemas.microsoft.com/office/drawing/2014/main" id="{513F6FB2-EEC3-4534-B956-3A1DE833A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7575" y="5737225"/>
            <a:ext cx="473075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PDDS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31153" name="Text Box 1457">
            <a:extLst>
              <a:ext uri="{FF2B5EF4-FFF2-40B4-BE49-F238E27FC236}">
                <a16:creationId xmlns:a16="http://schemas.microsoft.com/office/drawing/2014/main" id="{4B97E443-0638-EE28-BFA8-9B163178D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8775" y="1323975"/>
            <a:ext cx="750888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Tape Drive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31154" name="Text Box 1458">
            <a:extLst>
              <a:ext uri="{FF2B5EF4-FFF2-40B4-BE49-F238E27FC236}">
                <a16:creationId xmlns:a16="http://schemas.microsoft.com/office/drawing/2014/main" id="{1A5D1D42-A0B2-EDC8-8A6D-75DF7D468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8988" y="5595938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1022</a:t>
            </a:r>
          </a:p>
        </p:txBody>
      </p:sp>
      <p:sp>
        <p:nvSpPr>
          <p:cNvPr id="31176" name="Text Box 1480">
            <a:extLst>
              <a:ext uri="{FF2B5EF4-FFF2-40B4-BE49-F238E27FC236}">
                <a16:creationId xmlns:a16="http://schemas.microsoft.com/office/drawing/2014/main" id="{425A0809-FE42-AE1D-A8D4-C7232A496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3563" y="2903538"/>
            <a:ext cx="684212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10.2.232.215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1177" name="Text Box 1481">
            <a:extLst>
              <a:ext uri="{FF2B5EF4-FFF2-40B4-BE49-F238E27FC236}">
                <a16:creationId xmlns:a16="http://schemas.microsoft.com/office/drawing/2014/main" id="{DD65240B-9714-9CE8-6590-3DC030F12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5538" y="2900363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rgbClr val="FFCC66"/>
                </a:solidFill>
                <a:latin typeface="Arial" panose="020B0604020202020204" pitchFamily="34" charset="0"/>
              </a:rPr>
              <a:t>10.2.232.151</a:t>
            </a:r>
            <a:endParaRPr lang="en-GB" altLang="en-US" sz="600">
              <a:solidFill>
                <a:srgbClr val="FFCC66"/>
              </a:solidFill>
              <a:latin typeface="Arial" panose="020B0604020202020204" pitchFamily="34" charset="0"/>
            </a:endParaRPr>
          </a:p>
        </p:txBody>
      </p:sp>
      <p:sp>
        <p:nvSpPr>
          <p:cNvPr id="31179" name="Line 1483">
            <a:extLst>
              <a:ext uri="{FF2B5EF4-FFF2-40B4-BE49-F238E27FC236}">
                <a16:creationId xmlns:a16="http://schemas.microsoft.com/office/drawing/2014/main" id="{F75D494F-0574-56D9-6022-DDA7F4D34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0088" y="2378075"/>
            <a:ext cx="0" cy="2112963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80" name="Line 1484">
            <a:extLst>
              <a:ext uri="{FF2B5EF4-FFF2-40B4-BE49-F238E27FC236}">
                <a16:creationId xmlns:a16="http://schemas.microsoft.com/office/drawing/2014/main" id="{8C1638F5-44BF-7311-1EE7-C5C0BC2357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3513" y="3754438"/>
            <a:ext cx="0" cy="560387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81" name="Line 1485">
            <a:extLst>
              <a:ext uri="{FF2B5EF4-FFF2-40B4-BE49-F238E27FC236}">
                <a16:creationId xmlns:a16="http://schemas.microsoft.com/office/drawing/2014/main" id="{8E88FCC6-12FC-7A6D-3E50-E1B4772F9E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2063" y="3746500"/>
            <a:ext cx="1651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85" name="Line 1489">
            <a:extLst>
              <a:ext uri="{FF2B5EF4-FFF2-40B4-BE49-F238E27FC236}">
                <a16:creationId xmlns:a16="http://schemas.microsoft.com/office/drawing/2014/main" id="{DB290B15-8B22-9E4E-576C-54F454ED2E7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03988" y="5303838"/>
            <a:ext cx="1587" cy="2349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86" name="Line 1490">
            <a:extLst>
              <a:ext uri="{FF2B5EF4-FFF2-40B4-BE49-F238E27FC236}">
                <a16:creationId xmlns:a16="http://schemas.microsoft.com/office/drawing/2014/main" id="{4AB86FF9-6110-DB49-E89A-D94AACE3D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300663"/>
            <a:ext cx="633412" cy="31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187" name="Group 1491">
            <a:extLst>
              <a:ext uri="{FF2B5EF4-FFF2-40B4-BE49-F238E27FC236}">
                <a16:creationId xmlns:a16="http://schemas.microsoft.com/office/drawing/2014/main" id="{4A8ED01A-621C-AFBE-F878-BA190D01953D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5475288"/>
            <a:ext cx="374650" cy="96837"/>
            <a:chOff x="3968" y="1397"/>
            <a:chExt cx="325" cy="52"/>
          </a:xfrm>
        </p:grpSpPr>
        <p:sp>
          <p:nvSpPr>
            <p:cNvPr id="31188" name="Freeform 1492">
              <a:extLst>
                <a:ext uri="{FF2B5EF4-FFF2-40B4-BE49-F238E27FC236}">
                  <a16:creationId xmlns:a16="http://schemas.microsoft.com/office/drawing/2014/main" id="{12C7A535-441C-07DE-3323-52765C9F9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1397"/>
              <a:ext cx="323" cy="17"/>
            </a:xfrm>
            <a:custGeom>
              <a:avLst/>
              <a:gdLst>
                <a:gd name="T0" fmla="*/ 647 w 647"/>
                <a:gd name="T1" fmla="*/ 86 h 86"/>
                <a:gd name="T2" fmla="*/ 647 w 647"/>
                <a:gd name="T3" fmla="*/ 86 h 86"/>
                <a:gd name="T4" fmla="*/ 608 w 647"/>
                <a:gd name="T5" fmla="*/ 0 h 86"/>
                <a:gd name="T6" fmla="*/ 66 w 647"/>
                <a:gd name="T7" fmla="*/ 0 h 86"/>
                <a:gd name="T8" fmla="*/ 0 w 647"/>
                <a:gd name="T9" fmla="*/ 82 h 86"/>
                <a:gd name="T10" fmla="*/ 647 w 647"/>
                <a:gd name="T1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7" h="86">
                  <a:moveTo>
                    <a:pt x="647" y="86"/>
                  </a:moveTo>
                  <a:lnTo>
                    <a:pt x="647" y="86"/>
                  </a:lnTo>
                  <a:lnTo>
                    <a:pt x="608" y="0"/>
                  </a:lnTo>
                  <a:lnTo>
                    <a:pt x="66" y="0"/>
                  </a:lnTo>
                  <a:lnTo>
                    <a:pt x="0" y="82"/>
                  </a:lnTo>
                  <a:lnTo>
                    <a:pt x="647" y="86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89" name="Freeform 1493">
              <a:extLst>
                <a:ext uri="{FF2B5EF4-FFF2-40B4-BE49-F238E27FC236}">
                  <a16:creationId xmlns:a16="http://schemas.microsoft.com/office/drawing/2014/main" id="{DD1BD61B-9B81-4E4A-8C32-0290C1937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1430"/>
              <a:ext cx="318" cy="19"/>
            </a:xfrm>
            <a:custGeom>
              <a:avLst/>
              <a:gdLst>
                <a:gd name="T0" fmla="*/ 7 w 635"/>
                <a:gd name="T1" fmla="*/ 0 h 94"/>
                <a:gd name="T2" fmla="*/ 629 w 635"/>
                <a:gd name="T3" fmla="*/ 0 h 94"/>
                <a:gd name="T4" fmla="*/ 631 w 635"/>
                <a:gd name="T5" fmla="*/ 1 h 94"/>
                <a:gd name="T6" fmla="*/ 632 w 635"/>
                <a:gd name="T7" fmla="*/ 6 h 94"/>
                <a:gd name="T8" fmla="*/ 633 w 635"/>
                <a:gd name="T9" fmla="*/ 19 h 94"/>
                <a:gd name="T10" fmla="*/ 634 w 635"/>
                <a:gd name="T11" fmla="*/ 33 h 94"/>
                <a:gd name="T12" fmla="*/ 635 w 635"/>
                <a:gd name="T13" fmla="*/ 87 h 94"/>
                <a:gd name="T14" fmla="*/ 634 w 635"/>
                <a:gd name="T15" fmla="*/ 89 h 94"/>
                <a:gd name="T16" fmla="*/ 633 w 635"/>
                <a:gd name="T17" fmla="*/ 92 h 94"/>
                <a:gd name="T18" fmla="*/ 632 w 635"/>
                <a:gd name="T19" fmla="*/ 94 h 94"/>
                <a:gd name="T20" fmla="*/ 628 w 635"/>
                <a:gd name="T21" fmla="*/ 94 h 94"/>
                <a:gd name="T22" fmla="*/ 6 w 635"/>
                <a:gd name="T23" fmla="*/ 94 h 94"/>
                <a:gd name="T24" fmla="*/ 5 w 635"/>
                <a:gd name="T25" fmla="*/ 94 h 94"/>
                <a:gd name="T26" fmla="*/ 3 w 635"/>
                <a:gd name="T27" fmla="*/ 94 h 94"/>
                <a:gd name="T28" fmla="*/ 2 w 635"/>
                <a:gd name="T29" fmla="*/ 93 h 94"/>
                <a:gd name="T30" fmla="*/ 2 w 635"/>
                <a:gd name="T31" fmla="*/ 92 h 94"/>
                <a:gd name="T32" fmla="*/ 1 w 635"/>
                <a:gd name="T33" fmla="*/ 91 h 94"/>
                <a:gd name="T34" fmla="*/ 1 w 635"/>
                <a:gd name="T35" fmla="*/ 89 h 94"/>
                <a:gd name="T36" fmla="*/ 0 w 635"/>
                <a:gd name="T37" fmla="*/ 88 h 94"/>
                <a:gd name="T38" fmla="*/ 0 w 635"/>
                <a:gd name="T39" fmla="*/ 87 h 94"/>
                <a:gd name="T40" fmla="*/ 0 w 635"/>
                <a:gd name="T41" fmla="*/ 40 h 94"/>
                <a:gd name="T42" fmla="*/ 0 w 635"/>
                <a:gd name="T43" fmla="*/ 35 h 94"/>
                <a:gd name="T44" fmla="*/ 1 w 635"/>
                <a:gd name="T45" fmla="*/ 26 h 94"/>
                <a:gd name="T46" fmla="*/ 2 w 635"/>
                <a:gd name="T47" fmla="*/ 19 h 94"/>
                <a:gd name="T48" fmla="*/ 2 w 635"/>
                <a:gd name="T49" fmla="*/ 14 h 94"/>
                <a:gd name="T50" fmla="*/ 3 w 635"/>
                <a:gd name="T51" fmla="*/ 10 h 94"/>
                <a:gd name="T52" fmla="*/ 3 w 635"/>
                <a:gd name="T53" fmla="*/ 6 h 94"/>
                <a:gd name="T54" fmla="*/ 5 w 635"/>
                <a:gd name="T55" fmla="*/ 3 h 94"/>
                <a:gd name="T56" fmla="*/ 5 w 635"/>
                <a:gd name="T57" fmla="*/ 1 h 94"/>
                <a:gd name="T58" fmla="*/ 6 w 635"/>
                <a:gd name="T59" fmla="*/ 0 h 94"/>
                <a:gd name="T60" fmla="*/ 6 w 635"/>
                <a:gd name="T61" fmla="*/ 0 h 94"/>
                <a:gd name="T62" fmla="*/ 7 w 635"/>
                <a:gd name="T6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5" h="94">
                  <a:moveTo>
                    <a:pt x="7" y="0"/>
                  </a:moveTo>
                  <a:lnTo>
                    <a:pt x="7" y="0"/>
                  </a:lnTo>
                  <a:lnTo>
                    <a:pt x="628" y="0"/>
                  </a:lnTo>
                  <a:lnTo>
                    <a:pt x="629" y="0"/>
                  </a:lnTo>
                  <a:lnTo>
                    <a:pt x="629" y="0"/>
                  </a:lnTo>
                  <a:lnTo>
                    <a:pt x="631" y="1"/>
                  </a:lnTo>
                  <a:lnTo>
                    <a:pt x="631" y="3"/>
                  </a:lnTo>
                  <a:lnTo>
                    <a:pt x="632" y="6"/>
                  </a:lnTo>
                  <a:lnTo>
                    <a:pt x="632" y="11"/>
                  </a:lnTo>
                  <a:lnTo>
                    <a:pt x="633" y="19"/>
                  </a:lnTo>
                  <a:lnTo>
                    <a:pt x="634" y="26"/>
                  </a:lnTo>
                  <a:lnTo>
                    <a:pt x="634" y="33"/>
                  </a:lnTo>
                  <a:lnTo>
                    <a:pt x="635" y="41"/>
                  </a:lnTo>
                  <a:lnTo>
                    <a:pt x="635" y="87"/>
                  </a:lnTo>
                  <a:lnTo>
                    <a:pt x="635" y="88"/>
                  </a:lnTo>
                  <a:lnTo>
                    <a:pt x="634" y="89"/>
                  </a:lnTo>
                  <a:lnTo>
                    <a:pt x="634" y="91"/>
                  </a:lnTo>
                  <a:lnTo>
                    <a:pt x="633" y="92"/>
                  </a:lnTo>
                  <a:lnTo>
                    <a:pt x="632" y="93"/>
                  </a:lnTo>
                  <a:lnTo>
                    <a:pt x="632" y="94"/>
                  </a:lnTo>
                  <a:lnTo>
                    <a:pt x="631" y="94"/>
                  </a:lnTo>
                  <a:lnTo>
                    <a:pt x="628" y="94"/>
                  </a:lnTo>
                  <a:lnTo>
                    <a:pt x="7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2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3"/>
                  </a:lnTo>
                  <a:lnTo>
                    <a:pt x="1" y="26"/>
                  </a:lnTo>
                  <a:lnTo>
                    <a:pt x="1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9B9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0" name="Freeform 1494">
              <a:extLst>
                <a:ext uri="{FF2B5EF4-FFF2-40B4-BE49-F238E27FC236}">
                  <a16:creationId xmlns:a16="http://schemas.microsoft.com/office/drawing/2014/main" id="{EFAC916A-D3D6-AFB8-E071-54B0AE85D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412"/>
              <a:ext cx="324" cy="30"/>
            </a:xfrm>
            <a:custGeom>
              <a:avLst/>
              <a:gdLst>
                <a:gd name="T0" fmla="*/ 7 w 648"/>
                <a:gd name="T1" fmla="*/ 0 h 150"/>
                <a:gd name="T2" fmla="*/ 643 w 648"/>
                <a:gd name="T3" fmla="*/ 0 h 150"/>
                <a:gd name="T4" fmla="*/ 644 w 648"/>
                <a:gd name="T5" fmla="*/ 1 h 150"/>
                <a:gd name="T6" fmla="*/ 646 w 648"/>
                <a:gd name="T7" fmla="*/ 3 h 150"/>
                <a:gd name="T8" fmla="*/ 647 w 648"/>
                <a:gd name="T9" fmla="*/ 4 h 150"/>
                <a:gd name="T10" fmla="*/ 648 w 648"/>
                <a:gd name="T11" fmla="*/ 6 h 150"/>
                <a:gd name="T12" fmla="*/ 648 w 648"/>
                <a:gd name="T13" fmla="*/ 143 h 150"/>
                <a:gd name="T14" fmla="*/ 647 w 648"/>
                <a:gd name="T15" fmla="*/ 145 h 150"/>
                <a:gd name="T16" fmla="*/ 646 w 648"/>
                <a:gd name="T17" fmla="*/ 147 h 150"/>
                <a:gd name="T18" fmla="*/ 644 w 648"/>
                <a:gd name="T19" fmla="*/ 150 h 150"/>
                <a:gd name="T20" fmla="*/ 641 w 648"/>
                <a:gd name="T21" fmla="*/ 150 h 150"/>
                <a:gd name="T22" fmla="*/ 6 w 648"/>
                <a:gd name="T23" fmla="*/ 150 h 150"/>
                <a:gd name="T24" fmla="*/ 6 w 648"/>
                <a:gd name="T25" fmla="*/ 150 h 150"/>
                <a:gd name="T26" fmla="*/ 5 w 648"/>
                <a:gd name="T27" fmla="*/ 150 h 150"/>
                <a:gd name="T28" fmla="*/ 3 w 648"/>
                <a:gd name="T29" fmla="*/ 148 h 150"/>
                <a:gd name="T30" fmla="*/ 2 w 648"/>
                <a:gd name="T31" fmla="*/ 147 h 150"/>
                <a:gd name="T32" fmla="*/ 1 w 648"/>
                <a:gd name="T33" fmla="*/ 147 h 150"/>
                <a:gd name="T34" fmla="*/ 1 w 648"/>
                <a:gd name="T35" fmla="*/ 145 h 150"/>
                <a:gd name="T36" fmla="*/ 0 w 648"/>
                <a:gd name="T37" fmla="*/ 144 h 150"/>
                <a:gd name="T38" fmla="*/ 0 w 648"/>
                <a:gd name="T39" fmla="*/ 143 h 150"/>
                <a:gd name="T40" fmla="*/ 0 w 648"/>
                <a:gd name="T41" fmla="*/ 7 h 150"/>
                <a:gd name="T42" fmla="*/ 0 w 648"/>
                <a:gd name="T43" fmla="*/ 6 h 150"/>
                <a:gd name="T44" fmla="*/ 0 w 648"/>
                <a:gd name="T45" fmla="*/ 6 h 150"/>
                <a:gd name="T46" fmla="*/ 1 w 648"/>
                <a:gd name="T47" fmla="*/ 5 h 150"/>
                <a:gd name="T48" fmla="*/ 1 w 648"/>
                <a:gd name="T49" fmla="*/ 4 h 150"/>
                <a:gd name="T50" fmla="*/ 1 w 648"/>
                <a:gd name="T51" fmla="*/ 4 h 150"/>
                <a:gd name="T52" fmla="*/ 2 w 648"/>
                <a:gd name="T53" fmla="*/ 3 h 150"/>
                <a:gd name="T54" fmla="*/ 2 w 648"/>
                <a:gd name="T55" fmla="*/ 3 h 150"/>
                <a:gd name="T56" fmla="*/ 3 w 648"/>
                <a:gd name="T57" fmla="*/ 1 h 150"/>
                <a:gd name="T58" fmla="*/ 3 w 648"/>
                <a:gd name="T59" fmla="*/ 1 h 150"/>
                <a:gd name="T60" fmla="*/ 5 w 648"/>
                <a:gd name="T61" fmla="*/ 1 h 150"/>
                <a:gd name="T62" fmla="*/ 5 w 648"/>
                <a:gd name="T63" fmla="*/ 1 h 150"/>
                <a:gd name="T64" fmla="*/ 5 w 648"/>
                <a:gd name="T65" fmla="*/ 0 h 150"/>
                <a:gd name="T66" fmla="*/ 6 w 648"/>
                <a:gd name="T67" fmla="*/ 0 h 150"/>
                <a:gd name="T68" fmla="*/ 7 w 648"/>
                <a:gd name="T6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150">
                  <a:moveTo>
                    <a:pt x="7" y="0"/>
                  </a:moveTo>
                  <a:lnTo>
                    <a:pt x="7" y="0"/>
                  </a:lnTo>
                  <a:lnTo>
                    <a:pt x="641" y="0"/>
                  </a:lnTo>
                  <a:lnTo>
                    <a:pt x="643" y="0"/>
                  </a:lnTo>
                  <a:lnTo>
                    <a:pt x="644" y="0"/>
                  </a:lnTo>
                  <a:lnTo>
                    <a:pt x="644" y="1"/>
                  </a:lnTo>
                  <a:lnTo>
                    <a:pt x="645" y="1"/>
                  </a:lnTo>
                  <a:lnTo>
                    <a:pt x="646" y="3"/>
                  </a:lnTo>
                  <a:lnTo>
                    <a:pt x="646" y="3"/>
                  </a:lnTo>
                  <a:lnTo>
                    <a:pt x="647" y="4"/>
                  </a:lnTo>
                  <a:lnTo>
                    <a:pt x="647" y="5"/>
                  </a:lnTo>
                  <a:lnTo>
                    <a:pt x="648" y="6"/>
                  </a:lnTo>
                  <a:lnTo>
                    <a:pt x="648" y="7"/>
                  </a:lnTo>
                  <a:lnTo>
                    <a:pt x="648" y="143"/>
                  </a:lnTo>
                  <a:lnTo>
                    <a:pt x="648" y="144"/>
                  </a:lnTo>
                  <a:lnTo>
                    <a:pt x="647" y="145"/>
                  </a:lnTo>
                  <a:lnTo>
                    <a:pt x="647" y="147"/>
                  </a:lnTo>
                  <a:lnTo>
                    <a:pt x="646" y="147"/>
                  </a:lnTo>
                  <a:lnTo>
                    <a:pt x="645" y="148"/>
                  </a:lnTo>
                  <a:lnTo>
                    <a:pt x="644" y="150"/>
                  </a:lnTo>
                  <a:lnTo>
                    <a:pt x="643" y="150"/>
                  </a:lnTo>
                  <a:lnTo>
                    <a:pt x="641" y="150"/>
                  </a:lnTo>
                  <a:lnTo>
                    <a:pt x="7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3" y="148"/>
                  </a:lnTo>
                  <a:lnTo>
                    <a:pt x="3" y="148"/>
                  </a:lnTo>
                  <a:lnTo>
                    <a:pt x="2" y="148"/>
                  </a:lnTo>
                  <a:lnTo>
                    <a:pt x="2" y="147"/>
                  </a:lnTo>
                  <a:lnTo>
                    <a:pt x="2" y="147"/>
                  </a:lnTo>
                  <a:lnTo>
                    <a:pt x="1" y="147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5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9D9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1" name="Freeform 1495">
              <a:extLst>
                <a:ext uri="{FF2B5EF4-FFF2-40B4-BE49-F238E27FC236}">
                  <a16:creationId xmlns:a16="http://schemas.microsoft.com/office/drawing/2014/main" id="{E5008E6A-BDBC-2D1B-53F6-D3B3415A25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4" y="1415"/>
              <a:ext cx="176" cy="27"/>
            </a:xfrm>
            <a:custGeom>
              <a:avLst/>
              <a:gdLst>
                <a:gd name="T0" fmla="*/ 344 w 351"/>
                <a:gd name="T1" fmla="*/ 0 h 90"/>
                <a:gd name="T2" fmla="*/ 344 w 351"/>
                <a:gd name="T3" fmla="*/ 0 h 90"/>
                <a:gd name="T4" fmla="*/ 346 w 351"/>
                <a:gd name="T5" fmla="*/ 0 h 90"/>
                <a:gd name="T6" fmla="*/ 347 w 351"/>
                <a:gd name="T7" fmla="*/ 0 h 90"/>
                <a:gd name="T8" fmla="*/ 347 w 351"/>
                <a:gd name="T9" fmla="*/ 1 h 90"/>
                <a:gd name="T10" fmla="*/ 348 w 351"/>
                <a:gd name="T11" fmla="*/ 1 h 90"/>
                <a:gd name="T12" fmla="*/ 349 w 351"/>
                <a:gd name="T13" fmla="*/ 3 h 90"/>
                <a:gd name="T14" fmla="*/ 349 w 351"/>
                <a:gd name="T15" fmla="*/ 3 h 90"/>
                <a:gd name="T16" fmla="*/ 350 w 351"/>
                <a:gd name="T17" fmla="*/ 4 h 90"/>
                <a:gd name="T18" fmla="*/ 350 w 351"/>
                <a:gd name="T19" fmla="*/ 5 h 90"/>
                <a:gd name="T20" fmla="*/ 351 w 351"/>
                <a:gd name="T21" fmla="*/ 6 h 90"/>
                <a:gd name="T22" fmla="*/ 351 w 351"/>
                <a:gd name="T23" fmla="*/ 7 h 90"/>
                <a:gd name="T24" fmla="*/ 351 w 351"/>
                <a:gd name="T25" fmla="*/ 83 h 90"/>
                <a:gd name="T26" fmla="*/ 351 w 351"/>
                <a:gd name="T27" fmla="*/ 84 h 90"/>
                <a:gd name="T28" fmla="*/ 350 w 351"/>
                <a:gd name="T29" fmla="*/ 85 h 90"/>
                <a:gd name="T30" fmla="*/ 350 w 351"/>
                <a:gd name="T31" fmla="*/ 86 h 90"/>
                <a:gd name="T32" fmla="*/ 349 w 351"/>
                <a:gd name="T33" fmla="*/ 88 h 90"/>
                <a:gd name="T34" fmla="*/ 348 w 351"/>
                <a:gd name="T35" fmla="*/ 89 h 90"/>
                <a:gd name="T36" fmla="*/ 347 w 351"/>
                <a:gd name="T37" fmla="*/ 89 h 90"/>
                <a:gd name="T38" fmla="*/ 346 w 351"/>
                <a:gd name="T39" fmla="*/ 90 h 90"/>
                <a:gd name="T40" fmla="*/ 344 w 351"/>
                <a:gd name="T41" fmla="*/ 90 h 90"/>
                <a:gd name="T42" fmla="*/ 7 w 351"/>
                <a:gd name="T43" fmla="*/ 90 h 90"/>
                <a:gd name="T44" fmla="*/ 0 w 351"/>
                <a:gd name="T45" fmla="*/ 90 h 90"/>
                <a:gd name="T46" fmla="*/ 0 w 351"/>
                <a:gd name="T47" fmla="*/ 0 h 90"/>
                <a:gd name="T48" fmla="*/ 344 w 351"/>
                <a:gd name="T4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1" h="90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83"/>
                  </a:lnTo>
                  <a:lnTo>
                    <a:pt x="351" y="84"/>
                  </a:lnTo>
                  <a:lnTo>
                    <a:pt x="350" y="85"/>
                  </a:lnTo>
                  <a:lnTo>
                    <a:pt x="350" y="86"/>
                  </a:lnTo>
                  <a:lnTo>
                    <a:pt x="349" y="88"/>
                  </a:lnTo>
                  <a:lnTo>
                    <a:pt x="348" y="89"/>
                  </a:lnTo>
                  <a:lnTo>
                    <a:pt x="347" y="89"/>
                  </a:lnTo>
                  <a:lnTo>
                    <a:pt x="346" y="90"/>
                  </a:lnTo>
                  <a:lnTo>
                    <a:pt x="344" y="90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999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2" name="Freeform 1496">
              <a:extLst>
                <a:ext uri="{FF2B5EF4-FFF2-40B4-BE49-F238E27FC236}">
                  <a16:creationId xmlns:a16="http://schemas.microsoft.com/office/drawing/2014/main" id="{DB3E4311-79E9-C905-A69A-E5AF025DD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" y="1412"/>
              <a:ext cx="148" cy="2"/>
            </a:xfrm>
            <a:custGeom>
              <a:avLst/>
              <a:gdLst>
                <a:gd name="T0" fmla="*/ 7 w 294"/>
                <a:gd name="T1" fmla="*/ 0 h 8"/>
                <a:gd name="T2" fmla="*/ 6 w 294"/>
                <a:gd name="T3" fmla="*/ 0 h 8"/>
                <a:gd name="T4" fmla="*/ 4 w 294"/>
                <a:gd name="T5" fmla="*/ 0 h 8"/>
                <a:gd name="T6" fmla="*/ 4 w 294"/>
                <a:gd name="T7" fmla="*/ 1 h 8"/>
                <a:gd name="T8" fmla="*/ 3 w 294"/>
                <a:gd name="T9" fmla="*/ 1 h 8"/>
                <a:gd name="T10" fmla="*/ 3 w 294"/>
                <a:gd name="T11" fmla="*/ 1 h 8"/>
                <a:gd name="T12" fmla="*/ 3 w 294"/>
                <a:gd name="T13" fmla="*/ 1 h 8"/>
                <a:gd name="T14" fmla="*/ 2 w 294"/>
                <a:gd name="T15" fmla="*/ 3 h 8"/>
                <a:gd name="T16" fmla="*/ 2 w 294"/>
                <a:gd name="T17" fmla="*/ 3 h 8"/>
                <a:gd name="T18" fmla="*/ 1 w 294"/>
                <a:gd name="T19" fmla="*/ 4 h 8"/>
                <a:gd name="T20" fmla="*/ 1 w 294"/>
                <a:gd name="T21" fmla="*/ 5 h 8"/>
                <a:gd name="T22" fmla="*/ 1 w 294"/>
                <a:gd name="T23" fmla="*/ 5 h 8"/>
                <a:gd name="T24" fmla="*/ 1 w 294"/>
                <a:gd name="T25" fmla="*/ 6 h 8"/>
                <a:gd name="T26" fmla="*/ 0 w 294"/>
                <a:gd name="T27" fmla="*/ 6 h 8"/>
                <a:gd name="T28" fmla="*/ 0 w 294"/>
                <a:gd name="T29" fmla="*/ 7 h 8"/>
                <a:gd name="T30" fmla="*/ 0 w 294"/>
                <a:gd name="T31" fmla="*/ 7 h 8"/>
                <a:gd name="T32" fmla="*/ 0 w 294"/>
                <a:gd name="T33" fmla="*/ 8 h 8"/>
                <a:gd name="T34" fmla="*/ 0 w 294"/>
                <a:gd name="T35" fmla="*/ 8 h 8"/>
                <a:gd name="T36" fmla="*/ 1 w 294"/>
                <a:gd name="T37" fmla="*/ 8 h 8"/>
                <a:gd name="T38" fmla="*/ 1 w 294"/>
                <a:gd name="T39" fmla="*/ 8 h 8"/>
                <a:gd name="T40" fmla="*/ 1 w 294"/>
                <a:gd name="T41" fmla="*/ 8 h 8"/>
                <a:gd name="T42" fmla="*/ 1 w 294"/>
                <a:gd name="T43" fmla="*/ 8 h 8"/>
                <a:gd name="T44" fmla="*/ 2 w 294"/>
                <a:gd name="T45" fmla="*/ 7 h 8"/>
                <a:gd name="T46" fmla="*/ 2 w 294"/>
                <a:gd name="T47" fmla="*/ 7 h 8"/>
                <a:gd name="T48" fmla="*/ 3 w 294"/>
                <a:gd name="T49" fmla="*/ 6 h 8"/>
                <a:gd name="T50" fmla="*/ 4 w 294"/>
                <a:gd name="T51" fmla="*/ 5 h 8"/>
                <a:gd name="T52" fmla="*/ 4 w 294"/>
                <a:gd name="T53" fmla="*/ 5 h 8"/>
                <a:gd name="T54" fmla="*/ 6 w 294"/>
                <a:gd name="T55" fmla="*/ 5 h 8"/>
                <a:gd name="T56" fmla="*/ 6 w 294"/>
                <a:gd name="T57" fmla="*/ 5 h 8"/>
                <a:gd name="T58" fmla="*/ 7 w 294"/>
                <a:gd name="T59" fmla="*/ 4 h 8"/>
                <a:gd name="T60" fmla="*/ 294 w 294"/>
                <a:gd name="T61" fmla="*/ 4 h 8"/>
                <a:gd name="T62" fmla="*/ 7 w 294"/>
                <a:gd name="T6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4" h="8">
                  <a:moveTo>
                    <a:pt x="7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4"/>
                  </a:lnTo>
                  <a:lnTo>
                    <a:pt x="294" y="4"/>
                  </a:lnTo>
                  <a:lnTo>
                    <a:pt x="29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6E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3" name="Freeform 1497">
              <a:extLst>
                <a:ext uri="{FF2B5EF4-FFF2-40B4-BE49-F238E27FC236}">
                  <a16:creationId xmlns:a16="http://schemas.microsoft.com/office/drawing/2014/main" id="{59C5F7EB-0436-25B0-5D22-12FE26A687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2"/>
              <a:ext cx="176" cy="2"/>
            </a:xfrm>
            <a:custGeom>
              <a:avLst/>
              <a:gdLst>
                <a:gd name="T0" fmla="*/ 344 w 351"/>
                <a:gd name="T1" fmla="*/ 0 h 8"/>
                <a:gd name="T2" fmla="*/ 344 w 351"/>
                <a:gd name="T3" fmla="*/ 0 h 8"/>
                <a:gd name="T4" fmla="*/ 346 w 351"/>
                <a:gd name="T5" fmla="*/ 0 h 8"/>
                <a:gd name="T6" fmla="*/ 347 w 351"/>
                <a:gd name="T7" fmla="*/ 0 h 8"/>
                <a:gd name="T8" fmla="*/ 347 w 351"/>
                <a:gd name="T9" fmla="*/ 1 h 8"/>
                <a:gd name="T10" fmla="*/ 348 w 351"/>
                <a:gd name="T11" fmla="*/ 1 h 8"/>
                <a:gd name="T12" fmla="*/ 349 w 351"/>
                <a:gd name="T13" fmla="*/ 3 h 8"/>
                <a:gd name="T14" fmla="*/ 349 w 351"/>
                <a:gd name="T15" fmla="*/ 3 h 8"/>
                <a:gd name="T16" fmla="*/ 350 w 351"/>
                <a:gd name="T17" fmla="*/ 4 h 8"/>
                <a:gd name="T18" fmla="*/ 350 w 351"/>
                <a:gd name="T19" fmla="*/ 5 h 8"/>
                <a:gd name="T20" fmla="*/ 351 w 351"/>
                <a:gd name="T21" fmla="*/ 6 h 8"/>
                <a:gd name="T22" fmla="*/ 351 w 351"/>
                <a:gd name="T23" fmla="*/ 7 h 8"/>
                <a:gd name="T24" fmla="*/ 351 w 351"/>
                <a:gd name="T25" fmla="*/ 7 h 8"/>
                <a:gd name="T26" fmla="*/ 351 w 351"/>
                <a:gd name="T27" fmla="*/ 8 h 8"/>
                <a:gd name="T28" fmla="*/ 350 w 351"/>
                <a:gd name="T29" fmla="*/ 8 h 8"/>
                <a:gd name="T30" fmla="*/ 350 w 351"/>
                <a:gd name="T31" fmla="*/ 8 h 8"/>
                <a:gd name="T32" fmla="*/ 350 w 351"/>
                <a:gd name="T33" fmla="*/ 8 h 8"/>
                <a:gd name="T34" fmla="*/ 349 w 351"/>
                <a:gd name="T35" fmla="*/ 7 h 8"/>
                <a:gd name="T36" fmla="*/ 348 w 351"/>
                <a:gd name="T37" fmla="*/ 6 h 8"/>
                <a:gd name="T38" fmla="*/ 347 w 351"/>
                <a:gd name="T39" fmla="*/ 5 h 8"/>
                <a:gd name="T40" fmla="*/ 346 w 351"/>
                <a:gd name="T41" fmla="*/ 5 h 8"/>
                <a:gd name="T42" fmla="*/ 346 w 351"/>
                <a:gd name="T43" fmla="*/ 4 h 8"/>
                <a:gd name="T44" fmla="*/ 344 w 351"/>
                <a:gd name="T45" fmla="*/ 4 h 8"/>
                <a:gd name="T46" fmla="*/ 0 w 351"/>
                <a:gd name="T47" fmla="*/ 4 h 8"/>
                <a:gd name="T48" fmla="*/ 0 w 351"/>
                <a:gd name="T49" fmla="*/ 0 h 8"/>
                <a:gd name="T50" fmla="*/ 344 w 351"/>
                <a:gd name="T5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8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7"/>
                  </a:lnTo>
                  <a:lnTo>
                    <a:pt x="351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49" y="7"/>
                  </a:lnTo>
                  <a:lnTo>
                    <a:pt x="348" y="6"/>
                  </a:lnTo>
                  <a:lnTo>
                    <a:pt x="347" y="5"/>
                  </a:lnTo>
                  <a:lnTo>
                    <a:pt x="346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B3B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4" name="Line 1498">
              <a:extLst>
                <a:ext uri="{FF2B5EF4-FFF2-40B4-BE49-F238E27FC236}">
                  <a16:creationId xmlns:a16="http://schemas.microsoft.com/office/drawing/2014/main" id="{C4C715E4-41FA-EEB0-F2C9-008457D46A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7" y="1412"/>
              <a:ext cx="1" cy="18"/>
            </a:xfrm>
            <a:prstGeom prst="line">
              <a:avLst/>
            </a:prstGeom>
            <a:noFill/>
            <a:ln w="1588">
              <a:solidFill>
                <a:srgbClr val="CCCCB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5" name="Line 1499">
              <a:extLst>
                <a:ext uri="{FF2B5EF4-FFF2-40B4-BE49-F238E27FC236}">
                  <a16:creationId xmlns:a16="http://schemas.microsoft.com/office/drawing/2014/main" id="{D7D0B712-ACE9-D756-A852-C2512392C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1411"/>
              <a:ext cx="175" cy="1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6" name="Line 1500">
              <a:extLst>
                <a:ext uri="{FF2B5EF4-FFF2-40B4-BE49-F238E27FC236}">
                  <a16:creationId xmlns:a16="http://schemas.microsoft.com/office/drawing/2014/main" id="{33CA7808-EFB5-9140-964E-2613DAFFB9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7" cy="14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7" name="Line 1501">
              <a:extLst>
                <a:ext uri="{FF2B5EF4-FFF2-40B4-BE49-F238E27FC236}">
                  <a16:creationId xmlns:a16="http://schemas.microsoft.com/office/drawing/2014/main" id="{90E06F98-1EF0-D43E-F367-7676DD841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6" cy="14"/>
            </a:xfrm>
            <a:prstGeom prst="line">
              <a:avLst/>
            </a:prstGeom>
            <a:noFill/>
            <a:ln w="1588">
              <a:solidFill>
                <a:srgbClr val="9999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8" name="Freeform 1502">
              <a:extLst>
                <a:ext uri="{FF2B5EF4-FFF2-40B4-BE49-F238E27FC236}">
                  <a16:creationId xmlns:a16="http://schemas.microsoft.com/office/drawing/2014/main" id="{34AF5C6E-D99A-0A13-9A41-63AA390BD8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1"/>
              <a:ext cx="174" cy="1"/>
            </a:xfrm>
            <a:custGeom>
              <a:avLst/>
              <a:gdLst>
                <a:gd name="T0" fmla="*/ 0 w 348"/>
                <a:gd name="T1" fmla="*/ 7 h 7"/>
                <a:gd name="T2" fmla="*/ 0 w 348"/>
                <a:gd name="T3" fmla="*/ 7 h 7"/>
                <a:gd name="T4" fmla="*/ 348 w 348"/>
                <a:gd name="T5" fmla="*/ 7 h 7"/>
                <a:gd name="T6" fmla="*/ 345 w 348"/>
                <a:gd name="T7" fmla="*/ 0 h 7"/>
                <a:gd name="T8" fmla="*/ 0 w 348"/>
                <a:gd name="T9" fmla="*/ 0 h 7"/>
                <a:gd name="T10" fmla="*/ 0 w 348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8" h="7">
                  <a:moveTo>
                    <a:pt x="0" y="7"/>
                  </a:moveTo>
                  <a:lnTo>
                    <a:pt x="0" y="7"/>
                  </a:lnTo>
                  <a:lnTo>
                    <a:pt x="348" y="7"/>
                  </a:lnTo>
                  <a:lnTo>
                    <a:pt x="34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199" name="Rectangle 1503">
            <a:extLst>
              <a:ext uri="{FF2B5EF4-FFF2-40B4-BE49-F238E27FC236}">
                <a16:creationId xmlns:a16="http://schemas.microsoft.com/office/drawing/2014/main" id="{81E127EB-DAAA-F8E9-0166-EEF02DC13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913" y="5476875"/>
            <a:ext cx="6969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01XU101U016</a:t>
            </a:r>
          </a:p>
        </p:txBody>
      </p:sp>
      <p:sp>
        <p:nvSpPr>
          <p:cNvPr id="31200" name="Text Box 1504">
            <a:extLst>
              <a:ext uri="{FF2B5EF4-FFF2-40B4-BE49-F238E27FC236}">
                <a16:creationId xmlns:a16="http://schemas.microsoft.com/office/drawing/2014/main" id="{56349D55-D791-E4F8-7970-D754B06E0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8713" y="4972050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rgbClr val="FFCC00"/>
                </a:solidFill>
                <a:latin typeface="Arial" panose="020B0604020202020204" pitchFamily="34" charset="0"/>
              </a:rPr>
              <a:t>10.2.232.189</a:t>
            </a:r>
            <a:endParaRPr lang="en-GB" altLang="en-US" sz="600">
              <a:solidFill>
                <a:srgbClr val="FFCC00"/>
              </a:solidFill>
              <a:latin typeface="Arial" panose="020B0604020202020204" pitchFamily="34" charset="0"/>
            </a:endParaRPr>
          </a:p>
        </p:txBody>
      </p:sp>
      <p:sp>
        <p:nvSpPr>
          <p:cNvPr id="31201" name="Text Box 1505">
            <a:extLst>
              <a:ext uri="{FF2B5EF4-FFF2-40B4-BE49-F238E27FC236}">
                <a16:creationId xmlns:a16="http://schemas.microsoft.com/office/drawing/2014/main" id="{72FEC0A7-6A33-5E6E-8702-A48B43E14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538" y="5187950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1005</a:t>
            </a:r>
          </a:p>
        </p:txBody>
      </p:sp>
      <p:sp>
        <p:nvSpPr>
          <p:cNvPr id="31203" name="Line 1507">
            <a:extLst>
              <a:ext uri="{FF2B5EF4-FFF2-40B4-BE49-F238E27FC236}">
                <a16:creationId xmlns:a16="http://schemas.microsoft.com/office/drawing/2014/main" id="{5899BF26-CD0B-7892-0522-993C0D3290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3513" y="5572125"/>
            <a:ext cx="1587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205" name="Group 1509">
            <a:extLst>
              <a:ext uri="{FF2B5EF4-FFF2-40B4-BE49-F238E27FC236}">
                <a16:creationId xmlns:a16="http://schemas.microsoft.com/office/drawing/2014/main" id="{0BA16EB9-C94A-90B8-6ED2-D42607704251}"/>
              </a:ext>
            </a:extLst>
          </p:cNvPr>
          <p:cNvGrpSpPr>
            <a:grpSpLocks/>
          </p:cNvGrpSpPr>
          <p:nvPr/>
        </p:nvGrpSpPr>
        <p:grpSpPr bwMode="auto">
          <a:xfrm>
            <a:off x="7986713" y="4108450"/>
            <a:ext cx="233362" cy="58738"/>
            <a:chOff x="3968" y="1397"/>
            <a:chExt cx="325" cy="52"/>
          </a:xfrm>
        </p:grpSpPr>
        <p:sp>
          <p:nvSpPr>
            <p:cNvPr id="31206" name="Freeform 1510">
              <a:extLst>
                <a:ext uri="{FF2B5EF4-FFF2-40B4-BE49-F238E27FC236}">
                  <a16:creationId xmlns:a16="http://schemas.microsoft.com/office/drawing/2014/main" id="{4551389B-3438-0008-4A44-0C993924E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1397"/>
              <a:ext cx="323" cy="17"/>
            </a:xfrm>
            <a:custGeom>
              <a:avLst/>
              <a:gdLst>
                <a:gd name="T0" fmla="*/ 647 w 647"/>
                <a:gd name="T1" fmla="*/ 86 h 86"/>
                <a:gd name="T2" fmla="*/ 647 w 647"/>
                <a:gd name="T3" fmla="*/ 86 h 86"/>
                <a:gd name="T4" fmla="*/ 608 w 647"/>
                <a:gd name="T5" fmla="*/ 0 h 86"/>
                <a:gd name="T6" fmla="*/ 66 w 647"/>
                <a:gd name="T7" fmla="*/ 0 h 86"/>
                <a:gd name="T8" fmla="*/ 0 w 647"/>
                <a:gd name="T9" fmla="*/ 82 h 86"/>
                <a:gd name="T10" fmla="*/ 647 w 647"/>
                <a:gd name="T1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7" h="86">
                  <a:moveTo>
                    <a:pt x="647" y="86"/>
                  </a:moveTo>
                  <a:lnTo>
                    <a:pt x="647" y="86"/>
                  </a:lnTo>
                  <a:lnTo>
                    <a:pt x="608" y="0"/>
                  </a:lnTo>
                  <a:lnTo>
                    <a:pt x="66" y="0"/>
                  </a:lnTo>
                  <a:lnTo>
                    <a:pt x="0" y="82"/>
                  </a:lnTo>
                  <a:lnTo>
                    <a:pt x="647" y="86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07" name="Freeform 1511">
              <a:extLst>
                <a:ext uri="{FF2B5EF4-FFF2-40B4-BE49-F238E27FC236}">
                  <a16:creationId xmlns:a16="http://schemas.microsoft.com/office/drawing/2014/main" id="{51F2AF3F-2DEE-0553-DF77-7B877EB6DB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1430"/>
              <a:ext cx="318" cy="19"/>
            </a:xfrm>
            <a:custGeom>
              <a:avLst/>
              <a:gdLst>
                <a:gd name="T0" fmla="*/ 7 w 635"/>
                <a:gd name="T1" fmla="*/ 0 h 94"/>
                <a:gd name="T2" fmla="*/ 629 w 635"/>
                <a:gd name="T3" fmla="*/ 0 h 94"/>
                <a:gd name="T4" fmla="*/ 631 w 635"/>
                <a:gd name="T5" fmla="*/ 1 h 94"/>
                <a:gd name="T6" fmla="*/ 632 w 635"/>
                <a:gd name="T7" fmla="*/ 6 h 94"/>
                <a:gd name="T8" fmla="*/ 633 w 635"/>
                <a:gd name="T9" fmla="*/ 19 h 94"/>
                <a:gd name="T10" fmla="*/ 634 w 635"/>
                <a:gd name="T11" fmla="*/ 33 h 94"/>
                <a:gd name="T12" fmla="*/ 635 w 635"/>
                <a:gd name="T13" fmla="*/ 87 h 94"/>
                <a:gd name="T14" fmla="*/ 634 w 635"/>
                <a:gd name="T15" fmla="*/ 89 h 94"/>
                <a:gd name="T16" fmla="*/ 633 w 635"/>
                <a:gd name="T17" fmla="*/ 92 h 94"/>
                <a:gd name="T18" fmla="*/ 632 w 635"/>
                <a:gd name="T19" fmla="*/ 94 h 94"/>
                <a:gd name="T20" fmla="*/ 628 w 635"/>
                <a:gd name="T21" fmla="*/ 94 h 94"/>
                <a:gd name="T22" fmla="*/ 6 w 635"/>
                <a:gd name="T23" fmla="*/ 94 h 94"/>
                <a:gd name="T24" fmla="*/ 5 w 635"/>
                <a:gd name="T25" fmla="*/ 94 h 94"/>
                <a:gd name="T26" fmla="*/ 3 w 635"/>
                <a:gd name="T27" fmla="*/ 94 h 94"/>
                <a:gd name="T28" fmla="*/ 2 w 635"/>
                <a:gd name="T29" fmla="*/ 93 h 94"/>
                <a:gd name="T30" fmla="*/ 2 w 635"/>
                <a:gd name="T31" fmla="*/ 92 h 94"/>
                <a:gd name="T32" fmla="*/ 1 w 635"/>
                <a:gd name="T33" fmla="*/ 91 h 94"/>
                <a:gd name="T34" fmla="*/ 1 w 635"/>
                <a:gd name="T35" fmla="*/ 89 h 94"/>
                <a:gd name="T36" fmla="*/ 0 w 635"/>
                <a:gd name="T37" fmla="*/ 88 h 94"/>
                <a:gd name="T38" fmla="*/ 0 w 635"/>
                <a:gd name="T39" fmla="*/ 87 h 94"/>
                <a:gd name="T40" fmla="*/ 0 w 635"/>
                <a:gd name="T41" fmla="*/ 40 h 94"/>
                <a:gd name="T42" fmla="*/ 0 w 635"/>
                <a:gd name="T43" fmla="*/ 35 h 94"/>
                <a:gd name="T44" fmla="*/ 1 w 635"/>
                <a:gd name="T45" fmla="*/ 26 h 94"/>
                <a:gd name="T46" fmla="*/ 2 w 635"/>
                <a:gd name="T47" fmla="*/ 19 h 94"/>
                <a:gd name="T48" fmla="*/ 2 w 635"/>
                <a:gd name="T49" fmla="*/ 14 h 94"/>
                <a:gd name="T50" fmla="*/ 3 w 635"/>
                <a:gd name="T51" fmla="*/ 10 h 94"/>
                <a:gd name="T52" fmla="*/ 3 w 635"/>
                <a:gd name="T53" fmla="*/ 6 h 94"/>
                <a:gd name="T54" fmla="*/ 5 w 635"/>
                <a:gd name="T55" fmla="*/ 3 h 94"/>
                <a:gd name="T56" fmla="*/ 5 w 635"/>
                <a:gd name="T57" fmla="*/ 1 h 94"/>
                <a:gd name="T58" fmla="*/ 6 w 635"/>
                <a:gd name="T59" fmla="*/ 0 h 94"/>
                <a:gd name="T60" fmla="*/ 6 w 635"/>
                <a:gd name="T61" fmla="*/ 0 h 94"/>
                <a:gd name="T62" fmla="*/ 7 w 635"/>
                <a:gd name="T6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5" h="94">
                  <a:moveTo>
                    <a:pt x="7" y="0"/>
                  </a:moveTo>
                  <a:lnTo>
                    <a:pt x="7" y="0"/>
                  </a:lnTo>
                  <a:lnTo>
                    <a:pt x="628" y="0"/>
                  </a:lnTo>
                  <a:lnTo>
                    <a:pt x="629" y="0"/>
                  </a:lnTo>
                  <a:lnTo>
                    <a:pt x="629" y="0"/>
                  </a:lnTo>
                  <a:lnTo>
                    <a:pt x="631" y="1"/>
                  </a:lnTo>
                  <a:lnTo>
                    <a:pt x="631" y="3"/>
                  </a:lnTo>
                  <a:lnTo>
                    <a:pt x="632" y="6"/>
                  </a:lnTo>
                  <a:lnTo>
                    <a:pt x="632" y="11"/>
                  </a:lnTo>
                  <a:lnTo>
                    <a:pt x="633" y="19"/>
                  </a:lnTo>
                  <a:lnTo>
                    <a:pt x="634" y="26"/>
                  </a:lnTo>
                  <a:lnTo>
                    <a:pt x="634" y="33"/>
                  </a:lnTo>
                  <a:lnTo>
                    <a:pt x="635" y="41"/>
                  </a:lnTo>
                  <a:lnTo>
                    <a:pt x="635" y="87"/>
                  </a:lnTo>
                  <a:lnTo>
                    <a:pt x="635" y="88"/>
                  </a:lnTo>
                  <a:lnTo>
                    <a:pt x="634" y="89"/>
                  </a:lnTo>
                  <a:lnTo>
                    <a:pt x="634" y="91"/>
                  </a:lnTo>
                  <a:lnTo>
                    <a:pt x="633" y="92"/>
                  </a:lnTo>
                  <a:lnTo>
                    <a:pt x="632" y="93"/>
                  </a:lnTo>
                  <a:lnTo>
                    <a:pt x="632" y="94"/>
                  </a:lnTo>
                  <a:lnTo>
                    <a:pt x="631" y="94"/>
                  </a:lnTo>
                  <a:lnTo>
                    <a:pt x="628" y="94"/>
                  </a:lnTo>
                  <a:lnTo>
                    <a:pt x="7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2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3"/>
                  </a:lnTo>
                  <a:lnTo>
                    <a:pt x="1" y="26"/>
                  </a:lnTo>
                  <a:lnTo>
                    <a:pt x="1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9B9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08" name="Freeform 1512">
              <a:extLst>
                <a:ext uri="{FF2B5EF4-FFF2-40B4-BE49-F238E27FC236}">
                  <a16:creationId xmlns:a16="http://schemas.microsoft.com/office/drawing/2014/main" id="{5CDA2852-7EDF-95F0-A736-136CF7234E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412"/>
              <a:ext cx="324" cy="30"/>
            </a:xfrm>
            <a:custGeom>
              <a:avLst/>
              <a:gdLst>
                <a:gd name="T0" fmla="*/ 7 w 648"/>
                <a:gd name="T1" fmla="*/ 0 h 150"/>
                <a:gd name="T2" fmla="*/ 643 w 648"/>
                <a:gd name="T3" fmla="*/ 0 h 150"/>
                <a:gd name="T4" fmla="*/ 644 w 648"/>
                <a:gd name="T5" fmla="*/ 1 h 150"/>
                <a:gd name="T6" fmla="*/ 646 w 648"/>
                <a:gd name="T7" fmla="*/ 3 h 150"/>
                <a:gd name="T8" fmla="*/ 647 w 648"/>
                <a:gd name="T9" fmla="*/ 4 h 150"/>
                <a:gd name="T10" fmla="*/ 648 w 648"/>
                <a:gd name="T11" fmla="*/ 6 h 150"/>
                <a:gd name="T12" fmla="*/ 648 w 648"/>
                <a:gd name="T13" fmla="*/ 143 h 150"/>
                <a:gd name="T14" fmla="*/ 647 w 648"/>
                <a:gd name="T15" fmla="*/ 145 h 150"/>
                <a:gd name="T16" fmla="*/ 646 w 648"/>
                <a:gd name="T17" fmla="*/ 147 h 150"/>
                <a:gd name="T18" fmla="*/ 644 w 648"/>
                <a:gd name="T19" fmla="*/ 150 h 150"/>
                <a:gd name="T20" fmla="*/ 641 w 648"/>
                <a:gd name="T21" fmla="*/ 150 h 150"/>
                <a:gd name="T22" fmla="*/ 6 w 648"/>
                <a:gd name="T23" fmla="*/ 150 h 150"/>
                <a:gd name="T24" fmla="*/ 6 w 648"/>
                <a:gd name="T25" fmla="*/ 150 h 150"/>
                <a:gd name="T26" fmla="*/ 5 w 648"/>
                <a:gd name="T27" fmla="*/ 150 h 150"/>
                <a:gd name="T28" fmla="*/ 3 w 648"/>
                <a:gd name="T29" fmla="*/ 148 h 150"/>
                <a:gd name="T30" fmla="*/ 2 w 648"/>
                <a:gd name="T31" fmla="*/ 147 h 150"/>
                <a:gd name="T32" fmla="*/ 1 w 648"/>
                <a:gd name="T33" fmla="*/ 147 h 150"/>
                <a:gd name="T34" fmla="*/ 1 w 648"/>
                <a:gd name="T35" fmla="*/ 145 h 150"/>
                <a:gd name="T36" fmla="*/ 0 w 648"/>
                <a:gd name="T37" fmla="*/ 144 h 150"/>
                <a:gd name="T38" fmla="*/ 0 w 648"/>
                <a:gd name="T39" fmla="*/ 143 h 150"/>
                <a:gd name="T40" fmla="*/ 0 w 648"/>
                <a:gd name="T41" fmla="*/ 7 h 150"/>
                <a:gd name="T42" fmla="*/ 0 w 648"/>
                <a:gd name="T43" fmla="*/ 6 h 150"/>
                <a:gd name="T44" fmla="*/ 0 w 648"/>
                <a:gd name="T45" fmla="*/ 6 h 150"/>
                <a:gd name="T46" fmla="*/ 1 w 648"/>
                <a:gd name="T47" fmla="*/ 5 h 150"/>
                <a:gd name="T48" fmla="*/ 1 w 648"/>
                <a:gd name="T49" fmla="*/ 4 h 150"/>
                <a:gd name="T50" fmla="*/ 1 w 648"/>
                <a:gd name="T51" fmla="*/ 4 h 150"/>
                <a:gd name="T52" fmla="*/ 2 w 648"/>
                <a:gd name="T53" fmla="*/ 3 h 150"/>
                <a:gd name="T54" fmla="*/ 2 w 648"/>
                <a:gd name="T55" fmla="*/ 3 h 150"/>
                <a:gd name="T56" fmla="*/ 3 w 648"/>
                <a:gd name="T57" fmla="*/ 1 h 150"/>
                <a:gd name="T58" fmla="*/ 3 w 648"/>
                <a:gd name="T59" fmla="*/ 1 h 150"/>
                <a:gd name="T60" fmla="*/ 5 w 648"/>
                <a:gd name="T61" fmla="*/ 1 h 150"/>
                <a:gd name="T62" fmla="*/ 5 w 648"/>
                <a:gd name="T63" fmla="*/ 1 h 150"/>
                <a:gd name="T64" fmla="*/ 5 w 648"/>
                <a:gd name="T65" fmla="*/ 0 h 150"/>
                <a:gd name="T66" fmla="*/ 6 w 648"/>
                <a:gd name="T67" fmla="*/ 0 h 150"/>
                <a:gd name="T68" fmla="*/ 7 w 648"/>
                <a:gd name="T6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150">
                  <a:moveTo>
                    <a:pt x="7" y="0"/>
                  </a:moveTo>
                  <a:lnTo>
                    <a:pt x="7" y="0"/>
                  </a:lnTo>
                  <a:lnTo>
                    <a:pt x="641" y="0"/>
                  </a:lnTo>
                  <a:lnTo>
                    <a:pt x="643" y="0"/>
                  </a:lnTo>
                  <a:lnTo>
                    <a:pt x="644" y="0"/>
                  </a:lnTo>
                  <a:lnTo>
                    <a:pt x="644" y="1"/>
                  </a:lnTo>
                  <a:lnTo>
                    <a:pt x="645" y="1"/>
                  </a:lnTo>
                  <a:lnTo>
                    <a:pt x="646" y="3"/>
                  </a:lnTo>
                  <a:lnTo>
                    <a:pt x="646" y="3"/>
                  </a:lnTo>
                  <a:lnTo>
                    <a:pt x="647" y="4"/>
                  </a:lnTo>
                  <a:lnTo>
                    <a:pt x="647" y="5"/>
                  </a:lnTo>
                  <a:lnTo>
                    <a:pt x="648" y="6"/>
                  </a:lnTo>
                  <a:lnTo>
                    <a:pt x="648" y="7"/>
                  </a:lnTo>
                  <a:lnTo>
                    <a:pt x="648" y="143"/>
                  </a:lnTo>
                  <a:lnTo>
                    <a:pt x="648" y="144"/>
                  </a:lnTo>
                  <a:lnTo>
                    <a:pt x="647" y="145"/>
                  </a:lnTo>
                  <a:lnTo>
                    <a:pt x="647" y="147"/>
                  </a:lnTo>
                  <a:lnTo>
                    <a:pt x="646" y="147"/>
                  </a:lnTo>
                  <a:lnTo>
                    <a:pt x="645" y="148"/>
                  </a:lnTo>
                  <a:lnTo>
                    <a:pt x="644" y="150"/>
                  </a:lnTo>
                  <a:lnTo>
                    <a:pt x="643" y="150"/>
                  </a:lnTo>
                  <a:lnTo>
                    <a:pt x="641" y="150"/>
                  </a:lnTo>
                  <a:lnTo>
                    <a:pt x="7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3" y="148"/>
                  </a:lnTo>
                  <a:lnTo>
                    <a:pt x="3" y="148"/>
                  </a:lnTo>
                  <a:lnTo>
                    <a:pt x="2" y="148"/>
                  </a:lnTo>
                  <a:lnTo>
                    <a:pt x="2" y="147"/>
                  </a:lnTo>
                  <a:lnTo>
                    <a:pt x="2" y="147"/>
                  </a:lnTo>
                  <a:lnTo>
                    <a:pt x="1" y="147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5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9D9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09" name="Freeform 1513">
              <a:extLst>
                <a:ext uri="{FF2B5EF4-FFF2-40B4-BE49-F238E27FC236}">
                  <a16:creationId xmlns:a16="http://schemas.microsoft.com/office/drawing/2014/main" id="{75F2BCEC-7A0E-2259-CB49-A17C11DD22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4" y="1415"/>
              <a:ext cx="176" cy="27"/>
            </a:xfrm>
            <a:custGeom>
              <a:avLst/>
              <a:gdLst>
                <a:gd name="T0" fmla="*/ 344 w 351"/>
                <a:gd name="T1" fmla="*/ 0 h 90"/>
                <a:gd name="T2" fmla="*/ 344 w 351"/>
                <a:gd name="T3" fmla="*/ 0 h 90"/>
                <a:gd name="T4" fmla="*/ 346 w 351"/>
                <a:gd name="T5" fmla="*/ 0 h 90"/>
                <a:gd name="T6" fmla="*/ 347 w 351"/>
                <a:gd name="T7" fmla="*/ 0 h 90"/>
                <a:gd name="T8" fmla="*/ 347 w 351"/>
                <a:gd name="T9" fmla="*/ 1 h 90"/>
                <a:gd name="T10" fmla="*/ 348 w 351"/>
                <a:gd name="T11" fmla="*/ 1 h 90"/>
                <a:gd name="T12" fmla="*/ 349 w 351"/>
                <a:gd name="T13" fmla="*/ 3 h 90"/>
                <a:gd name="T14" fmla="*/ 349 w 351"/>
                <a:gd name="T15" fmla="*/ 3 h 90"/>
                <a:gd name="T16" fmla="*/ 350 w 351"/>
                <a:gd name="T17" fmla="*/ 4 h 90"/>
                <a:gd name="T18" fmla="*/ 350 w 351"/>
                <a:gd name="T19" fmla="*/ 5 h 90"/>
                <a:gd name="T20" fmla="*/ 351 w 351"/>
                <a:gd name="T21" fmla="*/ 6 h 90"/>
                <a:gd name="T22" fmla="*/ 351 w 351"/>
                <a:gd name="T23" fmla="*/ 7 h 90"/>
                <a:gd name="T24" fmla="*/ 351 w 351"/>
                <a:gd name="T25" fmla="*/ 83 h 90"/>
                <a:gd name="T26" fmla="*/ 351 w 351"/>
                <a:gd name="T27" fmla="*/ 84 h 90"/>
                <a:gd name="T28" fmla="*/ 350 w 351"/>
                <a:gd name="T29" fmla="*/ 85 h 90"/>
                <a:gd name="T30" fmla="*/ 350 w 351"/>
                <a:gd name="T31" fmla="*/ 86 h 90"/>
                <a:gd name="T32" fmla="*/ 349 w 351"/>
                <a:gd name="T33" fmla="*/ 88 h 90"/>
                <a:gd name="T34" fmla="*/ 348 w 351"/>
                <a:gd name="T35" fmla="*/ 89 h 90"/>
                <a:gd name="T36" fmla="*/ 347 w 351"/>
                <a:gd name="T37" fmla="*/ 89 h 90"/>
                <a:gd name="T38" fmla="*/ 346 w 351"/>
                <a:gd name="T39" fmla="*/ 90 h 90"/>
                <a:gd name="T40" fmla="*/ 344 w 351"/>
                <a:gd name="T41" fmla="*/ 90 h 90"/>
                <a:gd name="T42" fmla="*/ 7 w 351"/>
                <a:gd name="T43" fmla="*/ 90 h 90"/>
                <a:gd name="T44" fmla="*/ 0 w 351"/>
                <a:gd name="T45" fmla="*/ 90 h 90"/>
                <a:gd name="T46" fmla="*/ 0 w 351"/>
                <a:gd name="T47" fmla="*/ 0 h 90"/>
                <a:gd name="T48" fmla="*/ 344 w 351"/>
                <a:gd name="T4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1" h="90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83"/>
                  </a:lnTo>
                  <a:lnTo>
                    <a:pt x="351" y="84"/>
                  </a:lnTo>
                  <a:lnTo>
                    <a:pt x="350" y="85"/>
                  </a:lnTo>
                  <a:lnTo>
                    <a:pt x="350" y="86"/>
                  </a:lnTo>
                  <a:lnTo>
                    <a:pt x="349" y="88"/>
                  </a:lnTo>
                  <a:lnTo>
                    <a:pt x="348" y="89"/>
                  </a:lnTo>
                  <a:lnTo>
                    <a:pt x="347" y="89"/>
                  </a:lnTo>
                  <a:lnTo>
                    <a:pt x="346" y="90"/>
                  </a:lnTo>
                  <a:lnTo>
                    <a:pt x="344" y="90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999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0" name="Freeform 1514">
              <a:extLst>
                <a:ext uri="{FF2B5EF4-FFF2-40B4-BE49-F238E27FC236}">
                  <a16:creationId xmlns:a16="http://schemas.microsoft.com/office/drawing/2014/main" id="{7DA8FDE4-2FBA-EA75-17D8-E0F8750FA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" y="1412"/>
              <a:ext cx="148" cy="2"/>
            </a:xfrm>
            <a:custGeom>
              <a:avLst/>
              <a:gdLst>
                <a:gd name="T0" fmla="*/ 7 w 294"/>
                <a:gd name="T1" fmla="*/ 0 h 8"/>
                <a:gd name="T2" fmla="*/ 6 w 294"/>
                <a:gd name="T3" fmla="*/ 0 h 8"/>
                <a:gd name="T4" fmla="*/ 4 w 294"/>
                <a:gd name="T5" fmla="*/ 0 h 8"/>
                <a:gd name="T6" fmla="*/ 4 w 294"/>
                <a:gd name="T7" fmla="*/ 1 h 8"/>
                <a:gd name="T8" fmla="*/ 3 w 294"/>
                <a:gd name="T9" fmla="*/ 1 h 8"/>
                <a:gd name="T10" fmla="*/ 3 w 294"/>
                <a:gd name="T11" fmla="*/ 1 h 8"/>
                <a:gd name="T12" fmla="*/ 3 w 294"/>
                <a:gd name="T13" fmla="*/ 1 h 8"/>
                <a:gd name="T14" fmla="*/ 2 w 294"/>
                <a:gd name="T15" fmla="*/ 3 h 8"/>
                <a:gd name="T16" fmla="*/ 2 w 294"/>
                <a:gd name="T17" fmla="*/ 3 h 8"/>
                <a:gd name="T18" fmla="*/ 1 w 294"/>
                <a:gd name="T19" fmla="*/ 4 h 8"/>
                <a:gd name="T20" fmla="*/ 1 w 294"/>
                <a:gd name="T21" fmla="*/ 5 h 8"/>
                <a:gd name="T22" fmla="*/ 1 w 294"/>
                <a:gd name="T23" fmla="*/ 5 h 8"/>
                <a:gd name="T24" fmla="*/ 1 w 294"/>
                <a:gd name="T25" fmla="*/ 6 h 8"/>
                <a:gd name="T26" fmla="*/ 0 w 294"/>
                <a:gd name="T27" fmla="*/ 6 h 8"/>
                <a:gd name="T28" fmla="*/ 0 w 294"/>
                <a:gd name="T29" fmla="*/ 7 h 8"/>
                <a:gd name="T30" fmla="*/ 0 w 294"/>
                <a:gd name="T31" fmla="*/ 7 h 8"/>
                <a:gd name="T32" fmla="*/ 0 w 294"/>
                <a:gd name="T33" fmla="*/ 8 h 8"/>
                <a:gd name="T34" fmla="*/ 0 w 294"/>
                <a:gd name="T35" fmla="*/ 8 h 8"/>
                <a:gd name="T36" fmla="*/ 1 w 294"/>
                <a:gd name="T37" fmla="*/ 8 h 8"/>
                <a:gd name="T38" fmla="*/ 1 w 294"/>
                <a:gd name="T39" fmla="*/ 8 h 8"/>
                <a:gd name="T40" fmla="*/ 1 w 294"/>
                <a:gd name="T41" fmla="*/ 8 h 8"/>
                <a:gd name="T42" fmla="*/ 1 w 294"/>
                <a:gd name="T43" fmla="*/ 8 h 8"/>
                <a:gd name="T44" fmla="*/ 2 w 294"/>
                <a:gd name="T45" fmla="*/ 7 h 8"/>
                <a:gd name="T46" fmla="*/ 2 w 294"/>
                <a:gd name="T47" fmla="*/ 7 h 8"/>
                <a:gd name="T48" fmla="*/ 3 w 294"/>
                <a:gd name="T49" fmla="*/ 6 h 8"/>
                <a:gd name="T50" fmla="*/ 4 w 294"/>
                <a:gd name="T51" fmla="*/ 5 h 8"/>
                <a:gd name="T52" fmla="*/ 4 w 294"/>
                <a:gd name="T53" fmla="*/ 5 h 8"/>
                <a:gd name="T54" fmla="*/ 6 w 294"/>
                <a:gd name="T55" fmla="*/ 5 h 8"/>
                <a:gd name="T56" fmla="*/ 6 w 294"/>
                <a:gd name="T57" fmla="*/ 5 h 8"/>
                <a:gd name="T58" fmla="*/ 7 w 294"/>
                <a:gd name="T59" fmla="*/ 4 h 8"/>
                <a:gd name="T60" fmla="*/ 294 w 294"/>
                <a:gd name="T61" fmla="*/ 4 h 8"/>
                <a:gd name="T62" fmla="*/ 7 w 294"/>
                <a:gd name="T6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4" h="8">
                  <a:moveTo>
                    <a:pt x="7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4"/>
                  </a:lnTo>
                  <a:lnTo>
                    <a:pt x="294" y="4"/>
                  </a:lnTo>
                  <a:lnTo>
                    <a:pt x="29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6E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1" name="Freeform 1515">
              <a:extLst>
                <a:ext uri="{FF2B5EF4-FFF2-40B4-BE49-F238E27FC236}">
                  <a16:creationId xmlns:a16="http://schemas.microsoft.com/office/drawing/2014/main" id="{26D0381E-4DD1-4DB3-8337-F37A8D772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2"/>
              <a:ext cx="176" cy="2"/>
            </a:xfrm>
            <a:custGeom>
              <a:avLst/>
              <a:gdLst>
                <a:gd name="T0" fmla="*/ 344 w 351"/>
                <a:gd name="T1" fmla="*/ 0 h 8"/>
                <a:gd name="T2" fmla="*/ 344 w 351"/>
                <a:gd name="T3" fmla="*/ 0 h 8"/>
                <a:gd name="T4" fmla="*/ 346 w 351"/>
                <a:gd name="T5" fmla="*/ 0 h 8"/>
                <a:gd name="T6" fmla="*/ 347 w 351"/>
                <a:gd name="T7" fmla="*/ 0 h 8"/>
                <a:gd name="T8" fmla="*/ 347 w 351"/>
                <a:gd name="T9" fmla="*/ 1 h 8"/>
                <a:gd name="T10" fmla="*/ 348 w 351"/>
                <a:gd name="T11" fmla="*/ 1 h 8"/>
                <a:gd name="T12" fmla="*/ 349 w 351"/>
                <a:gd name="T13" fmla="*/ 3 h 8"/>
                <a:gd name="T14" fmla="*/ 349 w 351"/>
                <a:gd name="T15" fmla="*/ 3 h 8"/>
                <a:gd name="T16" fmla="*/ 350 w 351"/>
                <a:gd name="T17" fmla="*/ 4 h 8"/>
                <a:gd name="T18" fmla="*/ 350 w 351"/>
                <a:gd name="T19" fmla="*/ 5 h 8"/>
                <a:gd name="T20" fmla="*/ 351 w 351"/>
                <a:gd name="T21" fmla="*/ 6 h 8"/>
                <a:gd name="T22" fmla="*/ 351 w 351"/>
                <a:gd name="T23" fmla="*/ 7 h 8"/>
                <a:gd name="T24" fmla="*/ 351 w 351"/>
                <a:gd name="T25" fmla="*/ 7 h 8"/>
                <a:gd name="T26" fmla="*/ 351 w 351"/>
                <a:gd name="T27" fmla="*/ 8 h 8"/>
                <a:gd name="T28" fmla="*/ 350 w 351"/>
                <a:gd name="T29" fmla="*/ 8 h 8"/>
                <a:gd name="T30" fmla="*/ 350 w 351"/>
                <a:gd name="T31" fmla="*/ 8 h 8"/>
                <a:gd name="T32" fmla="*/ 350 w 351"/>
                <a:gd name="T33" fmla="*/ 8 h 8"/>
                <a:gd name="T34" fmla="*/ 349 w 351"/>
                <a:gd name="T35" fmla="*/ 7 h 8"/>
                <a:gd name="T36" fmla="*/ 348 w 351"/>
                <a:gd name="T37" fmla="*/ 6 h 8"/>
                <a:gd name="T38" fmla="*/ 347 w 351"/>
                <a:gd name="T39" fmla="*/ 5 h 8"/>
                <a:gd name="T40" fmla="*/ 346 w 351"/>
                <a:gd name="T41" fmla="*/ 5 h 8"/>
                <a:gd name="T42" fmla="*/ 346 w 351"/>
                <a:gd name="T43" fmla="*/ 4 h 8"/>
                <a:gd name="T44" fmla="*/ 344 w 351"/>
                <a:gd name="T45" fmla="*/ 4 h 8"/>
                <a:gd name="T46" fmla="*/ 0 w 351"/>
                <a:gd name="T47" fmla="*/ 4 h 8"/>
                <a:gd name="T48" fmla="*/ 0 w 351"/>
                <a:gd name="T49" fmla="*/ 0 h 8"/>
                <a:gd name="T50" fmla="*/ 344 w 351"/>
                <a:gd name="T5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8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7"/>
                  </a:lnTo>
                  <a:lnTo>
                    <a:pt x="351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49" y="7"/>
                  </a:lnTo>
                  <a:lnTo>
                    <a:pt x="348" y="6"/>
                  </a:lnTo>
                  <a:lnTo>
                    <a:pt x="347" y="5"/>
                  </a:lnTo>
                  <a:lnTo>
                    <a:pt x="346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B3B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2" name="Line 1516">
              <a:extLst>
                <a:ext uri="{FF2B5EF4-FFF2-40B4-BE49-F238E27FC236}">
                  <a16:creationId xmlns:a16="http://schemas.microsoft.com/office/drawing/2014/main" id="{6E05FB6F-E1FA-DB04-E9D3-FC242E971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7" y="1412"/>
              <a:ext cx="1" cy="18"/>
            </a:xfrm>
            <a:prstGeom prst="line">
              <a:avLst/>
            </a:prstGeom>
            <a:noFill/>
            <a:ln w="1588">
              <a:solidFill>
                <a:srgbClr val="CCCCB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3" name="Line 1517">
              <a:extLst>
                <a:ext uri="{FF2B5EF4-FFF2-40B4-BE49-F238E27FC236}">
                  <a16:creationId xmlns:a16="http://schemas.microsoft.com/office/drawing/2014/main" id="{61086B2B-81E3-DB7C-8879-BFFCDEDFD3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1411"/>
              <a:ext cx="175" cy="1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4" name="Line 1518">
              <a:extLst>
                <a:ext uri="{FF2B5EF4-FFF2-40B4-BE49-F238E27FC236}">
                  <a16:creationId xmlns:a16="http://schemas.microsoft.com/office/drawing/2014/main" id="{91AE1698-7B16-BF00-75E2-67D9F3400F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7" cy="14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5" name="Line 1519">
              <a:extLst>
                <a:ext uri="{FF2B5EF4-FFF2-40B4-BE49-F238E27FC236}">
                  <a16:creationId xmlns:a16="http://schemas.microsoft.com/office/drawing/2014/main" id="{31B9B061-3CA3-E883-49D6-1FA4F7E285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6" cy="14"/>
            </a:xfrm>
            <a:prstGeom prst="line">
              <a:avLst/>
            </a:prstGeom>
            <a:noFill/>
            <a:ln w="1588">
              <a:solidFill>
                <a:srgbClr val="9999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6" name="Freeform 1520">
              <a:extLst>
                <a:ext uri="{FF2B5EF4-FFF2-40B4-BE49-F238E27FC236}">
                  <a16:creationId xmlns:a16="http://schemas.microsoft.com/office/drawing/2014/main" id="{D87E76CF-E2B0-2184-3181-A8D732B7A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1"/>
              <a:ext cx="174" cy="1"/>
            </a:xfrm>
            <a:custGeom>
              <a:avLst/>
              <a:gdLst>
                <a:gd name="T0" fmla="*/ 0 w 348"/>
                <a:gd name="T1" fmla="*/ 7 h 7"/>
                <a:gd name="T2" fmla="*/ 0 w 348"/>
                <a:gd name="T3" fmla="*/ 7 h 7"/>
                <a:gd name="T4" fmla="*/ 348 w 348"/>
                <a:gd name="T5" fmla="*/ 7 h 7"/>
                <a:gd name="T6" fmla="*/ 345 w 348"/>
                <a:gd name="T7" fmla="*/ 0 h 7"/>
                <a:gd name="T8" fmla="*/ 0 w 348"/>
                <a:gd name="T9" fmla="*/ 0 h 7"/>
                <a:gd name="T10" fmla="*/ 0 w 348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8" h="7">
                  <a:moveTo>
                    <a:pt x="0" y="7"/>
                  </a:moveTo>
                  <a:lnTo>
                    <a:pt x="0" y="7"/>
                  </a:lnTo>
                  <a:lnTo>
                    <a:pt x="348" y="7"/>
                  </a:lnTo>
                  <a:lnTo>
                    <a:pt x="34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217" name="Group 1521">
            <a:extLst>
              <a:ext uri="{FF2B5EF4-FFF2-40B4-BE49-F238E27FC236}">
                <a16:creationId xmlns:a16="http://schemas.microsoft.com/office/drawing/2014/main" id="{D22447AB-19BC-380E-0CE9-B57784CC639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240587" y="4446588"/>
            <a:ext cx="682625" cy="114300"/>
            <a:chOff x="3968" y="1397"/>
            <a:chExt cx="325" cy="52"/>
          </a:xfrm>
        </p:grpSpPr>
        <p:sp>
          <p:nvSpPr>
            <p:cNvPr id="31218" name="Freeform 1522">
              <a:extLst>
                <a:ext uri="{FF2B5EF4-FFF2-40B4-BE49-F238E27FC236}">
                  <a16:creationId xmlns:a16="http://schemas.microsoft.com/office/drawing/2014/main" id="{CE13E8E4-15D3-E467-B718-FA9069099C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1397"/>
              <a:ext cx="323" cy="17"/>
            </a:xfrm>
            <a:custGeom>
              <a:avLst/>
              <a:gdLst>
                <a:gd name="T0" fmla="*/ 647 w 647"/>
                <a:gd name="T1" fmla="*/ 86 h 86"/>
                <a:gd name="T2" fmla="*/ 647 w 647"/>
                <a:gd name="T3" fmla="*/ 86 h 86"/>
                <a:gd name="T4" fmla="*/ 608 w 647"/>
                <a:gd name="T5" fmla="*/ 0 h 86"/>
                <a:gd name="T6" fmla="*/ 66 w 647"/>
                <a:gd name="T7" fmla="*/ 0 h 86"/>
                <a:gd name="T8" fmla="*/ 0 w 647"/>
                <a:gd name="T9" fmla="*/ 82 h 86"/>
                <a:gd name="T10" fmla="*/ 647 w 647"/>
                <a:gd name="T1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7" h="86">
                  <a:moveTo>
                    <a:pt x="647" y="86"/>
                  </a:moveTo>
                  <a:lnTo>
                    <a:pt x="647" y="86"/>
                  </a:lnTo>
                  <a:lnTo>
                    <a:pt x="608" y="0"/>
                  </a:lnTo>
                  <a:lnTo>
                    <a:pt x="66" y="0"/>
                  </a:lnTo>
                  <a:lnTo>
                    <a:pt x="0" y="82"/>
                  </a:lnTo>
                  <a:lnTo>
                    <a:pt x="647" y="86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9" name="Freeform 1523">
              <a:extLst>
                <a:ext uri="{FF2B5EF4-FFF2-40B4-BE49-F238E27FC236}">
                  <a16:creationId xmlns:a16="http://schemas.microsoft.com/office/drawing/2014/main" id="{F34019AB-BDF3-9F9A-B881-1A58CEA7F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1430"/>
              <a:ext cx="318" cy="19"/>
            </a:xfrm>
            <a:custGeom>
              <a:avLst/>
              <a:gdLst>
                <a:gd name="T0" fmla="*/ 7 w 635"/>
                <a:gd name="T1" fmla="*/ 0 h 94"/>
                <a:gd name="T2" fmla="*/ 629 w 635"/>
                <a:gd name="T3" fmla="*/ 0 h 94"/>
                <a:gd name="T4" fmla="*/ 631 w 635"/>
                <a:gd name="T5" fmla="*/ 1 h 94"/>
                <a:gd name="T6" fmla="*/ 632 w 635"/>
                <a:gd name="T7" fmla="*/ 6 h 94"/>
                <a:gd name="T8" fmla="*/ 633 w 635"/>
                <a:gd name="T9" fmla="*/ 19 h 94"/>
                <a:gd name="T10" fmla="*/ 634 w 635"/>
                <a:gd name="T11" fmla="*/ 33 h 94"/>
                <a:gd name="T12" fmla="*/ 635 w 635"/>
                <a:gd name="T13" fmla="*/ 87 h 94"/>
                <a:gd name="T14" fmla="*/ 634 w 635"/>
                <a:gd name="T15" fmla="*/ 89 h 94"/>
                <a:gd name="T16" fmla="*/ 633 w 635"/>
                <a:gd name="T17" fmla="*/ 92 h 94"/>
                <a:gd name="T18" fmla="*/ 632 w 635"/>
                <a:gd name="T19" fmla="*/ 94 h 94"/>
                <a:gd name="T20" fmla="*/ 628 w 635"/>
                <a:gd name="T21" fmla="*/ 94 h 94"/>
                <a:gd name="T22" fmla="*/ 6 w 635"/>
                <a:gd name="T23" fmla="*/ 94 h 94"/>
                <a:gd name="T24" fmla="*/ 5 w 635"/>
                <a:gd name="T25" fmla="*/ 94 h 94"/>
                <a:gd name="T26" fmla="*/ 3 w 635"/>
                <a:gd name="T27" fmla="*/ 94 h 94"/>
                <a:gd name="T28" fmla="*/ 2 w 635"/>
                <a:gd name="T29" fmla="*/ 93 h 94"/>
                <a:gd name="T30" fmla="*/ 2 w 635"/>
                <a:gd name="T31" fmla="*/ 92 h 94"/>
                <a:gd name="T32" fmla="*/ 1 w 635"/>
                <a:gd name="T33" fmla="*/ 91 h 94"/>
                <a:gd name="T34" fmla="*/ 1 w 635"/>
                <a:gd name="T35" fmla="*/ 89 h 94"/>
                <a:gd name="T36" fmla="*/ 0 w 635"/>
                <a:gd name="T37" fmla="*/ 88 h 94"/>
                <a:gd name="T38" fmla="*/ 0 w 635"/>
                <a:gd name="T39" fmla="*/ 87 h 94"/>
                <a:gd name="T40" fmla="*/ 0 w 635"/>
                <a:gd name="T41" fmla="*/ 40 h 94"/>
                <a:gd name="T42" fmla="*/ 0 w 635"/>
                <a:gd name="T43" fmla="*/ 35 h 94"/>
                <a:gd name="T44" fmla="*/ 1 w 635"/>
                <a:gd name="T45" fmla="*/ 26 h 94"/>
                <a:gd name="T46" fmla="*/ 2 w 635"/>
                <a:gd name="T47" fmla="*/ 19 h 94"/>
                <a:gd name="T48" fmla="*/ 2 w 635"/>
                <a:gd name="T49" fmla="*/ 14 h 94"/>
                <a:gd name="T50" fmla="*/ 3 w 635"/>
                <a:gd name="T51" fmla="*/ 10 h 94"/>
                <a:gd name="T52" fmla="*/ 3 w 635"/>
                <a:gd name="T53" fmla="*/ 6 h 94"/>
                <a:gd name="T54" fmla="*/ 5 w 635"/>
                <a:gd name="T55" fmla="*/ 3 h 94"/>
                <a:gd name="T56" fmla="*/ 5 w 635"/>
                <a:gd name="T57" fmla="*/ 1 h 94"/>
                <a:gd name="T58" fmla="*/ 6 w 635"/>
                <a:gd name="T59" fmla="*/ 0 h 94"/>
                <a:gd name="T60" fmla="*/ 6 w 635"/>
                <a:gd name="T61" fmla="*/ 0 h 94"/>
                <a:gd name="T62" fmla="*/ 7 w 635"/>
                <a:gd name="T6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5" h="94">
                  <a:moveTo>
                    <a:pt x="7" y="0"/>
                  </a:moveTo>
                  <a:lnTo>
                    <a:pt x="7" y="0"/>
                  </a:lnTo>
                  <a:lnTo>
                    <a:pt x="628" y="0"/>
                  </a:lnTo>
                  <a:lnTo>
                    <a:pt x="629" y="0"/>
                  </a:lnTo>
                  <a:lnTo>
                    <a:pt x="629" y="0"/>
                  </a:lnTo>
                  <a:lnTo>
                    <a:pt x="631" y="1"/>
                  </a:lnTo>
                  <a:lnTo>
                    <a:pt x="631" y="3"/>
                  </a:lnTo>
                  <a:lnTo>
                    <a:pt x="632" y="6"/>
                  </a:lnTo>
                  <a:lnTo>
                    <a:pt x="632" y="11"/>
                  </a:lnTo>
                  <a:lnTo>
                    <a:pt x="633" y="19"/>
                  </a:lnTo>
                  <a:lnTo>
                    <a:pt x="634" y="26"/>
                  </a:lnTo>
                  <a:lnTo>
                    <a:pt x="634" y="33"/>
                  </a:lnTo>
                  <a:lnTo>
                    <a:pt x="635" y="41"/>
                  </a:lnTo>
                  <a:lnTo>
                    <a:pt x="635" y="87"/>
                  </a:lnTo>
                  <a:lnTo>
                    <a:pt x="635" y="88"/>
                  </a:lnTo>
                  <a:lnTo>
                    <a:pt x="634" y="89"/>
                  </a:lnTo>
                  <a:lnTo>
                    <a:pt x="634" y="91"/>
                  </a:lnTo>
                  <a:lnTo>
                    <a:pt x="633" y="92"/>
                  </a:lnTo>
                  <a:lnTo>
                    <a:pt x="632" y="93"/>
                  </a:lnTo>
                  <a:lnTo>
                    <a:pt x="632" y="94"/>
                  </a:lnTo>
                  <a:lnTo>
                    <a:pt x="631" y="94"/>
                  </a:lnTo>
                  <a:lnTo>
                    <a:pt x="628" y="94"/>
                  </a:lnTo>
                  <a:lnTo>
                    <a:pt x="7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2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3"/>
                  </a:lnTo>
                  <a:lnTo>
                    <a:pt x="1" y="26"/>
                  </a:lnTo>
                  <a:lnTo>
                    <a:pt x="1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9B9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0" name="Freeform 1524">
              <a:extLst>
                <a:ext uri="{FF2B5EF4-FFF2-40B4-BE49-F238E27FC236}">
                  <a16:creationId xmlns:a16="http://schemas.microsoft.com/office/drawing/2014/main" id="{6766D101-FF00-CBA0-7A54-3C56908B10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412"/>
              <a:ext cx="324" cy="30"/>
            </a:xfrm>
            <a:custGeom>
              <a:avLst/>
              <a:gdLst>
                <a:gd name="T0" fmla="*/ 7 w 648"/>
                <a:gd name="T1" fmla="*/ 0 h 150"/>
                <a:gd name="T2" fmla="*/ 643 w 648"/>
                <a:gd name="T3" fmla="*/ 0 h 150"/>
                <a:gd name="T4" fmla="*/ 644 w 648"/>
                <a:gd name="T5" fmla="*/ 1 h 150"/>
                <a:gd name="T6" fmla="*/ 646 w 648"/>
                <a:gd name="T7" fmla="*/ 3 h 150"/>
                <a:gd name="T8" fmla="*/ 647 w 648"/>
                <a:gd name="T9" fmla="*/ 4 h 150"/>
                <a:gd name="T10" fmla="*/ 648 w 648"/>
                <a:gd name="T11" fmla="*/ 6 h 150"/>
                <a:gd name="T12" fmla="*/ 648 w 648"/>
                <a:gd name="T13" fmla="*/ 143 h 150"/>
                <a:gd name="T14" fmla="*/ 647 w 648"/>
                <a:gd name="T15" fmla="*/ 145 h 150"/>
                <a:gd name="T16" fmla="*/ 646 w 648"/>
                <a:gd name="T17" fmla="*/ 147 h 150"/>
                <a:gd name="T18" fmla="*/ 644 w 648"/>
                <a:gd name="T19" fmla="*/ 150 h 150"/>
                <a:gd name="T20" fmla="*/ 641 w 648"/>
                <a:gd name="T21" fmla="*/ 150 h 150"/>
                <a:gd name="T22" fmla="*/ 6 w 648"/>
                <a:gd name="T23" fmla="*/ 150 h 150"/>
                <a:gd name="T24" fmla="*/ 6 w 648"/>
                <a:gd name="T25" fmla="*/ 150 h 150"/>
                <a:gd name="T26" fmla="*/ 5 w 648"/>
                <a:gd name="T27" fmla="*/ 150 h 150"/>
                <a:gd name="T28" fmla="*/ 3 w 648"/>
                <a:gd name="T29" fmla="*/ 148 h 150"/>
                <a:gd name="T30" fmla="*/ 2 w 648"/>
                <a:gd name="T31" fmla="*/ 147 h 150"/>
                <a:gd name="T32" fmla="*/ 1 w 648"/>
                <a:gd name="T33" fmla="*/ 147 h 150"/>
                <a:gd name="T34" fmla="*/ 1 w 648"/>
                <a:gd name="T35" fmla="*/ 145 h 150"/>
                <a:gd name="T36" fmla="*/ 0 w 648"/>
                <a:gd name="T37" fmla="*/ 144 h 150"/>
                <a:gd name="T38" fmla="*/ 0 w 648"/>
                <a:gd name="T39" fmla="*/ 143 h 150"/>
                <a:gd name="T40" fmla="*/ 0 w 648"/>
                <a:gd name="T41" fmla="*/ 7 h 150"/>
                <a:gd name="T42" fmla="*/ 0 w 648"/>
                <a:gd name="T43" fmla="*/ 6 h 150"/>
                <a:gd name="T44" fmla="*/ 0 w 648"/>
                <a:gd name="T45" fmla="*/ 6 h 150"/>
                <a:gd name="T46" fmla="*/ 1 w 648"/>
                <a:gd name="T47" fmla="*/ 5 h 150"/>
                <a:gd name="T48" fmla="*/ 1 w 648"/>
                <a:gd name="T49" fmla="*/ 4 h 150"/>
                <a:gd name="T50" fmla="*/ 1 w 648"/>
                <a:gd name="T51" fmla="*/ 4 h 150"/>
                <a:gd name="T52" fmla="*/ 2 w 648"/>
                <a:gd name="T53" fmla="*/ 3 h 150"/>
                <a:gd name="T54" fmla="*/ 2 w 648"/>
                <a:gd name="T55" fmla="*/ 3 h 150"/>
                <a:gd name="T56" fmla="*/ 3 w 648"/>
                <a:gd name="T57" fmla="*/ 1 h 150"/>
                <a:gd name="T58" fmla="*/ 3 w 648"/>
                <a:gd name="T59" fmla="*/ 1 h 150"/>
                <a:gd name="T60" fmla="*/ 5 w 648"/>
                <a:gd name="T61" fmla="*/ 1 h 150"/>
                <a:gd name="T62" fmla="*/ 5 w 648"/>
                <a:gd name="T63" fmla="*/ 1 h 150"/>
                <a:gd name="T64" fmla="*/ 5 w 648"/>
                <a:gd name="T65" fmla="*/ 0 h 150"/>
                <a:gd name="T66" fmla="*/ 6 w 648"/>
                <a:gd name="T67" fmla="*/ 0 h 150"/>
                <a:gd name="T68" fmla="*/ 7 w 648"/>
                <a:gd name="T6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150">
                  <a:moveTo>
                    <a:pt x="7" y="0"/>
                  </a:moveTo>
                  <a:lnTo>
                    <a:pt x="7" y="0"/>
                  </a:lnTo>
                  <a:lnTo>
                    <a:pt x="641" y="0"/>
                  </a:lnTo>
                  <a:lnTo>
                    <a:pt x="643" y="0"/>
                  </a:lnTo>
                  <a:lnTo>
                    <a:pt x="644" y="0"/>
                  </a:lnTo>
                  <a:lnTo>
                    <a:pt x="644" y="1"/>
                  </a:lnTo>
                  <a:lnTo>
                    <a:pt x="645" y="1"/>
                  </a:lnTo>
                  <a:lnTo>
                    <a:pt x="646" y="3"/>
                  </a:lnTo>
                  <a:lnTo>
                    <a:pt x="646" y="3"/>
                  </a:lnTo>
                  <a:lnTo>
                    <a:pt x="647" y="4"/>
                  </a:lnTo>
                  <a:lnTo>
                    <a:pt x="647" y="5"/>
                  </a:lnTo>
                  <a:lnTo>
                    <a:pt x="648" y="6"/>
                  </a:lnTo>
                  <a:lnTo>
                    <a:pt x="648" y="7"/>
                  </a:lnTo>
                  <a:lnTo>
                    <a:pt x="648" y="143"/>
                  </a:lnTo>
                  <a:lnTo>
                    <a:pt x="648" y="144"/>
                  </a:lnTo>
                  <a:lnTo>
                    <a:pt x="647" y="145"/>
                  </a:lnTo>
                  <a:lnTo>
                    <a:pt x="647" y="147"/>
                  </a:lnTo>
                  <a:lnTo>
                    <a:pt x="646" y="147"/>
                  </a:lnTo>
                  <a:lnTo>
                    <a:pt x="645" y="148"/>
                  </a:lnTo>
                  <a:lnTo>
                    <a:pt x="644" y="150"/>
                  </a:lnTo>
                  <a:lnTo>
                    <a:pt x="643" y="150"/>
                  </a:lnTo>
                  <a:lnTo>
                    <a:pt x="641" y="150"/>
                  </a:lnTo>
                  <a:lnTo>
                    <a:pt x="7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3" y="148"/>
                  </a:lnTo>
                  <a:lnTo>
                    <a:pt x="3" y="148"/>
                  </a:lnTo>
                  <a:lnTo>
                    <a:pt x="2" y="148"/>
                  </a:lnTo>
                  <a:lnTo>
                    <a:pt x="2" y="147"/>
                  </a:lnTo>
                  <a:lnTo>
                    <a:pt x="2" y="147"/>
                  </a:lnTo>
                  <a:lnTo>
                    <a:pt x="1" y="147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5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9D9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1" name="Freeform 1525">
              <a:extLst>
                <a:ext uri="{FF2B5EF4-FFF2-40B4-BE49-F238E27FC236}">
                  <a16:creationId xmlns:a16="http://schemas.microsoft.com/office/drawing/2014/main" id="{32A93BF7-762A-3135-B420-13F1ADA08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4" y="1415"/>
              <a:ext cx="176" cy="27"/>
            </a:xfrm>
            <a:custGeom>
              <a:avLst/>
              <a:gdLst>
                <a:gd name="T0" fmla="*/ 344 w 351"/>
                <a:gd name="T1" fmla="*/ 0 h 90"/>
                <a:gd name="T2" fmla="*/ 344 w 351"/>
                <a:gd name="T3" fmla="*/ 0 h 90"/>
                <a:gd name="T4" fmla="*/ 346 w 351"/>
                <a:gd name="T5" fmla="*/ 0 h 90"/>
                <a:gd name="T6" fmla="*/ 347 w 351"/>
                <a:gd name="T7" fmla="*/ 0 h 90"/>
                <a:gd name="T8" fmla="*/ 347 w 351"/>
                <a:gd name="T9" fmla="*/ 1 h 90"/>
                <a:gd name="T10" fmla="*/ 348 w 351"/>
                <a:gd name="T11" fmla="*/ 1 h 90"/>
                <a:gd name="T12" fmla="*/ 349 w 351"/>
                <a:gd name="T13" fmla="*/ 3 h 90"/>
                <a:gd name="T14" fmla="*/ 349 w 351"/>
                <a:gd name="T15" fmla="*/ 3 h 90"/>
                <a:gd name="T16" fmla="*/ 350 w 351"/>
                <a:gd name="T17" fmla="*/ 4 h 90"/>
                <a:gd name="T18" fmla="*/ 350 w 351"/>
                <a:gd name="T19" fmla="*/ 5 h 90"/>
                <a:gd name="T20" fmla="*/ 351 w 351"/>
                <a:gd name="T21" fmla="*/ 6 h 90"/>
                <a:gd name="T22" fmla="*/ 351 w 351"/>
                <a:gd name="T23" fmla="*/ 7 h 90"/>
                <a:gd name="T24" fmla="*/ 351 w 351"/>
                <a:gd name="T25" fmla="*/ 83 h 90"/>
                <a:gd name="T26" fmla="*/ 351 w 351"/>
                <a:gd name="T27" fmla="*/ 84 h 90"/>
                <a:gd name="T28" fmla="*/ 350 w 351"/>
                <a:gd name="T29" fmla="*/ 85 h 90"/>
                <a:gd name="T30" fmla="*/ 350 w 351"/>
                <a:gd name="T31" fmla="*/ 86 h 90"/>
                <a:gd name="T32" fmla="*/ 349 w 351"/>
                <a:gd name="T33" fmla="*/ 88 h 90"/>
                <a:gd name="T34" fmla="*/ 348 w 351"/>
                <a:gd name="T35" fmla="*/ 89 h 90"/>
                <a:gd name="T36" fmla="*/ 347 w 351"/>
                <a:gd name="T37" fmla="*/ 89 h 90"/>
                <a:gd name="T38" fmla="*/ 346 w 351"/>
                <a:gd name="T39" fmla="*/ 90 h 90"/>
                <a:gd name="T40" fmla="*/ 344 w 351"/>
                <a:gd name="T41" fmla="*/ 90 h 90"/>
                <a:gd name="T42" fmla="*/ 7 w 351"/>
                <a:gd name="T43" fmla="*/ 90 h 90"/>
                <a:gd name="T44" fmla="*/ 0 w 351"/>
                <a:gd name="T45" fmla="*/ 90 h 90"/>
                <a:gd name="T46" fmla="*/ 0 w 351"/>
                <a:gd name="T47" fmla="*/ 0 h 90"/>
                <a:gd name="T48" fmla="*/ 344 w 351"/>
                <a:gd name="T4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1" h="90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83"/>
                  </a:lnTo>
                  <a:lnTo>
                    <a:pt x="351" y="84"/>
                  </a:lnTo>
                  <a:lnTo>
                    <a:pt x="350" y="85"/>
                  </a:lnTo>
                  <a:lnTo>
                    <a:pt x="350" y="86"/>
                  </a:lnTo>
                  <a:lnTo>
                    <a:pt x="349" y="88"/>
                  </a:lnTo>
                  <a:lnTo>
                    <a:pt x="348" y="89"/>
                  </a:lnTo>
                  <a:lnTo>
                    <a:pt x="347" y="89"/>
                  </a:lnTo>
                  <a:lnTo>
                    <a:pt x="346" y="90"/>
                  </a:lnTo>
                  <a:lnTo>
                    <a:pt x="344" y="90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999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2" name="Freeform 1526">
              <a:extLst>
                <a:ext uri="{FF2B5EF4-FFF2-40B4-BE49-F238E27FC236}">
                  <a16:creationId xmlns:a16="http://schemas.microsoft.com/office/drawing/2014/main" id="{36BA4C39-B377-E02F-F8ED-67FD2A09F1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" y="1412"/>
              <a:ext cx="148" cy="2"/>
            </a:xfrm>
            <a:custGeom>
              <a:avLst/>
              <a:gdLst>
                <a:gd name="T0" fmla="*/ 7 w 294"/>
                <a:gd name="T1" fmla="*/ 0 h 8"/>
                <a:gd name="T2" fmla="*/ 6 w 294"/>
                <a:gd name="T3" fmla="*/ 0 h 8"/>
                <a:gd name="T4" fmla="*/ 4 w 294"/>
                <a:gd name="T5" fmla="*/ 0 h 8"/>
                <a:gd name="T6" fmla="*/ 4 w 294"/>
                <a:gd name="T7" fmla="*/ 1 h 8"/>
                <a:gd name="T8" fmla="*/ 3 w 294"/>
                <a:gd name="T9" fmla="*/ 1 h 8"/>
                <a:gd name="T10" fmla="*/ 3 w 294"/>
                <a:gd name="T11" fmla="*/ 1 h 8"/>
                <a:gd name="T12" fmla="*/ 3 w 294"/>
                <a:gd name="T13" fmla="*/ 1 h 8"/>
                <a:gd name="T14" fmla="*/ 2 w 294"/>
                <a:gd name="T15" fmla="*/ 3 h 8"/>
                <a:gd name="T16" fmla="*/ 2 w 294"/>
                <a:gd name="T17" fmla="*/ 3 h 8"/>
                <a:gd name="T18" fmla="*/ 1 w 294"/>
                <a:gd name="T19" fmla="*/ 4 h 8"/>
                <a:gd name="T20" fmla="*/ 1 w 294"/>
                <a:gd name="T21" fmla="*/ 5 h 8"/>
                <a:gd name="T22" fmla="*/ 1 w 294"/>
                <a:gd name="T23" fmla="*/ 5 h 8"/>
                <a:gd name="T24" fmla="*/ 1 w 294"/>
                <a:gd name="T25" fmla="*/ 6 h 8"/>
                <a:gd name="T26" fmla="*/ 0 w 294"/>
                <a:gd name="T27" fmla="*/ 6 h 8"/>
                <a:gd name="T28" fmla="*/ 0 w 294"/>
                <a:gd name="T29" fmla="*/ 7 h 8"/>
                <a:gd name="T30" fmla="*/ 0 w 294"/>
                <a:gd name="T31" fmla="*/ 7 h 8"/>
                <a:gd name="T32" fmla="*/ 0 w 294"/>
                <a:gd name="T33" fmla="*/ 8 h 8"/>
                <a:gd name="T34" fmla="*/ 0 w 294"/>
                <a:gd name="T35" fmla="*/ 8 h 8"/>
                <a:gd name="T36" fmla="*/ 1 w 294"/>
                <a:gd name="T37" fmla="*/ 8 h 8"/>
                <a:gd name="T38" fmla="*/ 1 w 294"/>
                <a:gd name="T39" fmla="*/ 8 h 8"/>
                <a:gd name="T40" fmla="*/ 1 w 294"/>
                <a:gd name="T41" fmla="*/ 8 h 8"/>
                <a:gd name="T42" fmla="*/ 1 w 294"/>
                <a:gd name="T43" fmla="*/ 8 h 8"/>
                <a:gd name="T44" fmla="*/ 2 w 294"/>
                <a:gd name="T45" fmla="*/ 7 h 8"/>
                <a:gd name="T46" fmla="*/ 2 w 294"/>
                <a:gd name="T47" fmla="*/ 7 h 8"/>
                <a:gd name="T48" fmla="*/ 3 w 294"/>
                <a:gd name="T49" fmla="*/ 6 h 8"/>
                <a:gd name="T50" fmla="*/ 4 w 294"/>
                <a:gd name="T51" fmla="*/ 5 h 8"/>
                <a:gd name="T52" fmla="*/ 4 w 294"/>
                <a:gd name="T53" fmla="*/ 5 h 8"/>
                <a:gd name="T54" fmla="*/ 6 w 294"/>
                <a:gd name="T55" fmla="*/ 5 h 8"/>
                <a:gd name="T56" fmla="*/ 6 w 294"/>
                <a:gd name="T57" fmla="*/ 5 h 8"/>
                <a:gd name="T58" fmla="*/ 7 w 294"/>
                <a:gd name="T59" fmla="*/ 4 h 8"/>
                <a:gd name="T60" fmla="*/ 294 w 294"/>
                <a:gd name="T61" fmla="*/ 4 h 8"/>
                <a:gd name="T62" fmla="*/ 7 w 294"/>
                <a:gd name="T6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4" h="8">
                  <a:moveTo>
                    <a:pt x="7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4"/>
                  </a:lnTo>
                  <a:lnTo>
                    <a:pt x="294" y="4"/>
                  </a:lnTo>
                  <a:lnTo>
                    <a:pt x="29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6E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3" name="Freeform 1527">
              <a:extLst>
                <a:ext uri="{FF2B5EF4-FFF2-40B4-BE49-F238E27FC236}">
                  <a16:creationId xmlns:a16="http://schemas.microsoft.com/office/drawing/2014/main" id="{923AA24D-1EBA-224E-040F-0D81ABA032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2"/>
              <a:ext cx="176" cy="2"/>
            </a:xfrm>
            <a:custGeom>
              <a:avLst/>
              <a:gdLst>
                <a:gd name="T0" fmla="*/ 344 w 351"/>
                <a:gd name="T1" fmla="*/ 0 h 8"/>
                <a:gd name="T2" fmla="*/ 344 w 351"/>
                <a:gd name="T3" fmla="*/ 0 h 8"/>
                <a:gd name="T4" fmla="*/ 346 w 351"/>
                <a:gd name="T5" fmla="*/ 0 h 8"/>
                <a:gd name="T6" fmla="*/ 347 w 351"/>
                <a:gd name="T7" fmla="*/ 0 h 8"/>
                <a:gd name="T8" fmla="*/ 347 w 351"/>
                <a:gd name="T9" fmla="*/ 1 h 8"/>
                <a:gd name="T10" fmla="*/ 348 w 351"/>
                <a:gd name="T11" fmla="*/ 1 h 8"/>
                <a:gd name="T12" fmla="*/ 349 w 351"/>
                <a:gd name="T13" fmla="*/ 3 h 8"/>
                <a:gd name="T14" fmla="*/ 349 w 351"/>
                <a:gd name="T15" fmla="*/ 3 h 8"/>
                <a:gd name="T16" fmla="*/ 350 w 351"/>
                <a:gd name="T17" fmla="*/ 4 h 8"/>
                <a:gd name="T18" fmla="*/ 350 w 351"/>
                <a:gd name="T19" fmla="*/ 5 h 8"/>
                <a:gd name="T20" fmla="*/ 351 w 351"/>
                <a:gd name="T21" fmla="*/ 6 h 8"/>
                <a:gd name="T22" fmla="*/ 351 w 351"/>
                <a:gd name="T23" fmla="*/ 7 h 8"/>
                <a:gd name="T24" fmla="*/ 351 w 351"/>
                <a:gd name="T25" fmla="*/ 7 h 8"/>
                <a:gd name="T26" fmla="*/ 351 w 351"/>
                <a:gd name="T27" fmla="*/ 8 h 8"/>
                <a:gd name="T28" fmla="*/ 350 w 351"/>
                <a:gd name="T29" fmla="*/ 8 h 8"/>
                <a:gd name="T30" fmla="*/ 350 w 351"/>
                <a:gd name="T31" fmla="*/ 8 h 8"/>
                <a:gd name="T32" fmla="*/ 350 w 351"/>
                <a:gd name="T33" fmla="*/ 8 h 8"/>
                <a:gd name="T34" fmla="*/ 349 w 351"/>
                <a:gd name="T35" fmla="*/ 7 h 8"/>
                <a:gd name="T36" fmla="*/ 348 w 351"/>
                <a:gd name="T37" fmla="*/ 6 h 8"/>
                <a:gd name="T38" fmla="*/ 347 w 351"/>
                <a:gd name="T39" fmla="*/ 5 h 8"/>
                <a:gd name="T40" fmla="*/ 346 w 351"/>
                <a:gd name="T41" fmla="*/ 5 h 8"/>
                <a:gd name="T42" fmla="*/ 346 w 351"/>
                <a:gd name="T43" fmla="*/ 4 h 8"/>
                <a:gd name="T44" fmla="*/ 344 w 351"/>
                <a:gd name="T45" fmla="*/ 4 h 8"/>
                <a:gd name="T46" fmla="*/ 0 w 351"/>
                <a:gd name="T47" fmla="*/ 4 h 8"/>
                <a:gd name="T48" fmla="*/ 0 w 351"/>
                <a:gd name="T49" fmla="*/ 0 h 8"/>
                <a:gd name="T50" fmla="*/ 344 w 351"/>
                <a:gd name="T5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8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7"/>
                  </a:lnTo>
                  <a:lnTo>
                    <a:pt x="351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49" y="7"/>
                  </a:lnTo>
                  <a:lnTo>
                    <a:pt x="348" y="6"/>
                  </a:lnTo>
                  <a:lnTo>
                    <a:pt x="347" y="5"/>
                  </a:lnTo>
                  <a:lnTo>
                    <a:pt x="346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B3B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4" name="Line 1528">
              <a:extLst>
                <a:ext uri="{FF2B5EF4-FFF2-40B4-BE49-F238E27FC236}">
                  <a16:creationId xmlns:a16="http://schemas.microsoft.com/office/drawing/2014/main" id="{B85D5CC7-C8F5-DC2C-989B-05C3528487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7" y="1412"/>
              <a:ext cx="1" cy="18"/>
            </a:xfrm>
            <a:prstGeom prst="line">
              <a:avLst/>
            </a:prstGeom>
            <a:noFill/>
            <a:ln w="1588">
              <a:solidFill>
                <a:srgbClr val="CCCCB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5" name="Line 1529">
              <a:extLst>
                <a:ext uri="{FF2B5EF4-FFF2-40B4-BE49-F238E27FC236}">
                  <a16:creationId xmlns:a16="http://schemas.microsoft.com/office/drawing/2014/main" id="{F9AE4A10-0952-F752-8473-835A2A0066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1411"/>
              <a:ext cx="175" cy="1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6" name="Line 1530">
              <a:extLst>
                <a:ext uri="{FF2B5EF4-FFF2-40B4-BE49-F238E27FC236}">
                  <a16:creationId xmlns:a16="http://schemas.microsoft.com/office/drawing/2014/main" id="{E7E005E9-F5AD-44C1-FDEE-01EE15058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7" cy="14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7" name="Line 1531">
              <a:extLst>
                <a:ext uri="{FF2B5EF4-FFF2-40B4-BE49-F238E27FC236}">
                  <a16:creationId xmlns:a16="http://schemas.microsoft.com/office/drawing/2014/main" id="{F4FCCC0B-2210-0147-866F-D569DDBBD7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6" cy="14"/>
            </a:xfrm>
            <a:prstGeom prst="line">
              <a:avLst/>
            </a:prstGeom>
            <a:noFill/>
            <a:ln w="1588">
              <a:solidFill>
                <a:srgbClr val="9999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8" name="Freeform 1532">
              <a:extLst>
                <a:ext uri="{FF2B5EF4-FFF2-40B4-BE49-F238E27FC236}">
                  <a16:creationId xmlns:a16="http://schemas.microsoft.com/office/drawing/2014/main" id="{6F24F2CB-47CF-C5E1-A524-0045A265D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1"/>
              <a:ext cx="174" cy="1"/>
            </a:xfrm>
            <a:custGeom>
              <a:avLst/>
              <a:gdLst>
                <a:gd name="T0" fmla="*/ 0 w 348"/>
                <a:gd name="T1" fmla="*/ 7 h 7"/>
                <a:gd name="T2" fmla="*/ 0 w 348"/>
                <a:gd name="T3" fmla="*/ 7 h 7"/>
                <a:gd name="T4" fmla="*/ 348 w 348"/>
                <a:gd name="T5" fmla="*/ 7 h 7"/>
                <a:gd name="T6" fmla="*/ 345 w 348"/>
                <a:gd name="T7" fmla="*/ 0 h 7"/>
                <a:gd name="T8" fmla="*/ 0 w 348"/>
                <a:gd name="T9" fmla="*/ 0 h 7"/>
                <a:gd name="T10" fmla="*/ 0 w 348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8" h="7">
                  <a:moveTo>
                    <a:pt x="0" y="7"/>
                  </a:moveTo>
                  <a:lnTo>
                    <a:pt x="0" y="7"/>
                  </a:lnTo>
                  <a:lnTo>
                    <a:pt x="348" y="7"/>
                  </a:lnTo>
                  <a:lnTo>
                    <a:pt x="34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229" name="Group 1533">
            <a:extLst>
              <a:ext uri="{FF2B5EF4-FFF2-40B4-BE49-F238E27FC236}">
                <a16:creationId xmlns:a16="http://schemas.microsoft.com/office/drawing/2014/main" id="{D2BFCB84-ECF5-B5EF-7867-69E7F809A4D4}"/>
              </a:ext>
            </a:extLst>
          </p:cNvPr>
          <p:cNvGrpSpPr>
            <a:grpSpLocks/>
          </p:cNvGrpSpPr>
          <p:nvPr/>
        </p:nvGrpSpPr>
        <p:grpSpPr bwMode="auto">
          <a:xfrm>
            <a:off x="7997825" y="4348163"/>
            <a:ext cx="234950" cy="58737"/>
            <a:chOff x="3968" y="1397"/>
            <a:chExt cx="325" cy="52"/>
          </a:xfrm>
        </p:grpSpPr>
        <p:sp>
          <p:nvSpPr>
            <p:cNvPr id="31230" name="Freeform 1534">
              <a:extLst>
                <a:ext uri="{FF2B5EF4-FFF2-40B4-BE49-F238E27FC236}">
                  <a16:creationId xmlns:a16="http://schemas.microsoft.com/office/drawing/2014/main" id="{08A9CC39-15EB-4E3E-CD1B-7BC984077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1397"/>
              <a:ext cx="323" cy="17"/>
            </a:xfrm>
            <a:custGeom>
              <a:avLst/>
              <a:gdLst>
                <a:gd name="T0" fmla="*/ 647 w 647"/>
                <a:gd name="T1" fmla="*/ 86 h 86"/>
                <a:gd name="T2" fmla="*/ 647 w 647"/>
                <a:gd name="T3" fmla="*/ 86 h 86"/>
                <a:gd name="T4" fmla="*/ 608 w 647"/>
                <a:gd name="T5" fmla="*/ 0 h 86"/>
                <a:gd name="T6" fmla="*/ 66 w 647"/>
                <a:gd name="T7" fmla="*/ 0 h 86"/>
                <a:gd name="T8" fmla="*/ 0 w 647"/>
                <a:gd name="T9" fmla="*/ 82 h 86"/>
                <a:gd name="T10" fmla="*/ 647 w 647"/>
                <a:gd name="T1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7" h="86">
                  <a:moveTo>
                    <a:pt x="647" y="86"/>
                  </a:moveTo>
                  <a:lnTo>
                    <a:pt x="647" y="86"/>
                  </a:lnTo>
                  <a:lnTo>
                    <a:pt x="608" y="0"/>
                  </a:lnTo>
                  <a:lnTo>
                    <a:pt x="66" y="0"/>
                  </a:lnTo>
                  <a:lnTo>
                    <a:pt x="0" y="82"/>
                  </a:lnTo>
                  <a:lnTo>
                    <a:pt x="647" y="86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1" name="Freeform 1535">
              <a:extLst>
                <a:ext uri="{FF2B5EF4-FFF2-40B4-BE49-F238E27FC236}">
                  <a16:creationId xmlns:a16="http://schemas.microsoft.com/office/drawing/2014/main" id="{FCF03DD0-109D-2D0A-5C33-E6D7E32EC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1430"/>
              <a:ext cx="318" cy="19"/>
            </a:xfrm>
            <a:custGeom>
              <a:avLst/>
              <a:gdLst>
                <a:gd name="T0" fmla="*/ 7 w 635"/>
                <a:gd name="T1" fmla="*/ 0 h 94"/>
                <a:gd name="T2" fmla="*/ 629 w 635"/>
                <a:gd name="T3" fmla="*/ 0 h 94"/>
                <a:gd name="T4" fmla="*/ 631 w 635"/>
                <a:gd name="T5" fmla="*/ 1 h 94"/>
                <a:gd name="T6" fmla="*/ 632 w 635"/>
                <a:gd name="T7" fmla="*/ 6 h 94"/>
                <a:gd name="T8" fmla="*/ 633 w 635"/>
                <a:gd name="T9" fmla="*/ 19 h 94"/>
                <a:gd name="T10" fmla="*/ 634 w 635"/>
                <a:gd name="T11" fmla="*/ 33 h 94"/>
                <a:gd name="T12" fmla="*/ 635 w 635"/>
                <a:gd name="T13" fmla="*/ 87 h 94"/>
                <a:gd name="T14" fmla="*/ 634 w 635"/>
                <a:gd name="T15" fmla="*/ 89 h 94"/>
                <a:gd name="T16" fmla="*/ 633 w 635"/>
                <a:gd name="T17" fmla="*/ 92 h 94"/>
                <a:gd name="T18" fmla="*/ 632 w 635"/>
                <a:gd name="T19" fmla="*/ 94 h 94"/>
                <a:gd name="T20" fmla="*/ 628 w 635"/>
                <a:gd name="T21" fmla="*/ 94 h 94"/>
                <a:gd name="T22" fmla="*/ 6 w 635"/>
                <a:gd name="T23" fmla="*/ 94 h 94"/>
                <a:gd name="T24" fmla="*/ 5 w 635"/>
                <a:gd name="T25" fmla="*/ 94 h 94"/>
                <a:gd name="T26" fmla="*/ 3 w 635"/>
                <a:gd name="T27" fmla="*/ 94 h 94"/>
                <a:gd name="T28" fmla="*/ 2 w 635"/>
                <a:gd name="T29" fmla="*/ 93 h 94"/>
                <a:gd name="T30" fmla="*/ 2 w 635"/>
                <a:gd name="T31" fmla="*/ 92 h 94"/>
                <a:gd name="T32" fmla="*/ 1 w 635"/>
                <a:gd name="T33" fmla="*/ 91 h 94"/>
                <a:gd name="T34" fmla="*/ 1 w 635"/>
                <a:gd name="T35" fmla="*/ 89 h 94"/>
                <a:gd name="T36" fmla="*/ 0 w 635"/>
                <a:gd name="T37" fmla="*/ 88 h 94"/>
                <a:gd name="T38" fmla="*/ 0 w 635"/>
                <a:gd name="T39" fmla="*/ 87 h 94"/>
                <a:gd name="T40" fmla="*/ 0 w 635"/>
                <a:gd name="T41" fmla="*/ 40 h 94"/>
                <a:gd name="T42" fmla="*/ 0 w 635"/>
                <a:gd name="T43" fmla="*/ 35 h 94"/>
                <a:gd name="T44" fmla="*/ 1 w 635"/>
                <a:gd name="T45" fmla="*/ 26 h 94"/>
                <a:gd name="T46" fmla="*/ 2 w 635"/>
                <a:gd name="T47" fmla="*/ 19 h 94"/>
                <a:gd name="T48" fmla="*/ 2 w 635"/>
                <a:gd name="T49" fmla="*/ 14 h 94"/>
                <a:gd name="T50" fmla="*/ 3 w 635"/>
                <a:gd name="T51" fmla="*/ 10 h 94"/>
                <a:gd name="T52" fmla="*/ 3 w 635"/>
                <a:gd name="T53" fmla="*/ 6 h 94"/>
                <a:gd name="T54" fmla="*/ 5 w 635"/>
                <a:gd name="T55" fmla="*/ 3 h 94"/>
                <a:gd name="T56" fmla="*/ 5 w 635"/>
                <a:gd name="T57" fmla="*/ 1 h 94"/>
                <a:gd name="T58" fmla="*/ 6 w 635"/>
                <a:gd name="T59" fmla="*/ 0 h 94"/>
                <a:gd name="T60" fmla="*/ 6 w 635"/>
                <a:gd name="T61" fmla="*/ 0 h 94"/>
                <a:gd name="T62" fmla="*/ 7 w 635"/>
                <a:gd name="T6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5" h="94">
                  <a:moveTo>
                    <a:pt x="7" y="0"/>
                  </a:moveTo>
                  <a:lnTo>
                    <a:pt x="7" y="0"/>
                  </a:lnTo>
                  <a:lnTo>
                    <a:pt x="628" y="0"/>
                  </a:lnTo>
                  <a:lnTo>
                    <a:pt x="629" y="0"/>
                  </a:lnTo>
                  <a:lnTo>
                    <a:pt x="629" y="0"/>
                  </a:lnTo>
                  <a:lnTo>
                    <a:pt x="631" y="1"/>
                  </a:lnTo>
                  <a:lnTo>
                    <a:pt x="631" y="3"/>
                  </a:lnTo>
                  <a:lnTo>
                    <a:pt x="632" y="6"/>
                  </a:lnTo>
                  <a:lnTo>
                    <a:pt x="632" y="11"/>
                  </a:lnTo>
                  <a:lnTo>
                    <a:pt x="633" y="19"/>
                  </a:lnTo>
                  <a:lnTo>
                    <a:pt x="634" y="26"/>
                  </a:lnTo>
                  <a:lnTo>
                    <a:pt x="634" y="33"/>
                  </a:lnTo>
                  <a:lnTo>
                    <a:pt x="635" y="41"/>
                  </a:lnTo>
                  <a:lnTo>
                    <a:pt x="635" y="87"/>
                  </a:lnTo>
                  <a:lnTo>
                    <a:pt x="635" y="88"/>
                  </a:lnTo>
                  <a:lnTo>
                    <a:pt x="634" y="89"/>
                  </a:lnTo>
                  <a:lnTo>
                    <a:pt x="634" y="91"/>
                  </a:lnTo>
                  <a:lnTo>
                    <a:pt x="633" y="92"/>
                  </a:lnTo>
                  <a:lnTo>
                    <a:pt x="632" y="93"/>
                  </a:lnTo>
                  <a:lnTo>
                    <a:pt x="632" y="94"/>
                  </a:lnTo>
                  <a:lnTo>
                    <a:pt x="631" y="94"/>
                  </a:lnTo>
                  <a:lnTo>
                    <a:pt x="628" y="94"/>
                  </a:lnTo>
                  <a:lnTo>
                    <a:pt x="7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2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3"/>
                  </a:lnTo>
                  <a:lnTo>
                    <a:pt x="1" y="26"/>
                  </a:lnTo>
                  <a:lnTo>
                    <a:pt x="1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9B9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2" name="Freeform 1536">
              <a:extLst>
                <a:ext uri="{FF2B5EF4-FFF2-40B4-BE49-F238E27FC236}">
                  <a16:creationId xmlns:a16="http://schemas.microsoft.com/office/drawing/2014/main" id="{99DBE538-DCB4-FB11-D70F-AF41C8517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412"/>
              <a:ext cx="324" cy="30"/>
            </a:xfrm>
            <a:custGeom>
              <a:avLst/>
              <a:gdLst>
                <a:gd name="T0" fmla="*/ 7 w 648"/>
                <a:gd name="T1" fmla="*/ 0 h 150"/>
                <a:gd name="T2" fmla="*/ 643 w 648"/>
                <a:gd name="T3" fmla="*/ 0 h 150"/>
                <a:gd name="T4" fmla="*/ 644 w 648"/>
                <a:gd name="T5" fmla="*/ 1 h 150"/>
                <a:gd name="T6" fmla="*/ 646 w 648"/>
                <a:gd name="T7" fmla="*/ 3 h 150"/>
                <a:gd name="T8" fmla="*/ 647 w 648"/>
                <a:gd name="T9" fmla="*/ 4 h 150"/>
                <a:gd name="T10" fmla="*/ 648 w 648"/>
                <a:gd name="T11" fmla="*/ 6 h 150"/>
                <a:gd name="T12" fmla="*/ 648 w 648"/>
                <a:gd name="T13" fmla="*/ 143 h 150"/>
                <a:gd name="T14" fmla="*/ 647 w 648"/>
                <a:gd name="T15" fmla="*/ 145 h 150"/>
                <a:gd name="T16" fmla="*/ 646 w 648"/>
                <a:gd name="T17" fmla="*/ 147 h 150"/>
                <a:gd name="T18" fmla="*/ 644 w 648"/>
                <a:gd name="T19" fmla="*/ 150 h 150"/>
                <a:gd name="T20" fmla="*/ 641 w 648"/>
                <a:gd name="T21" fmla="*/ 150 h 150"/>
                <a:gd name="T22" fmla="*/ 6 w 648"/>
                <a:gd name="T23" fmla="*/ 150 h 150"/>
                <a:gd name="T24" fmla="*/ 6 w 648"/>
                <a:gd name="T25" fmla="*/ 150 h 150"/>
                <a:gd name="T26" fmla="*/ 5 w 648"/>
                <a:gd name="T27" fmla="*/ 150 h 150"/>
                <a:gd name="T28" fmla="*/ 3 w 648"/>
                <a:gd name="T29" fmla="*/ 148 h 150"/>
                <a:gd name="T30" fmla="*/ 2 w 648"/>
                <a:gd name="T31" fmla="*/ 147 h 150"/>
                <a:gd name="T32" fmla="*/ 1 w 648"/>
                <a:gd name="T33" fmla="*/ 147 h 150"/>
                <a:gd name="T34" fmla="*/ 1 w 648"/>
                <a:gd name="T35" fmla="*/ 145 h 150"/>
                <a:gd name="T36" fmla="*/ 0 w 648"/>
                <a:gd name="T37" fmla="*/ 144 h 150"/>
                <a:gd name="T38" fmla="*/ 0 w 648"/>
                <a:gd name="T39" fmla="*/ 143 h 150"/>
                <a:gd name="T40" fmla="*/ 0 w 648"/>
                <a:gd name="T41" fmla="*/ 7 h 150"/>
                <a:gd name="T42" fmla="*/ 0 w 648"/>
                <a:gd name="T43" fmla="*/ 6 h 150"/>
                <a:gd name="T44" fmla="*/ 0 w 648"/>
                <a:gd name="T45" fmla="*/ 6 h 150"/>
                <a:gd name="T46" fmla="*/ 1 w 648"/>
                <a:gd name="T47" fmla="*/ 5 h 150"/>
                <a:gd name="T48" fmla="*/ 1 w 648"/>
                <a:gd name="T49" fmla="*/ 4 h 150"/>
                <a:gd name="T50" fmla="*/ 1 w 648"/>
                <a:gd name="T51" fmla="*/ 4 h 150"/>
                <a:gd name="T52" fmla="*/ 2 w 648"/>
                <a:gd name="T53" fmla="*/ 3 h 150"/>
                <a:gd name="T54" fmla="*/ 2 w 648"/>
                <a:gd name="T55" fmla="*/ 3 h 150"/>
                <a:gd name="T56" fmla="*/ 3 w 648"/>
                <a:gd name="T57" fmla="*/ 1 h 150"/>
                <a:gd name="T58" fmla="*/ 3 w 648"/>
                <a:gd name="T59" fmla="*/ 1 h 150"/>
                <a:gd name="T60" fmla="*/ 5 w 648"/>
                <a:gd name="T61" fmla="*/ 1 h 150"/>
                <a:gd name="T62" fmla="*/ 5 w 648"/>
                <a:gd name="T63" fmla="*/ 1 h 150"/>
                <a:gd name="T64" fmla="*/ 5 w 648"/>
                <a:gd name="T65" fmla="*/ 0 h 150"/>
                <a:gd name="T66" fmla="*/ 6 w 648"/>
                <a:gd name="T67" fmla="*/ 0 h 150"/>
                <a:gd name="T68" fmla="*/ 7 w 648"/>
                <a:gd name="T6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150">
                  <a:moveTo>
                    <a:pt x="7" y="0"/>
                  </a:moveTo>
                  <a:lnTo>
                    <a:pt x="7" y="0"/>
                  </a:lnTo>
                  <a:lnTo>
                    <a:pt x="641" y="0"/>
                  </a:lnTo>
                  <a:lnTo>
                    <a:pt x="643" y="0"/>
                  </a:lnTo>
                  <a:lnTo>
                    <a:pt x="644" y="0"/>
                  </a:lnTo>
                  <a:lnTo>
                    <a:pt x="644" y="1"/>
                  </a:lnTo>
                  <a:lnTo>
                    <a:pt x="645" y="1"/>
                  </a:lnTo>
                  <a:lnTo>
                    <a:pt x="646" y="3"/>
                  </a:lnTo>
                  <a:lnTo>
                    <a:pt x="646" y="3"/>
                  </a:lnTo>
                  <a:lnTo>
                    <a:pt x="647" y="4"/>
                  </a:lnTo>
                  <a:lnTo>
                    <a:pt x="647" y="5"/>
                  </a:lnTo>
                  <a:lnTo>
                    <a:pt x="648" y="6"/>
                  </a:lnTo>
                  <a:lnTo>
                    <a:pt x="648" y="7"/>
                  </a:lnTo>
                  <a:lnTo>
                    <a:pt x="648" y="143"/>
                  </a:lnTo>
                  <a:lnTo>
                    <a:pt x="648" y="144"/>
                  </a:lnTo>
                  <a:lnTo>
                    <a:pt x="647" y="145"/>
                  </a:lnTo>
                  <a:lnTo>
                    <a:pt x="647" y="147"/>
                  </a:lnTo>
                  <a:lnTo>
                    <a:pt x="646" y="147"/>
                  </a:lnTo>
                  <a:lnTo>
                    <a:pt x="645" y="148"/>
                  </a:lnTo>
                  <a:lnTo>
                    <a:pt x="644" y="150"/>
                  </a:lnTo>
                  <a:lnTo>
                    <a:pt x="643" y="150"/>
                  </a:lnTo>
                  <a:lnTo>
                    <a:pt x="641" y="150"/>
                  </a:lnTo>
                  <a:lnTo>
                    <a:pt x="7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3" y="148"/>
                  </a:lnTo>
                  <a:lnTo>
                    <a:pt x="3" y="148"/>
                  </a:lnTo>
                  <a:lnTo>
                    <a:pt x="2" y="148"/>
                  </a:lnTo>
                  <a:lnTo>
                    <a:pt x="2" y="147"/>
                  </a:lnTo>
                  <a:lnTo>
                    <a:pt x="2" y="147"/>
                  </a:lnTo>
                  <a:lnTo>
                    <a:pt x="1" y="147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5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9D9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3" name="Freeform 1537">
              <a:extLst>
                <a:ext uri="{FF2B5EF4-FFF2-40B4-BE49-F238E27FC236}">
                  <a16:creationId xmlns:a16="http://schemas.microsoft.com/office/drawing/2014/main" id="{E47A30E6-0812-F08F-00B2-487170C11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4" y="1415"/>
              <a:ext cx="176" cy="27"/>
            </a:xfrm>
            <a:custGeom>
              <a:avLst/>
              <a:gdLst>
                <a:gd name="T0" fmla="*/ 344 w 351"/>
                <a:gd name="T1" fmla="*/ 0 h 90"/>
                <a:gd name="T2" fmla="*/ 344 w 351"/>
                <a:gd name="T3" fmla="*/ 0 h 90"/>
                <a:gd name="T4" fmla="*/ 346 w 351"/>
                <a:gd name="T5" fmla="*/ 0 h 90"/>
                <a:gd name="T6" fmla="*/ 347 w 351"/>
                <a:gd name="T7" fmla="*/ 0 h 90"/>
                <a:gd name="T8" fmla="*/ 347 w 351"/>
                <a:gd name="T9" fmla="*/ 1 h 90"/>
                <a:gd name="T10" fmla="*/ 348 w 351"/>
                <a:gd name="T11" fmla="*/ 1 h 90"/>
                <a:gd name="T12" fmla="*/ 349 w 351"/>
                <a:gd name="T13" fmla="*/ 3 h 90"/>
                <a:gd name="T14" fmla="*/ 349 w 351"/>
                <a:gd name="T15" fmla="*/ 3 h 90"/>
                <a:gd name="T16" fmla="*/ 350 w 351"/>
                <a:gd name="T17" fmla="*/ 4 h 90"/>
                <a:gd name="T18" fmla="*/ 350 w 351"/>
                <a:gd name="T19" fmla="*/ 5 h 90"/>
                <a:gd name="T20" fmla="*/ 351 w 351"/>
                <a:gd name="T21" fmla="*/ 6 h 90"/>
                <a:gd name="T22" fmla="*/ 351 w 351"/>
                <a:gd name="T23" fmla="*/ 7 h 90"/>
                <a:gd name="T24" fmla="*/ 351 w 351"/>
                <a:gd name="T25" fmla="*/ 83 h 90"/>
                <a:gd name="T26" fmla="*/ 351 w 351"/>
                <a:gd name="T27" fmla="*/ 84 h 90"/>
                <a:gd name="T28" fmla="*/ 350 w 351"/>
                <a:gd name="T29" fmla="*/ 85 h 90"/>
                <a:gd name="T30" fmla="*/ 350 w 351"/>
                <a:gd name="T31" fmla="*/ 86 h 90"/>
                <a:gd name="T32" fmla="*/ 349 w 351"/>
                <a:gd name="T33" fmla="*/ 88 h 90"/>
                <a:gd name="T34" fmla="*/ 348 w 351"/>
                <a:gd name="T35" fmla="*/ 89 h 90"/>
                <a:gd name="T36" fmla="*/ 347 w 351"/>
                <a:gd name="T37" fmla="*/ 89 h 90"/>
                <a:gd name="T38" fmla="*/ 346 w 351"/>
                <a:gd name="T39" fmla="*/ 90 h 90"/>
                <a:gd name="T40" fmla="*/ 344 w 351"/>
                <a:gd name="T41" fmla="*/ 90 h 90"/>
                <a:gd name="T42" fmla="*/ 7 w 351"/>
                <a:gd name="T43" fmla="*/ 90 h 90"/>
                <a:gd name="T44" fmla="*/ 0 w 351"/>
                <a:gd name="T45" fmla="*/ 90 h 90"/>
                <a:gd name="T46" fmla="*/ 0 w 351"/>
                <a:gd name="T47" fmla="*/ 0 h 90"/>
                <a:gd name="T48" fmla="*/ 344 w 351"/>
                <a:gd name="T4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1" h="90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83"/>
                  </a:lnTo>
                  <a:lnTo>
                    <a:pt x="351" y="84"/>
                  </a:lnTo>
                  <a:lnTo>
                    <a:pt x="350" y="85"/>
                  </a:lnTo>
                  <a:lnTo>
                    <a:pt x="350" y="86"/>
                  </a:lnTo>
                  <a:lnTo>
                    <a:pt x="349" y="88"/>
                  </a:lnTo>
                  <a:lnTo>
                    <a:pt x="348" y="89"/>
                  </a:lnTo>
                  <a:lnTo>
                    <a:pt x="347" y="89"/>
                  </a:lnTo>
                  <a:lnTo>
                    <a:pt x="346" y="90"/>
                  </a:lnTo>
                  <a:lnTo>
                    <a:pt x="344" y="90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999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4" name="Freeform 1538">
              <a:extLst>
                <a:ext uri="{FF2B5EF4-FFF2-40B4-BE49-F238E27FC236}">
                  <a16:creationId xmlns:a16="http://schemas.microsoft.com/office/drawing/2014/main" id="{870C4087-33AE-222B-68AE-B5909020A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" y="1412"/>
              <a:ext cx="148" cy="2"/>
            </a:xfrm>
            <a:custGeom>
              <a:avLst/>
              <a:gdLst>
                <a:gd name="T0" fmla="*/ 7 w 294"/>
                <a:gd name="T1" fmla="*/ 0 h 8"/>
                <a:gd name="T2" fmla="*/ 6 w 294"/>
                <a:gd name="T3" fmla="*/ 0 h 8"/>
                <a:gd name="T4" fmla="*/ 4 w 294"/>
                <a:gd name="T5" fmla="*/ 0 h 8"/>
                <a:gd name="T6" fmla="*/ 4 w 294"/>
                <a:gd name="T7" fmla="*/ 1 h 8"/>
                <a:gd name="T8" fmla="*/ 3 w 294"/>
                <a:gd name="T9" fmla="*/ 1 h 8"/>
                <a:gd name="T10" fmla="*/ 3 w 294"/>
                <a:gd name="T11" fmla="*/ 1 h 8"/>
                <a:gd name="T12" fmla="*/ 3 w 294"/>
                <a:gd name="T13" fmla="*/ 1 h 8"/>
                <a:gd name="T14" fmla="*/ 2 w 294"/>
                <a:gd name="T15" fmla="*/ 3 h 8"/>
                <a:gd name="T16" fmla="*/ 2 w 294"/>
                <a:gd name="T17" fmla="*/ 3 h 8"/>
                <a:gd name="T18" fmla="*/ 1 w 294"/>
                <a:gd name="T19" fmla="*/ 4 h 8"/>
                <a:gd name="T20" fmla="*/ 1 w 294"/>
                <a:gd name="T21" fmla="*/ 5 h 8"/>
                <a:gd name="T22" fmla="*/ 1 w 294"/>
                <a:gd name="T23" fmla="*/ 5 h 8"/>
                <a:gd name="T24" fmla="*/ 1 w 294"/>
                <a:gd name="T25" fmla="*/ 6 h 8"/>
                <a:gd name="T26" fmla="*/ 0 w 294"/>
                <a:gd name="T27" fmla="*/ 6 h 8"/>
                <a:gd name="T28" fmla="*/ 0 w 294"/>
                <a:gd name="T29" fmla="*/ 7 h 8"/>
                <a:gd name="T30" fmla="*/ 0 w 294"/>
                <a:gd name="T31" fmla="*/ 7 h 8"/>
                <a:gd name="T32" fmla="*/ 0 w 294"/>
                <a:gd name="T33" fmla="*/ 8 h 8"/>
                <a:gd name="T34" fmla="*/ 0 w 294"/>
                <a:gd name="T35" fmla="*/ 8 h 8"/>
                <a:gd name="T36" fmla="*/ 1 w 294"/>
                <a:gd name="T37" fmla="*/ 8 h 8"/>
                <a:gd name="T38" fmla="*/ 1 w 294"/>
                <a:gd name="T39" fmla="*/ 8 h 8"/>
                <a:gd name="T40" fmla="*/ 1 w 294"/>
                <a:gd name="T41" fmla="*/ 8 h 8"/>
                <a:gd name="T42" fmla="*/ 1 w 294"/>
                <a:gd name="T43" fmla="*/ 8 h 8"/>
                <a:gd name="T44" fmla="*/ 2 w 294"/>
                <a:gd name="T45" fmla="*/ 7 h 8"/>
                <a:gd name="T46" fmla="*/ 2 w 294"/>
                <a:gd name="T47" fmla="*/ 7 h 8"/>
                <a:gd name="T48" fmla="*/ 3 w 294"/>
                <a:gd name="T49" fmla="*/ 6 h 8"/>
                <a:gd name="T50" fmla="*/ 4 w 294"/>
                <a:gd name="T51" fmla="*/ 5 h 8"/>
                <a:gd name="T52" fmla="*/ 4 w 294"/>
                <a:gd name="T53" fmla="*/ 5 h 8"/>
                <a:gd name="T54" fmla="*/ 6 w 294"/>
                <a:gd name="T55" fmla="*/ 5 h 8"/>
                <a:gd name="T56" fmla="*/ 6 w 294"/>
                <a:gd name="T57" fmla="*/ 5 h 8"/>
                <a:gd name="T58" fmla="*/ 7 w 294"/>
                <a:gd name="T59" fmla="*/ 4 h 8"/>
                <a:gd name="T60" fmla="*/ 294 w 294"/>
                <a:gd name="T61" fmla="*/ 4 h 8"/>
                <a:gd name="T62" fmla="*/ 7 w 294"/>
                <a:gd name="T6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4" h="8">
                  <a:moveTo>
                    <a:pt x="7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4"/>
                  </a:lnTo>
                  <a:lnTo>
                    <a:pt x="294" y="4"/>
                  </a:lnTo>
                  <a:lnTo>
                    <a:pt x="29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6E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5" name="Freeform 1539">
              <a:extLst>
                <a:ext uri="{FF2B5EF4-FFF2-40B4-BE49-F238E27FC236}">
                  <a16:creationId xmlns:a16="http://schemas.microsoft.com/office/drawing/2014/main" id="{5173FDC8-E580-F844-B564-1CD04B0E8E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2"/>
              <a:ext cx="176" cy="2"/>
            </a:xfrm>
            <a:custGeom>
              <a:avLst/>
              <a:gdLst>
                <a:gd name="T0" fmla="*/ 344 w 351"/>
                <a:gd name="T1" fmla="*/ 0 h 8"/>
                <a:gd name="T2" fmla="*/ 344 w 351"/>
                <a:gd name="T3" fmla="*/ 0 h 8"/>
                <a:gd name="T4" fmla="*/ 346 w 351"/>
                <a:gd name="T5" fmla="*/ 0 h 8"/>
                <a:gd name="T6" fmla="*/ 347 w 351"/>
                <a:gd name="T7" fmla="*/ 0 h 8"/>
                <a:gd name="T8" fmla="*/ 347 w 351"/>
                <a:gd name="T9" fmla="*/ 1 h 8"/>
                <a:gd name="T10" fmla="*/ 348 w 351"/>
                <a:gd name="T11" fmla="*/ 1 h 8"/>
                <a:gd name="T12" fmla="*/ 349 w 351"/>
                <a:gd name="T13" fmla="*/ 3 h 8"/>
                <a:gd name="T14" fmla="*/ 349 w 351"/>
                <a:gd name="T15" fmla="*/ 3 h 8"/>
                <a:gd name="T16" fmla="*/ 350 w 351"/>
                <a:gd name="T17" fmla="*/ 4 h 8"/>
                <a:gd name="T18" fmla="*/ 350 w 351"/>
                <a:gd name="T19" fmla="*/ 5 h 8"/>
                <a:gd name="T20" fmla="*/ 351 w 351"/>
                <a:gd name="T21" fmla="*/ 6 h 8"/>
                <a:gd name="T22" fmla="*/ 351 w 351"/>
                <a:gd name="T23" fmla="*/ 7 h 8"/>
                <a:gd name="T24" fmla="*/ 351 w 351"/>
                <a:gd name="T25" fmla="*/ 7 h 8"/>
                <a:gd name="T26" fmla="*/ 351 w 351"/>
                <a:gd name="T27" fmla="*/ 8 h 8"/>
                <a:gd name="T28" fmla="*/ 350 w 351"/>
                <a:gd name="T29" fmla="*/ 8 h 8"/>
                <a:gd name="T30" fmla="*/ 350 w 351"/>
                <a:gd name="T31" fmla="*/ 8 h 8"/>
                <a:gd name="T32" fmla="*/ 350 w 351"/>
                <a:gd name="T33" fmla="*/ 8 h 8"/>
                <a:gd name="T34" fmla="*/ 349 w 351"/>
                <a:gd name="T35" fmla="*/ 7 h 8"/>
                <a:gd name="T36" fmla="*/ 348 w 351"/>
                <a:gd name="T37" fmla="*/ 6 h 8"/>
                <a:gd name="T38" fmla="*/ 347 w 351"/>
                <a:gd name="T39" fmla="*/ 5 h 8"/>
                <a:gd name="T40" fmla="*/ 346 w 351"/>
                <a:gd name="T41" fmla="*/ 5 h 8"/>
                <a:gd name="T42" fmla="*/ 346 w 351"/>
                <a:gd name="T43" fmla="*/ 4 h 8"/>
                <a:gd name="T44" fmla="*/ 344 w 351"/>
                <a:gd name="T45" fmla="*/ 4 h 8"/>
                <a:gd name="T46" fmla="*/ 0 w 351"/>
                <a:gd name="T47" fmla="*/ 4 h 8"/>
                <a:gd name="T48" fmla="*/ 0 w 351"/>
                <a:gd name="T49" fmla="*/ 0 h 8"/>
                <a:gd name="T50" fmla="*/ 344 w 351"/>
                <a:gd name="T5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8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7"/>
                  </a:lnTo>
                  <a:lnTo>
                    <a:pt x="351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49" y="7"/>
                  </a:lnTo>
                  <a:lnTo>
                    <a:pt x="348" y="6"/>
                  </a:lnTo>
                  <a:lnTo>
                    <a:pt x="347" y="5"/>
                  </a:lnTo>
                  <a:lnTo>
                    <a:pt x="346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B3B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6" name="Line 1540">
              <a:extLst>
                <a:ext uri="{FF2B5EF4-FFF2-40B4-BE49-F238E27FC236}">
                  <a16:creationId xmlns:a16="http://schemas.microsoft.com/office/drawing/2014/main" id="{775CBA76-2C21-0B0D-2897-B42558FB5F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7" y="1412"/>
              <a:ext cx="1" cy="18"/>
            </a:xfrm>
            <a:prstGeom prst="line">
              <a:avLst/>
            </a:prstGeom>
            <a:noFill/>
            <a:ln w="1588">
              <a:solidFill>
                <a:srgbClr val="CCCCB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7" name="Line 1541">
              <a:extLst>
                <a:ext uri="{FF2B5EF4-FFF2-40B4-BE49-F238E27FC236}">
                  <a16:creationId xmlns:a16="http://schemas.microsoft.com/office/drawing/2014/main" id="{3D78611A-E24F-7C72-2175-44F61CA351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1411"/>
              <a:ext cx="175" cy="1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8" name="Line 1542">
              <a:extLst>
                <a:ext uri="{FF2B5EF4-FFF2-40B4-BE49-F238E27FC236}">
                  <a16:creationId xmlns:a16="http://schemas.microsoft.com/office/drawing/2014/main" id="{779113A6-1D2A-51BC-3C9E-DCF2D0D67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7" cy="14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9" name="Line 1543">
              <a:extLst>
                <a:ext uri="{FF2B5EF4-FFF2-40B4-BE49-F238E27FC236}">
                  <a16:creationId xmlns:a16="http://schemas.microsoft.com/office/drawing/2014/main" id="{A705FE2E-53F2-969B-AC85-81F6D98668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6" cy="14"/>
            </a:xfrm>
            <a:prstGeom prst="line">
              <a:avLst/>
            </a:prstGeom>
            <a:noFill/>
            <a:ln w="1588">
              <a:solidFill>
                <a:srgbClr val="9999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40" name="Freeform 1544">
              <a:extLst>
                <a:ext uri="{FF2B5EF4-FFF2-40B4-BE49-F238E27FC236}">
                  <a16:creationId xmlns:a16="http://schemas.microsoft.com/office/drawing/2014/main" id="{EF6AC32F-510A-F412-91E7-8416BAD9E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1"/>
              <a:ext cx="174" cy="1"/>
            </a:xfrm>
            <a:custGeom>
              <a:avLst/>
              <a:gdLst>
                <a:gd name="T0" fmla="*/ 0 w 348"/>
                <a:gd name="T1" fmla="*/ 7 h 7"/>
                <a:gd name="T2" fmla="*/ 0 w 348"/>
                <a:gd name="T3" fmla="*/ 7 h 7"/>
                <a:gd name="T4" fmla="*/ 348 w 348"/>
                <a:gd name="T5" fmla="*/ 7 h 7"/>
                <a:gd name="T6" fmla="*/ 345 w 348"/>
                <a:gd name="T7" fmla="*/ 0 h 7"/>
                <a:gd name="T8" fmla="*/ 0 w 348"/>
                <a:gd name="T9" fmla="*/ 0 h 7"/>
                <a:gd name="T10" fmla="*/ 0 w 348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8" h="7">
                  <a:moveTo>
                    <a:pt x="0" y="7"/>
                  </a:moveTo>
                  <a:lnTo>
                    <a:pt x="0" y="7"/>
                  </a:lnTo>
                  <a:lnTo>
                    <a:pt x="348" y="7"/>
                  </a:lnTo>
                  <a:lnTo>
                    <a:pt x="34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242" name="Line 1546">
            <a:extLst>
              <a:ext uri="{FF2B5EF4-FFF2-40B4-BE49-F238E27FC236}">
                <a16:creationId xmlns:a16="http://schemas.microsoft.com/office/drawing/2014/main" id="{1463E7CB-5567-CCDD-E9CF-15A9E2E380D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5775" y="4167188"/>
            <a:ext cx="0" cy="1809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244" name="Line 1548">
            <a:extLst>
              <a:ext uri="{FF2B5EF4-FFF2-40B4-BE49-F238E27FC236}">
                <a16:creationId xmlns:a16="http://schemas.microsoft.com/office/drawing/2014/main" id="{776AB1E1-3883-B81B-5B19-4423F6C242A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4138613"/>
            <a:ext cx="149225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245" name="Line 1549">
            <a:extLst>
              <a:ext uri="{FF2B5EF4-FFF2-40B4-BE49-F238E27FC236}">
                <a16:creationId xmlns:a16="http://schemas.microsoft.com/office/drawing/2014/main" id="{85C7898D-E3D8-BDE5-9B19-3D99FE56C2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40638" y="4381500"/>
            <a:ext cx="357187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247" name="Line 1551">
            <a:extLst>
              <a:ext uri="{FF2B5EF4-FFF2-40B4-BE49-F238E27FC236}">
                <a16:creationId xmlns:a16="http://schemas.microsoft.com/office/drawing/2014/main" id="{AF1A42EF-B6CE-467D-827B-BA754120DA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9463" y="4214813"/>
            <a:ext cx="387350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50" name="Line 1554">
            <a:extLst>
              <a:ext uri="{FF2B5EF4-FFF2-40B4-BE49-F238E27FC236}">
                <a16:creationId xmlns:a16="http://schemas.microsoft.com/office/drawing/2014/main" id="{4F99F74B-078E-ED5F-A28A-8E28073A24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9463" y="4300538"/>
            <a:ext cx="387350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54" name="Line 1558">
            <a:extLst>
              <a:ext uri="{FF2B5EF4-FFF2-40B4-BE49-F238E27FC236}">
                <a16:creationId xmlns:a16="http://schemas.microsoft.com/office/drawing/2014/main" id="{D8CB2E14-489E-B9B5-4A57-B56E43C92B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9463" y="4381500"/>
            <a:ext cx="387350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57" name="Line 1561">
            <a:extLst>
              <a:ext uri="{FF2B5EF4-FFF2-40B4-BE49-F238E27FC236}">
                <a16:creationId xmlns:a16="http://schemas.microsoft.com/office/drawing/2014/main" id="{EC800EC3-ADD5-7373-180B-209140248E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9463" y="4462463"/>
            <a:ext cx="387350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66" name="Line 1570">
            <a:extLst>
              <a:ext uri="{FF2B5EF4-FFF2-40B4-BE49-F238E27FC236}">
                <a16:creationId xmlns:a16="http://schemas.microsoft.com/office/drawing/2014/main" id="{7067D28E-94DF-497E-DA89-C72D8132A0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9463" y="4543425"/>
            <a:ext cx="387350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67" name="Line 1571">
            <a:extLst>
              <a:ext uri="{FF2B5EF4-FFF2-40B4-BE49-F238E27FC236}">
                <a16:creationId xmlns:a16="http://schemas.microsoft.com/office/drawing/2014/main" id="{46F1EC40-60C3-6CD3-EF99-34DBC1FF4B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9463" y="4629150"/>
            <a:ext cx="387350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68" name="Line 1572">
            <a:extLst>
              <a:ext uri="{FF2B5EF4-FFF2-40B4-BE49-F238E27FC236}">
                <a16:creationId xmlns:a16="http://schemas.microsoft.com/office/drawing/2014/main" id="{D5B87456-E0BE-A3E9-BB43-AD2A073FB5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9463" y="4710113"/>
            <a:ext cx="387350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69" name="Line 1573">
            <a:extLst>
              <a:ext uri="{FF2B5EF4-FFF2-40B4-BE49-F238E27FC236}">
                <a16:creationId xmlns:a16="http://schemas.microsoft.com/office/drawing/2014/main" id="{C97F8FF2-47B8-74E2-342F-9C09726E85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9463" y="4791075"/>
            <a:ext cx="387350" cy="0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70" name="Line 1574">
            <a:extLst>
              <a:ext uri="{FF2B5EF4-FFF2-40B4-BE49-F238E27FC236}">
                <a16:creationId xmlns:a16="http://schemas.microsoft.com/office/drawing/2014/main" id="{82AA2411-06CA-95A2-73F4-F85ABE92D6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46488" y="4948238"/>
            <a:ext cx="6350" cy="138112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71" name="Line 1575">
            <a:extLst>
              <a:ext uri="{FF2B5EF4-FFF2-40B4-BE49-F238E27FC236}">
                <a16:creationId xmlns:a16="http://schemas.microsoft.com/office/drawing/2014/main" id="{820B645F-F52E-053E-89E4-0AD7658C80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24163" y="4935538"/>
            <a:ext cx="4762" cy="138112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72" name="Line 1576">
            <a:extLst>
              <a:ext uri="{FF2B5EF4-FFF2-40B4-BE49-F238E27FC236}">
                <a16:creationId xmlns:a16="http://schemas.microsoft.com/office/drawing/2014/main" id="{EEBD5A1B-0008-71A3-87C3-961232BE53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16113" y="4954588"/>
            <a:ext cx="4762" cy="138112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74" name="Text Box 1578">
            <a:extLst>
              <a:ext uri="{FF2B5EF4-FFF2-40B4-BE49-F238E27FC236}">
                <a16:creationId xmlns:a16="http://schemas.microsoft.com/office/drawing/2014/main" id="{52EC5BDE-D9D0-A1B1-2E63-2B4DD05D0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6888" y="4200525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1023</a:t>
            </a:r>
          </a:p>
        </p:txBody>
      </p:sp>
      <p:sp>
        <p:nvSpPr>
          <p:cNvPr id="31277" name="Rectangle 1581">
            <a:extLst>
              <a:ext uri="{FF2B5EF4-FFF2-40B4-BE49-F238E27FC236}">
                <a16:creationId xmlns:a16="http://schemas.microsoft.com/office/drawing/2014/main" id="{3E31ACBF-7052-342C-55E6-71FB4EA60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0" y="4157663"/>
            <a:ext cx="36830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CC6600"/>
                </a:solidFill>
                <a:latin typeface="Arial" panose="020B0604020202020204" pitchFamily="34" charset="0"/>
              </a:rPr>
              <a:t>KVM-01</a:t>
            </a:r>
          </a:p>
        </p:txBody>
      </p:sp>
      <p:sp>
        <p:nvSpPr>
          <p:cNvPr id="31279" name="Rectangle 1583">
            <a:extLst>
              <a:ext uri="{FF2B5EF4-FFF2-40B4-BE49-F238E27FC236}">
                <a16:creationId xmlns:a16="http://schemas.microsoft.com/office/drawing/2014/main" id="{10863BC3-A041-F11E-C673-A884207A7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2900" y="4237038"/>
            <a:ext cx="36830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CC6600"/>
                </a:solidFill>
                <a:latin typeface="Arial" panose="020B0604020202020204" pitchFamily="34" charset="0"/>
              </a:rPr>
              <a:t>KVM-02</a:t>
            </a:r>
          </a:p>
        </p:txBody>
      </p:sp>
      <p:sp>
        <p:nvSpPr>
          <p:cNvPr id="31280" name="Rectangle 1584">
            <a:extLst>
              <a:ext uri="{FF2B5EF4-FFF2-40B4-BE49-F238E27FC236}">
                <a16:creationId xmlns:a16="http://schemas.microsoft.com/office/drawing/2014/main" id="{BF4692B7-999F-0237-7600-10D872B7D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0" y="4329113"/>
            <a:ext cx="36830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CC6600"/>
                </a:solidFill>
                <a:latin typeface="Arial" panose="020B0604020202020204" pitchFamily="34" charset="0"/>
              </a:rPr>
              <a:t>KVM-03</a:t>
            </a:r>
          </a:p>
        </p:txBody>
      </p:sp>
      <p:sp>
        <p:nvSpPr>
          <p:cNvPr id="31281" name="Rectangle 1585">
            <a:extLst>
              <a:ext uri="{FF2B5EF4-FFF2-40B4-BE49-F238E27FC236}">
                <a16:creationId xmlns:a16="http://schemas.microsoft.com/office/drawing/2014/main" id="{C310B0C5-21F4-40B1-E7AC-7347163E5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0" y="4419600"/>
            <a:ext cx="36830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CC6600"/>
                </a:solidFill>
                <a:latin typeface="Arial" panose="020B0604020202020204" pitchFamily="34" charset="0"/>
              </a:rPr>
              <a:t>KVM-04</a:t>
            </a:r>
          </a:p>
        </p:txBody>
      </p:sp>
      <p:sp>
        <p:nvSpPr>
          <p:cNvPr id="31282" name="Rectangle 1586">
            <a:extLst>
              <a:ext uri="{FF2B5EF4-FFF2-40B4-BE49-F238E27FC236}">
                <a16:creationId xmlns:a16="http://schemas.microsoft.com/office/drawing/2014/main" id="{86217910-0394-EFB7-64D3-873262264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8863" y="4833938"/>
            <a:ext cx="36830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CC6600"/>
                </a:solidFill>
                <a:latin typeface="Arial" panose="020B0604020202020204" pitchFamily="34" charset="0"/>
              </a:rPr>
              <a:t>KVM-01</a:t>
            </a:r>
          </a:p>
        </p:txBody>
      </p:sp>
      <p:sp>
        <p:nvSpPr>
          <p:cNvPr id="31283" name="Rectangle 1587">
            <a:extLst>
              <a:ext uri="{FF2B5EF4-FFF2-40B4-BE49-F238E27FC236}">
                <a16:creationId xmlns:a16="http://schemas.microsoft.com/office/drawing/2014/main" id="{09C63D64-3E88-763A-B3DB-1AA4284AF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188" y="4833938"/>
            <a:ext cx="36830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CC6600"/>
                </a:solidFill>
                <a:latin typeface="Arial" panose="020B0604020202020204" pitchFamily="34" charset="0"/>
              </a:rPr>
              <a:t>KVM-02</a:t>
            </a:r>
          </a:p>
        </p:txBody>
      </p:sp>
      <p:sp>
        <p:nvSpPr>
          <p:cNvPr id="31284" name="Rectangle 1588">
            <a:extLst>
              <a:ext uri="{FF2B5EF4-FFF2-40B4-BE49-F238E27FC236}">
                <a16:creationId xmlns:a16="http://schemas.microsoft.com/office/drawing/2014/main" id="{2B5401E2-825C-8387-EBF6-BFDF45203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4830763"/>
            <a:ext cx="36830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CC6600"/>
                </a:solidFill>
                <a:latin typeface="Arial" panose="020B0604020202020204" pitchFamily="34" charset="0"/>
              </a:rPr>
              <a:t>KVM-03</a:t>
            </a:r>
          </a:p>
        </p:txBody>
      </p:sp>
      <p:sp>
        <p:nvSpPr>
          <p:cNvPr id="31285" name="Rectangle 1589">
            <a:extLst>
              <a:ext uri="{FF2B5EF4-FFF2-40B4-BE49-F238E27FC236}">
                <a16:creationId xmlns:a16="http://schemas.microsoft.com/office/drawing/2014/main" id="{28C608D9-F086-2B23-D35D-9FADFBA8C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425" y="1444625"/>
            <a:ext cx="36830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CC6600"/>
                </a:solidFill>
                <a:latin typeface="Arial" panose="020B0604020202020204" pitchFamily="34" charset="0"/>
              </a:rPr>
              <a:t>KVM-04</a:t>
            </a:r>
          </a:p>
        </p:txBody>
      </p:sp>
      <p:sp>
        <p:nvSpPr>
          <p:cNvPr id="31286" name="Line 1590">
            <a:extLst>
              <a:ext uri="{FF2B5EF4-FFF2-40B4-BE49-F238E27FC236}">
                <a16:creationId xmlns:a16="http://schemas.microsoft.com/office/drawing/2014/main" id="{D9734760-7794-AD2E-5A5B-069E72C7709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62638" y="1558925"/>
            <a:ext cx="4762" cy="138113"/>
          </a:xfrm>
          <a:prstGeom prst="line">
            <a:avLst/>
          </a:prstGeom>
          <a:noFill/>
          <a:ln w="9525">
            <a:solidFill>
              <a:srgbClr val="CC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87" name="Line 1591">
            <a:extLst>
              <a:ext uri="{FF2B5EF4-FFF2-40B4-BE49-F238E27FC236}">
                <a16:creationId xmlns:a16="http://schemas.microsoft.com/office/drawing/2014/main" id="{6AF3291D-C95A-E90F-6A0C-1C0BDD1171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3063" y="1485900"/>
            <a:ext cx="0" cy="21907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31288" name="Rectangle 1592">
            <a:extLst>
              <a:ext uri="{FF2B5EF4-FFF2-40B4-BE49-F238E27FC236}">
                <a16:creationId xmlns:a16="http://schemas.microsoft.com/office/drawing/2014/main" id="{A8F13194-D10D-4D24-2569-2A49D1BC1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481513"/>
            <a:ext cx="658813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latin typeface="Arial" panose="020B0604020202020204" pitchFamily="34" charset="0"/>
              </a:rPr>
              <a:t>KVM Extender</a:t>
            </a:r>
          </a:p>
        </p:txBody>
      </p:sp>
      <p:sp>
        <p:nvSpPr>
          <p:cNvPr id="31290" name="Text Box 1594">
            <a:extLst>
              <a:ext uri="{FF2B5EF4-FFF2-40B4-BE49-F238E27FC236}">
                <a16:creationId xmlns:a16="http://schemas.microsoft.com/office/drawing/2014/main" id="{283D7952-B4C4-7626-756A-E60445F05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5" y="3382963"/>
            <a:ext cx="1406525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ServerOperation Station 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31293" name="Rectangle 1597">
            <a:extLst>
              <a:ext uri="{FF2B5EF4-FFF2-40B4-BE49-F238E27FC236}">
                <a16:creationId xmlns:a16="http://schemas.microsoft.com/office/drawing/2014/main" id="{C9792A65-4E89-2DEE-21E6-631903BC0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6763" y="3906838"/>
            <a:ext cx="55562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latin typeface="Arial" panose="020B0604020202020204" pitchFamily="34" charset="0"/>
              </a:rPr>
              <a:t>KVM Router</a:t>
            </a:r>
          </a:p>
        </p:txBody>
      </p:sp>
      <p:sp>
        <p:nvSpPr>
          <p:cNvPr id="31294" name="Rectangle 1598">
            <a:extLst>
              <a:ext uri="{FF2B5EF4-FFF2-40B4-BE49-F238E27FC236}">
                <a16:creationId xmlns:a16="http://schemas.microsoft.com/office/drawing/2014/main" id="{CB29F767-786B-5954-E64F-ABA582E11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6688" y="3876675"/>
            <a:ext cx="6762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   KVM</a:t>
            </a:r>
          </a:p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01XU101U013</a:t>
            </a:r>
          </a:p>
        </p:txBody>
      </p:sp>
      <p:sp>
        <p:nvSpPr>
          <p:cNvPr id="31295" name="Rectangle 1599">
            <a:extLst>
              <a:ext uri="{FF2B5EF4-FFF2-40B4-BE49-F238E27FC236}">
                <a16:creationId xmlns:a16="http://schemas.microsoft.com/office/drawing/2014/main" id="{6259AC60-F014-B350-A0F1-8844F1D8B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7825" y="4591050"/>
            <a:ext cx="744538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01XU101U012</a:t>
            </a:r>
          </a:p>
        </p:txBody>
      </p:sp>
      <p:sp>
        <p:nvSpPr>
          <p:cNvPr id="31296" name="Rectangle 1600">
            <a:extLst>
              <a:ext uri="{FF2B5EF4-FFF2-40B4-BE49-F238E27FC236}">
                <a16:creationId xmlns:a16="http://schemas.microsoft.com/office/drawing/2014/main" id="{24DE30B5-840A-D647-467B-BF88B7F8F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4025900"/>
            <a:ext cx="671513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01XU101U011</a:t>
            </a:r>
            <a:endParaRPr lang="en-US" altLang="en-US" sz="800">
              <a:solidFill>
                <a:srgbClr val="000000"/>
              </a:solidFill>
              <a:latin typeface="Arial Unicode MS" panose="020B0604020202020204" pitchFamily="34" charset="-128"/>
            </a:endParaRPr>
          </a:p>
        </p:txBody>
      </p:sp>
      <p:sp>
        <p:nvSpPr>
          <p:cNvPr id="31297" name="Line 1601">
            <a:extLst>
              <a:ext uri="{FF2B5EF4-FFF2-40B4-BE49-F238E27FC236}">
                <a16:creationId xmlns:a16="http://schemas.microsoft.com/office/drawing/2014/main" id="{338E6587-B7B0-2E23-1B3F-1616220E1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073275"/>
            <a:ext cx="3175" cy="4667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99" name="Text Box 1603">
            <a:extLst>
              <a:ext uri="{FF2B5EF4-FFF2-40B4-BE49-F238E27FC236}">
                <a16:creationId xmlns:a16="http://schemas.microsoft.com/office/drawing/2014/main" id="{0B940E0B-7ED6-6BB6-4BF2-BEB351B39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7638" y="1535113"/>
            <a:ext cx="49053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CDS </a:t>
            </a:r>
          </a:p>
          <a:p>
            <a:r>
              <a:rPr lang="de-DE" altLang="en-US" sz="800">
                <a:latin typeface="Arial" panose="020B0604020202020204" pitchFamily="34" charset="0"/>
              </a:rPr>
              <a:t>Printer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31300" name="Rectangle 1604">
            <a:extLst>
              <a:ext uri="{FF2B5EF4-FFF2-40B4-BE49-F238E27FC236}">
                <a16:creationId xmlns:a16="http://schemas.microsoft.com/office/drawing/2014/main" id="{7BD36868-5D91-4D37-7F91-05EB2A8F8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1995488"/>
            <a:ext cx="4222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01XY105</a:t>
            </a:r>
          </a:p>
        </p:txBody>
      </p:sp>
      <p:sp>
        <p:nvSpPr>
          <p:cNvPr id="31301" name="Line 1605">
            <a:extLst>
              <a:ext uri="{FF2B5EF4-FFF2-40B4-BE49-F238E27FC236}">
                <a16:creationId xmlns:a16="http://schemas.microsoft.com/office/drawing/2014/main" id="{A7361901-86C2-FF6E-888E-98ED0A2197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6113" y="2554288"/>
            <a:ext cx="2260600" cy="15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triangl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02" name="Text Box 1606">
            <a:extLst>
              <a:ext uri="{FF2B5EF4-FFF2-40B4-BE49-F238E27FC236}">
                <a16:creationId xmlns:a16="http://schemas.microsoft.com/office/drawing/2014/main" id="{3F121044-9B40-A14E-FE62-9CF7FD74C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4900" y="2095500"/>
            <a:ext cx="595313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10.2.232.48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1303" name="Text Box 1607">
            <a:extLst>
              <a:ext uri="{FF2B5EF4-FFF2-40B4-BE49-F238E27FC236}">
                <a16:creationId xmlns:a16="http://schemas.microsoft.com/office/drawing/2014/main" id="{CA16B0A3-9D42-5A73-91B8-659C9E9C1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88" y="2443163"/>
            <a:ext cx="2286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1025</a:t>
            </a:r>
          </a:p>
        </p:txBody>
      </p:sp>
      <p:sp>
        <p:nvSpPr>
          <p:cNvPr id="31306" name="Rectangle 1610">
            <a:extLst>
              <a:ext uri="{FF2B5EF4-FFF2-40B4-BE49-F238E27FC236}">
                <a16:creationId xmlns:a16="http://schemas.microsoft.com/office/drawing/2014/main" id="{C20A1A33-5F51-3EDD-AED6-B1BDE866A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0" y="2092325"/>
            <a:ext cx="4492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01LA101</a:t>
            </a:r>
          </a:p>
        </p:txBody>
      </p:sp>
      <p:sp>
        <p:nvSpPr>
          <p:cNvPr id="31307" name="Rectangle 1611">
            <a:extLst>
              <a:ext uri="{FF2B5EF4-FFF2-40B4-BE49-F238E27FC236}">
                <a16:creationId xmlns:a16="http://schemas.microsoft.com/office/drawing/2014/main" id="{A268FA2C-DD20-B57E-FD41-DF3305E14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2098675"/>
            <a:ext cx="4492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01LA102</a:t>
            </a:r>
          </a:p>
        </p:txBody>
      </p:sp>
      <p:sp>
        <p:nvSpPr>
          <p:cNvPr id="31308" name="Rectangle 1612">
            <a:extLst>
              <a:ext uri="{FF2B5EF4-FFF2-40B4-BE49-F238E27FC236}">
                <a16:creationId xmlns:a16="http://schemas.microsoft.com/office/drawing/2014/main" id="{DC4B08C1-145E-969F-EB26-11FD1151E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9450" y="2085975"/>
            <a:ext cx="4492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01LA103</a:t>
            </a:r>
          </a:p>
        </p:txBody>
      </p:sp>
      <p:sp>
        <p:nvSpPr>
          <p:cNvPr id="31309" name="Rectangle 1613">
            <a:extLst>
              <a:ext uri="{FF2B5EF4-FFF2-40B4-BE49-F238E27FC236}">
                <a16:creationId xmlns:a16="http://schemas.microsoft.com/office/drawing/2014/main" id="{467F561B-BEEA-92A8-263C-0B200B011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825" y="2092325"/>
            <a:ext cx="4492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01LA104</a:t>
            </a:r>
          </a:p>
        </p:txBody>
      </p:sp>
      <p:sp>
        <p:nvSpPr>
          <p:cNvPr id="31310" name="Rectangle 1614">
            <a:extLst>
              <a:ext uri="{FF2B5EF4-FFF2-40B4-BE49-F238E27FC236}">
                <a16:creationId xmlns:a16="http://schemas.microsoft.com/office/drawing/2014/main" id="{8CA44775-A73D-D45D-5E3B-5F715122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7275" y="3216275"/>
            <a:ext cx="4492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01LA105</a:t>
            </a:r>
          </a:p>
        </p:txBody>
      </p:sp>
      <p:sp>
        <p:nvSpPr>
          <p:cNvPr id="31311" name="Rectangle 1615">
            <a:extLst>
              <a:ext uri="{FF2B5EF4-FFF2-40B4-BE49-F238E27FC236}">
                <a16:creationId xmlns:a16="http://schemas.microsoft.com/office/drawing/2014/main" id="{BD37CD4E-7BA8-038C-4927-A8C65C25E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75" y="3251200"/>
            <a:ext cx="4492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chemeClr val="bg1"/>
                </a:solidFill>
                <a:latin typeface="Arial Unicode MS" panose="020B0604020202020204" pitchFamily="34" charset="-128"/>
              </a:rPr>
              <a:t>01LA106</a:t>
            </a:r>
          </a:p>
        </p:txBody>
      </p:sp>
      <p:sp>
        <p:nvSpPr>
          <p:cNvPr id="31312" name="Rectangle 1616">
            <a:extLst>
              <a:ext uri="{FF2B5EF4-FFF2-40B4-BE49-F238E27FC236}">
                <a16:creationId xmlns:a16="http://schemas.microsoft.com/office/drawing/2014/main" id="{AEB0770B-0D1B-4723-64A5-AE965DA38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7725" y="3908425"/>
            <a:ext cx="4492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01LA100</a:t>
            </a:r>
          </a:p>
        </p:txBody>
      </p:sp>
      <p:sp>
        <p:nvSpPr>
          <p:cNvPr id="31314" name="Line 1618">
            <a:extLst>
              <a:ext uri="{FF2B5EF4-FFF2-40B4-BE49-F238E27FC236}">
                <a16:creationId xmlns:a16="http://schemas.microsoft.com/office/drawing/2014/main" id="{C31F9516-9F01-D72D-9C0B-ECD502DE3F33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2875" y="2676525"/>
            <a:ext cx="0" cy="29527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315" name="Line 1619">
            <a:extLst>
              <a:ext uri="{FF2B5EF4-FFF2-40B4-BE49-F238E27FC236}">
                <a16:creationId xmlns:a16="http://schemas.microsoft.com/office/drawing/2014/main" id="{69F7FB06-A092-65ED-1BD6-8EAC4287B28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2875" y="2971800"/>
            <a:ext cx="1905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316" name="Text Box 1620">
            <a:extLst>
              <a:ext uri="{FF2B5EF4-FFF2-40B4-BE49-F238E27FC236}">
                <a16:creationId xmlns:a16="http://schemas.microsoft.com/office/drawing/2014/main" id="{AF527405-4F60-4D08-EAE5-DAED0F8CB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0" y="4899025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1026</a:t>
            </a:r>
          </a:p>
        </p:txBody>
      </p:sp>
      <p:grpSp>
        <p:nvGrpSpPr>
          <p:cNvPr id="31319" name="Group 1623">
            <a:extLst>
              <a:ext uri="{FF2B5EF4-FFF2-40B4-BE49-F238E27FC236}">
                <a16:creationId xmlns:a16="http://schemas.microsoft.com/office/drawing/2014/main" id="{51F66819-66A1-A894-4EA9-23B7F86B6B65}"/>
              </a:ext>
            </a:extLst>
          </p:cNvPr>
          <p:cNvGrpSpPr>
            <a:grpSpLocks/>
          </p:cNvGrpSpPr>
          <p:nvPr/>
        </p:nvGrpSpPr>
        <p:grpSpPr bwMode="auto">
          <a:xfrm>
            <a:off x="3959225" y="5138738"/>
            <a:ext cx="374650" cy="96837"/>
            <a:chOff x="3968" y="1397"/>
            <a:chExt cx="325" cy="52"/>
          </a:xfrm>
        </p:grpSpPr>
        <p:sp>
          <p:nvSpPr>
            <p:cNvPr id="31320" name="Freeform 1624">
              <a:extLst>
                <a:ext uri="{FF2B5EF4-FFF2-40B4-BE49-F238E27FC236}">
                  <a16:creationId xmlns:a16="http://schemas.microsoft.com/office/drawing/2014/main" id="{EDD9901A-7F54-2035-9880-D90A5E939F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1397"/>
              <a:ext cx="323" cy="17"/>
            </a:xfrm>
            <a:custGeom>
              <a:avLst/>
              <a:gdLst>
                <a:gd name="T0" fmla="*/ 647 w 647"/>
                <a:gd name="T1" fmla="*/ 86 h 86"/>
                <a:gd name="T2" fmla="*/ 647 w 647"/>
                <a:gd name="T3" fmla="*/ 86 h 86"/>
                <a:gd name="T4" fmla="*/ 608 w 647"/>
                <a:gd name="T5" fmla="*/ 0 h 86"/>
                <a:gd name="T6" fmla="*/ 66 w 647"/>
                <a:gd name="T7" fmla="*/ 0 h 86"/>
                <a:gd name="T8" fmla="*/ 0 w 647"/>
                <a:gd name="T9" fmla="*/ 82 h 86"/>
                <a:gd name="T10" fmla="*/ 647 w 647"/>
                <a:gd name="T1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7" h="86">
                  <a:moveTo>
                    <a:pt x="647" y="86"/>
                  </a:moveTo>
                  <a:lnTo>
                    <a:pt x="647" y="86"/>
                  </a:lnTo>
                  <a:lnTo>
                    <a:pt x="608" y="0"/>
                  </a:lnTo>
                  <a:lnTo>
                    <a:pt x="66" y="0"/>
                  </a:lnTo>
                  <a:lnTo>
                    <a:pt x="0" y="82"/>
                  </a:lnTo>
                  <a:lnTo>
                    <a:pt x="647" y="86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1" name="Freeform 1625">
              <a:extLst>
                <a:ext uri="{FF2B5EF4-FFF2-40B4-BE49-F238E27FC236}">
                  <a16:creationId xmlns:a16="http://schemas.microsoft.com/office/drawing/2014/main" id="{842B6D07-EA63-91D5-48E6-55DBA6176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1430"/>
              <a:ext cx="318" cy="19"/>
            </a:xfrm>
            <a:custGeom>
              <a:avLst/>
              <a:gdLst>
                <a:gd name="T0" fmla="*/ 7 w 635"/>
                <a:gd name="T1" fmla="*/ 0 h 94"/>
                <a:gd name="T2" fmla="*/ 629 w 635"/>
                <a:gd name="T3" fmla="*/ 0 h 94"/>
                <a:gd name="T4" fmla="*/ 631 w 635"/>
                <a:gd name="T5" fmla="*/ 1 h 94"/>
                <a:gd name="T6" fmla="*/ 632 w 635"/>
                <a:gd name="T7" fmla="*/ 6 h 94"/>
                <a:gd name="T8" fmla="*/ 633 w 635"/>
                <a:gd name="T9" fmla="*/ 19 h 94"/>
                <a:gd name="T10" fmla="*/ 634 w 635"/>
                <a:gd name="T11" fmla="*/ 33 h 94"/>
                <a:gd name="T12" fmla="*/ 635 w 635"/>
                <a:gd name="T13" fmla="*/ 87 h 94"/>
                <a:gd name="T14" fmla="*/ 634 w 635"/>
                <a:gd name="T15" fmla="*/ 89 h 94"/>
                <a:gd name="T16" fmla="*/ 633 w 635"/>
                <a:gd name="T17" fmla="*/ 92 h 94"/>
                <a:gd name="T18" fmla="*/ 632 w 635"/>
                <a:gd name="T19" fmla="*/ 94 h 94"/>
                <a:gd name="T20" fmla="*/ 628 w 635"/>
                <a:gd name="T21" fmla="*/ 94 h 94"/>
                <a:gd name="T22" fmla="*/ 6 w 635"/>
                <a:gd name="T23" fmla="*/ 94 h 94"/>
                <a:gd name="T24" fmla="*/ 5 w 635"/>
                <a:gd name="T25" fmla="*/ 94 h 94"/>
                <a:gd name="T26" fmla="*/ 3 w 635"/>
                <a:gd name="T27" fmla="*/ 94 h 94"/>
                <a:gd name="T28" fmla="*/ 2 w 635"/>
                <a:gd name="T29" fmla="*/ 93 h 94"/>
                <a:gd name="T30" fmla="*/ 2 w 635"/>
                <a:gd name="T31" fmla="*/ 92 h 94"/>
                <a:gd name="T32" fmla="*/ 1 w 635"/>
                <a:gd name="T33" fmla="*/ 91 h 94"/>
                <a:gd name="T34" fmla="*/ 1 w 635"/>
                <a:gd name="T35" fmla="*/ 89 h 94"/>
                <a:gd name="T36" fmla="*/ 0 w 635"/>
                <a:gd name="T37" fmla="*/ 88 h 94"/>
                <a:gd name="T38" fmla="*/ 0 w 635"/>
                <a:gd name="T39" fmla="*/ 87 h 94"/>
                <a:gd name="T40" fmla="*/ 0 w 635"/>
                <a:gd name="T41" fmla="*/ 40 h 94"/>
                <a:gd name="T42" fmla="*/ 0 w 635"/>
                <a:gd name="T43" fmla="*/ 35 h 94"/>
                <a:gd name="T44" fmla="*/ 1 w 635"/>
                <a:gd name="T45" fmla="*/ 26 h 94"/>
                <a:gd name="T46" fmla="*/ 2 w 635"/>
                <a:gd name="T47" fmla="*/ 19 h 94"/>
                <a:gd name="T48" fmla="*/ 2 w 635"/>
                <a:gd name="T49" fmla="*/ 14 h 94"/>
                <a:gd name="T50" fmla="*/ 3 w 635"/>
                <a:gd name="T51" fmla="*/ 10 h 94"/>
                <a:gd name="T52" fmla="*/ 3 w 635"/>
                <a:gd name="T53" fmla="*/ 6 h 94"/>
                <a:gd name="T54" fmla="*/ 5 w 635"/>
                <a:gd name="T55" fmla="*/ 3 h 94"/>
                <a:gd name="T56" fmla="*/ 5 w 635"/>
                <a:gd name="T57" fmla="*/ 1 h 94"/>
                <a:gd name="T58" fmla="*/ 6 w 635"/>
                <a:gd name="T59" fmla="*/ 0 h 94"/>
                <a:gd name="T60" fmla="*/ 6 w 635"/>
                <a:gd name="T61" fmla="*/ 0 h 94"/>
                <a:gd name="T62" fmla="*/ 7 w 635"/>
                <a:gd name="T6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5" h="94">
                  <a:moveTo>
                    <a:pt x="7" y="0"/>
                  </a:moveTo>
                  <a:lnTo>
                    <a:pt x="7" y="0"/>
                  </a:lnTo>
                  <a:lnTo>
                    <a:pt x="628" y="0"/>
                  </a:lnTo>
                  <a:lnTo>
                    <a:pt x="629" y="0"/>
                  </a:lnTo>
                  <a:lnTo>
                    <a:pt x="629" y="0"/>
                  </a:lnTo>
                  <a:lnTo>
                    <a:pt x="631" y="1"/>
                  </a:lnTo>
                  <a:lnTo>
                    <a:pt x="631" y="3"/>
                  </a:lnTo>
                  <a:lnTo>
                    <a:pt x="632" y="6"/>
                  </a:lnTo>
                  <a:lnTo>
                    <a:pt x="632" y="11"/>
                  </a:lnTo>
                  <a:lnTo>
                    <a:pt x="633" y="19"/>
                  </a:lnTo>
                  <a:lnTo>
                    <a:pt x="634" y="26"/>
                  </a:lnTo>
                  <a:lnTo>
                    <a:pt x="634" y="33"/>
                  </a:lnTo>
                  <a:lnTo>
                    <a:pt x="635" y="41"/>
                  </a:lnTo>
                  <a:lnTo>
                    <a:pt x="635" y="87"/>
                  </a:lnTo>
                  <a:lnTo>
                    <a:pt x="635" y="88"/>
                  </a:lnTo>
                  <a:lnTo>
                    <a:pt x="634" y="89"/>
                  </a:lnTo>
                  <a:lnTo>
                    <a:pt x="634" y="91"/>
                  </a:lnTo>
                  <a:lnTo>
                    <a:pt x="633" y="92"/>
                  </a:lnTo>
                  <a:lnTo>
                    <a:pt x="632" y="93"/>
                  </a:lnTo>
                  <a:lnTo>
                    <a:pt x="632" y="94"/>
                  </a:lnTo>
                  <a:lnTo>
                    <a:pt x="631" y="94"/>
                  </a:lnTo>
                  <a:lnTo>
                    <a:pt x="628" y="94"/>
                  </a:lnTo>
                  <a:lnTo>
                    <a:pt x="7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2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3"/>
                  </a:lnTo>
                  <a:lnTo>
                    <a:pt x="1" y="26"/>
                  </a:lnTo>
                  <a:lnTo>
                    <a:pt x="1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9B9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2" name="Freeform 1626">
              <a:extLst>
                <a:ext uri="{FF2B5EF4-FFF2-40B4-BE49-F238E27FC236}">
                  <a16:creationId xmlns:a16="http://schemas.microsoft.com/office/drawing/2014/main" id="{22814A1B-58F5-4597-76AF-072A710DD4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412"/>
              <a:ext cx="324" cy="30"/>
            </a:xfrm>
            <a:custGeom>
              <a:avLst/>
              <a:gdLst>
                <a:gd name="T0" fmla="*/ 7 w 648"/>
                <a:gd name="T1" fmla="*/ 0 h 150"/>
                <a:gd name="T2" fmla="*/ 643 w 648"/>
                <a:gd name="T3" fmla="*/ 0 h 150"/>
                <a:gd name="T4" fmla="*/ 644 w 648"/>
                <a:gd name="T5" fmla="*/ 1 h 150"/>
                <a:gd name="T6" fmla="*/ 646 w 648"/>
                <a:gd name="T7" fmla="*/ 3 h 150"/>
                <a:gd name="T8" fmla="*/ 647 w 648"/>
                <a:gd name="T9" fmla="*/ 4 h 150"/>
                <a:gd name="T10" fmla="*/ 648 w 648"/>
                <a:gd name="T11" fmla="*/ 6 h 150"/>
                <a:gd name="T12" fmla="*/ 648 w 648"/>
                <a:gd name="T13" fmla="*/ 143 h 150"/>
                <a:gd name="T14" fmla="*/ 647 w 648"/>
                <a:gd name="T15" fmla="*/ 145 h 150"/>
                <a:gd name="T16" fmla="*/ 646 w 648"/>
                <a:gd name="T17" fmla="*/ 147 h 150"/>
                <a:gd name="T18" fmla="*/ 644 w 648"/>
                <a:gd name="T19" fmla="*/ 150 h 150"/>
                <a:gd name="T20" fmla="*/ 641 w 648"/>
                <a:gd name="T21" fmla="*/ 150 h 150"/>
                <a:gd name="T22" fmla="*/ 6 w 648"/>
                <a:gd name="T23" fmla="*/ 150 h 150"/>
                <a:gd name="T24" fmla="*/ 6 w 648"/>
                <a:gd name="T25" fmla="*/ 150 h 150"/>
                <a:gd name="T26" fmla="*/ 5 w 648"/>
                <a:gd name="T27" fmla="*/ 150 h 150"/>
                <a:gd name="T28" fmla="*/ 3 w 648"/>
                <a:gd name="T29" fmla="*/ 148 h 150"/>
                <a:gd name="T30" fmla="*/ 2 w 648"/>
                <a:gd name="T31" fmla="*/ 147 h 150"/>
                <a:gd name="T32" fmla="*/ 1 w 648"/>
                <a:gd name="T33" fmla="*/ 147 h 150"/>
                <a:gd name="T34" fmla="*/ 1 w 648"/>
                <a:gd name="T35" fmla="*/ 145 h 150"/>
                <a:gd name="T36" fmla="*/ 0 w 648"/>
                <a:gd name="T37" fmla="*/ 144 h 150"/>
                <a:gd name="T38" fmla="*/ 0 w 648"/>
                <a:gd name="T39" fmla="*/ 143 h 150"/>
                <a:gd name="T40" fmla="*/ 0 w 648"/>
                <a:gd name="T41" fmla="*/ 7 h 150"/>
                <a:gd name="T42" fmla="*/ 0 w 648"/>
                <a:gd name="T43" fmla="*/ 6 h 150"/>
                <a:gd name="T44" fmla="*/ 0 w 648"/>
                <a:gd name="T45" fmla="*/ 6 h 150"/>
                <a:gd name="T46" fmla="*/ 1 w 648"/>
                <a:gd name="T47" fmla="*/ 5 h 150"/>
                <a:gd name="T48" fmla="*/ 1 w 648"/>
                <a:gd name="T49" fmla="*/ 4 h 150"/>
                <a:gd name="T50" fmla="*/ 1 w 648"/>
                <a:gd name="T51" fmla="*/ 4 h 150"/>
                <a:gd name="T52" fmla="*/ 2 w 648"/>
                <a:gd name="T53" fmla="*/ 3 h 150"/>
                <a:gd name="T54" fmla="*/ 2 w 648"/>
                <a:gd name="T55" fmla="*/ 3 h 150"/>
                <a:gd name="T56" fmla="*/ 3 w 648"/>
                <a:gd name="T57" fmla="*/ 1 h 150"/>
                <a:gd name="T58" fmla="*/ 3 w 648"/>
                <a:gd name="T59" fmla="*/ 1 h 150"/>
                <a:gd name="T60" fmla="*/ 5 w 648"/>
                <a:gd name="T61" fmla="*/ 1 h 150"/>
                <a:gd name="T62" fmla="*/ 5 w 648"/>
                <a:gd name="T63" fmla="*/ 1 h 150"/>
                <a:gd name="T64" fmla="*/ 5 w 648"/>
                <a:gd name="T65" fmla="*/ 0 h 150"/>
                <a:gd name="T66" fmla="*/ 6 w 648"/>
                <a:gd name="T67" fmla="*/ 0 h 150"/>
                <a:gd name="T68" fmla="*/ 7 w 648"/>
                <a:gd name="T6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150">
                  <a:moveTo>
                    <a:pt x="7" y="0"/>
                  </a:moveTo>
                  <a:lnTo>
                    <a:pt x="7" y="0"/>
                  </a:lnTo>
                  <a:lnTo>
                    <a:pt x="641" y="0"/>
                  </a:lnTo>
                  <a:lnTo>
                    <a:pt x="643" y="0"/>
                  </a:lnTo>
                  <a:lnTo>
                    <a:pt x="644" y="0"/>
                  </a:lnTo>
                  <a:lnTo>
                    <a:pt x="644" y="1"/>
                  </a:lnTo>
                  <a:lnTo>
                    <a:pt x="645" y="1"/>
                  </a:lnTo>
                  <a:lnTo>
                    <a:pt x="646" y="3"/>
                  </a:lnTo>
                  <a:lnTo>
                    <a:pt x="646" y="3"/>
                  </a:lnTo>
                  <a:lnTo>
                    <a:pt x="647" y="4"/>
                  </a:lnTo>
                  <a:lnTo>
                    <a:pt x="647" y="5"/>
                  </a:lnTo>
                  <a:lnTo>
                    <a:pt x="648" y="6"/>
                  </a:lnTo>
                  <a:lnTo>
                    <a:pt x="648" y="7"/>
                  </a:lnTo>
                  <a:lnTo>
                    <a:pt x="648" y="143"/>
                  </a:lnTo>
                  <a:lnTo>
                    <a:pt x="648" y="144"/>
                  </a:lnTo>
                  <a:lnTo>
                    <a:pt x="647" y="145"/>
                  </a:lnTo>
                  <a:lnTo>
                    <a:pt x="647" y="147"/>
                  </a:lnTo>
                  <a:lnTo>
                    <a:pt x="646" y="147"/>
                  </a:lnTo>
                  <a:lnTo>
                    <a:pt x="645" y="148"/>
                  </a:lnTo>
                  <a:lnTo>
                    <a:pt x="644" y="150"/>
                  </a:lnTo>
                  <a:lnTo>
                    <a:pt x="643" y="150"/>
                  </a:lnTo>
                  <a:lnTo>
                    <a:pt x="641" y="150"/>
                  </a:lnTo>
                  <a:lnTo>
                    <a:pt x="7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3" y="148"/>
                  </a:lnTo>
                  <a:lnTo>
                    <a:pt x="3" y="148"/>
                  </a:lnTo>
                  <a:lnTo>
                    <a:pt x="2" y="148"/>
                  </a:lnTo>
                  <a:lnTo>
                    <a:pt x="2" y="147"/>
                  </a:lnTo>
                  <a:lnTo>
                    <a:pt x="2" y="147"/>
                  </a:lnTo>
                  <a:lnTo>
                    <a:pt x="1" y="147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5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9D9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3" name="Freeform 1627">
              <a:extLst>
                <a:ext uri="{FF2B5EF4-FFF2-40B4-BE49-F238E27FC236}">
                  <a16:creationId xmlns:a16="http://schemas.microsoft.com/office/drawing/2014/main" id="{BF644E3D-ECC8-C017-5B49-6D317950F2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4" y="1415"/>
              <a:ext cx="176" cy="27"/>
            </a:xfrm>
            <a:custGeom>
              <a:avLst/>
              <a:gdLst>
                <a:gd name="T0" fmla="*/ 344 w 351"/>
                <a:gd name="T1" fmla="*/ 0 h 90"/>
                <a:gd name="T2" fmla="*/ 344 w 351"/>
                <a:gd name="T3" fmla="*/ 0 h 90"/>
                <a:gd name="T4" fmla="*/ 346 w 351"/>
                <a:gd name="T5" fmla="*/ 0 h 90"/>
                <a:gd name="T6" fmla="*/ 347 w 351"/>
                <a:gd name="T7" fmla="*/ 0 h 90"/>
                <a:gd name="T8" fmla="*/ 347 w 351"/>
                <a:gd name="T9" fmla="*/ 1 h 90"/>
                <a:gd name="T10" fmla="*/ 348 w 351"/>
                <a:gd name="T11" fmla="*/ 1 h 90"/>
                <a:gd name="T12" fmla="*/ 349 w 351"/>
                <a:gd name="T13" fmla="*/ 3 h 90"/>
                <a:gd name="T14" fmla="*/ 349 w 351"/>
                <a:gd name="T15" fmla="*/ 3 h 90"/>
                <a:gd name="T16" fmla="*/ 350 w 351"/>
                <a:gd name="T17" fmla="*/ 4 h 90"/>
                <a:gd name="T18" fmla="*/ 350 w 351"/>
                <a:gd name="T19" fmla="*/ 5 h 90"/>
                <a:gd name="T20" fmla="*/ 351 w 351"/>
                <a:gd name="T21" fmla="*/ 6 h 90"/>
                <a:gd name="T22" fmla="*/ 351 w 351"/>
                <a:gd name="T23" fmla="*/ 7 h 90"/>
                <a:gd name="T24" fmla="*/ 351 w 351"/>
                <a:gd name="T25" fmla="*/ 83 h 90"/>
                <a:gd name="T26" fmla="*/ 351 w 351"/>
                <a:gd name="T27" fmla="*/ 84 h 90"/>
                <a:gd name="T28" fmla="*/ 350 w 351"/>
                <a:gd name="T29" fmla="*/ 85 h 90"/>
                <a:gd name="T30" fmla="*/ 350 w 351"/>
                <a:gd name="T31" fmla="*/ 86 h 90"/>
                <a:gd name="T32" fmla="*/ 349 w 351"/>
                <a:gd name="T33" fmla="*/ 88 h 90"/>
                <a:gd name="T34" fmla="*/ 348 w 351"/>
                <a:gd name="T35" fmla="*/ 89 h 90"/>
                <a:gd name="T36" fmla="*/ 347 w 351"/>
                <a:gd name="T37" fmla="*/ 89 h 90"/>
                <a:gd name="T38" fmla="*/ 346 w 351"/>
                <a:gd name="T39" fmla="*/ 90 h 90"/>
                <a:gd name="T40" fmla="*/ 344 w 351"/>
                <a:gd name="T41" fmla="*/ 90 h 90"/>
                <a:gd name="T42" fmla="*/ 7 w 351"/>
                <a:gd name="T43" fmla="*/ 90 h 90"/>
                <a:gd name="T44" fmla="*/ 0 w 351"/>
                <a:gd name="T45" fmla="*/ 90 h 90"/>
                <a:gd name="T46" fmla="*/ 0 w 351"/>
                <a:gd name="T47" fmla="*/ 0 h 90"/>
                <a:gd name="T48" fmla="*/ 344 w 351"/>
                <a:gd name="T4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1" h="90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83"/>
                  </a:lnTo>
                  <a:lnTo>
                    <a:pt x="351" y="84"/>
                  </a:lnTo>
                  <a:lnTo>
                    <a:pt x="350" y="85"/>
                  </a:lnTo>
                  <a:lnTo>
                    <a:pt x="350" y="86"/>
                  </a:lnTo>
                  <a:lnTo>
                    <a:pt x="349" y="88"/>
                  </a:lnTo>
                  <a:lnTo>
                    <a:pt x="348" y="89"/>
                  </a:lnTo>
                  <a:lnTo>
                    <a:pt x="347" y="89"/>
                  </a:lnTo>
                  <a:lnTo>
                    <a:pt x="346" y="90"/>
                  </a:lnTo>
                  <a:lnTo>
                    <a:pt x="344" y="90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999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4" name="Freeform 1628">
              <a:extLst>
                <a:ext uri="{FF2B5EF4-FFF2-40B4-BE49-F238E27FC236}">
                  <a16:creationId xmlns:a16="http://schemas.microsoft.com/office/drawing/2014/main" id="{2B3665F0-07F8-D9A0-9A22-89980FDA9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" y="1412"/>
              <a:ext cx="148" cy="2"/>
            </a:xfrm>
            <a:custGeom>
              <a:avLst/>
              <a:gdLst>
                <a:gd name="T0" fmla="*/ 7 w 294"/>
                <a:gd name="T1" fmla="*/ 0 h 8"/>
                <a:gd name="T2" fmla="*/ 6 w 294"/>
                <a:gd name="T3" fmla="*/ 0 h 8"/>
                <a:gd name="T4" fmla="*/ 4 w 294"/>
                <a:gd name="T5" fmla="*/ 0 h 8"/>
                <a:gd name="T6" fmla="*/ 4 w 294"/>
                <a:gd name="T7" fmla="*/ 1 h 8"/>
                <a:gd name="T8" fmla="*/ 3 w 294"/>
                <a:gd name="T9" fmla="*/ 1 h 8"/>
                <a:gd name="T10" fmla="*/ 3 w 294"/>
                <a:gd name="T11" fmla="*/ 1 h 8"/>
                <a:gd name="T12" fmla="*/ 3 w 294"/>
                <a:gd name="T13" fmla="*/ 1 h 8"/>
                <a:gd name="T14" fmla="*/ 2 w 294"/>
                <a:gd name="T15" fmla="*/ 3 h 8"/>
                <a:gd name="T16" fmla="*/ 2 w 294"/>
                <a:gd name="T17" fmla="*/ 3 h 8"/>
                <a:gd name="T18" fmla="*/ 1 w 294"/>
                <a:gd name="T19" fmla="*/ 4 h 8"/>
                <a:gd name="T20" fmla="*/ 1 w 294"/>
                <a:gd name="T21" fmla="*/ 5 h 8"/>
                <a:gd name="T22" fmla="*/ 1 w 294"/>
                <a:gd name="T23" fmla="*/ 5 h 8"/>
                <a:gd name="T24" fmla="*/ 1 w 294"/>
                <a:gd name="T25" fmla="*/ 6 h 8"/>
                <a:gd name="T26" fmla="*/ 0 w 294"/>
                <a:gd name="T27" fmla="*/ 6 h 8"/>
                <a:gd name="T28" fmla="*/ 0 w 294"/>
                <a:gd name="T29" fmla="*/ 7 h 8"/>
                <a:gd name="T30" fmla="*/ 0 w 294"/>
                <a:gd name="T31" fmla="*/ 7 h 8"/>
                <a:gd name="T32" fmla="*/ 0 w 294"/>
                <a:gd name="T33" fmla="*/ 8 h 8"/>
                <a:gd name="T34" fmla="*/ 0 w 294"/>
                <a:gd name="T35" fmla="*/ 8 h 8"/>
                <a:gd name="T36" fmla="*/ 1 w 294"/>
                <a:gd name="T37" fmla="*/ 8 h 8"/>
                <a:gd name="T38" fmla="*/ 1 w 294"/>
                <a:gd name="T39" fmla="*/ 8 h 8"/>
                <a:gd name="T40" fmla="*/ 1 w 294"/>
                <a:gd name="T41" fmla="*/ 8 h 8"/>
                <a:gd name="T42" fmla="*/ 1 w 294"/>
                <a:gd name="T43" fmla="*/ 8 h 8"/>
                <a:gd name="T44" fmla="*/ 2 w 294"/>
                <a:gd name="T45" fmla="*/ 7 h 8"/>
                <a:gd name="T46" fmla="*/ 2 w 294"/>
                <a:gd name="T47" fmla="*/ 7 h 8"/>
                <a:gd name="T48" fmla="*/ 3 w 294"/>
                <a:gd name="T49" fmla="*/ 6 h 8"/>
                <a:gd name="T50" fmla="*/ 4 w 294"/>
                <a:gd name="T51" fmla="*/ 5 h 8"/>
                <a:gd name="T52" fmla="*/ 4 w 294"/>
                <a:gd name="T53" fmla="*/ 5 h 8"/>
                <a:gd name="T54" fmla="*/ 6 w 294"/>
                <a:gd name="T55" fmla="*/ 5 h 8"/>
                <a:gd name="T56" fmla="*/ 6 w 294"/>
                <a:gd name="T57" fmla="*/ 5 h 8"/>
                <a:gd name="T58" fmla="*/ 7 w 294"/>
                <a:gd name="T59" fmla="*/ 4 h 8"/>
                <a:gd name="T60" fmla="*/ 294 w 294"/>
                <a:gd name="T61" fmla="*/ 4 h 8"/>
                <a:gd name="T62" fmla="*/ 7 w 294"/>
                <a:gd name="T6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4" h="8">
                  <a:moveTo>
                    <a:pt x="7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4"/>
                  </a:lnTo>
                  <a:lnTo>
                    <a:pt x="294" y="4"/>
                  </a:lnTo>
                  <a:lnTo>
                    <a:pt x="29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6E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5" name="Freeform 1629">
              <a:extLst>
                <a:ext uri="{FF2B5EF4-FFF2-40B4-BE49-F238E27FC236}">
                  <a16:creationId xmlns:a16="http://schemas.microsoft.com/office/drawing/2014/main" id="{ED16FBF5-1BF5-DE8A-4C92-5FC4443413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2"/>
              <a:ext cx="176" cy="2"/>
            </a:xfrm>
            <a:custGeom>
              <a:avLst/>
              <a:gdLst>
                <a:gd name="T0" fmla="*/ 344 w 351"/>
                <a:gd name="T1" fmla="*/ 0 h 8"/>
                <a:gd name="T2" fmla="*/ 344 w 351"/>
                <a:gd name="T3" fmla="*/ 0 h 8"/>
                <a:gd name="T4" fmla="*/ 346 w 351"/>
                <a:gd name="T5" fmla="*/ 0 h 8"/>
                <a:gd name="T6" fmla="*/ 347 w 351"/>
                <a:gd name="T7" fmla="*/ 0 h 8"/>
                <a:gd name="T8" fmla="*/ 347 w 351"/>
                <a:gd name="T9" fmla="*/ 1 h 8"/>
                <a:gd name="T10" fmla="*/ 348 w 351"/>
                <a:gd name="T11" fmla="*/ 1 h 8"/>
                <a:gd name="T12" fmla="*/ 349 w 351"/>
                <a:gd name="T13" fmla="*/ 3 h 8"/>
                <a:gd name="T14" fmla="*/ 349 w 351"/>
                <a:gd name="T15" fmla="*/ 3 h 8"/>
                <a:gd name="T16" fmla="*/ 350 w 351"/>
                <a:gd name="T17" fmla="*/ 4 h 8"/>
                <a:gd name="T18" fmla="*/ 350 w 351"/>
                <a:gd name="T19" fmla="*/ 5 h 8"/>
                <a:gd name="T20" fmla="*/ 351 w 351"/>
                <a:gd name="T21" fmla="*/ 6 h 8"/>
                <a:gd name="T22" fmla="*/ 351 w 351"/>
                <a:gd name="T23" fmla="*/ 7 h 8"/>
                <a:gd name="T24" fmla="*/ 351 w 351"/>
                <a:gd name="T25" fmla="*/ 7 h 8"/>
                <a:gd name="T26" fmla="*/ 351 w 351"/>
                <a:gd name="T27" fmla="*/ 8 h 8"/>
                <a:gd name="T28" fmla="*/ 350 w 351"/>
                <a:gd name="T29" fmla="*/ 8 h 8"/>
                <a:gd name="T30" fmla="*/ 350 w 351"/>
                <a:gd name="T31" fmla="*/ 8 h 8"/>
                <a:gd name="T32" fmla="*/ 350 w 351"/>
                <a:gd name="T33" fmla="*/ 8 h 8"/>
                <a:gd name="T34" fmla="*/ 349 w 351"/>
                <a:gd name="T35" fmla="*/ 7 h 8"/>
                <a:gd name="T36" fmla="*/ 348 w 351"/>
                <a:gd name="T37" fmla="*/ 6 h 8"/>
                <a:gd name="T38" fmla="*/ 347 w 351"/>
                <a:gd name="T39" fmla="*/ 5 h 8"/>
                <a:gd name="T40" fmla="*/ 346 w 351"/>
                <a:gd name="T41" fmla="*/ 5 h 8"/>
                <a:gd name="T42" fmla="*/ 346 w 351"/>
                <a:gd name="T43" fmla="*/ 4 h 8"/>
                <a:gd name="T44" fmla="*/ 344 w 351"/>
                <a:gd name="T45" fmla="*/ 4 h 8"/>
                <a:gd name="T46" fmla="*/ 0 w 351"/>
                <a:gd name="T47" fmla="*/ 4 h 8"/>
                <a:gd name="T48" fmla="*/ 0 w 351"/>
                <a:gd name="T49" fmla="*/ 0 h 8"/>
                <a:gd name="T50" fmla="*/ 344 w 351"/>
                <a:gd name="T5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8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7"/>
                  </a:lnTo>
                  <a:lnTo>
                    <a:pt x="351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49" y="7"/>
                  </a:lnTo>
                  <a:lnTo>
                    <a:pt x="348" y="6"/>
                  </a:lnTo>
                  <a:lnTo>
                    <a:pt x="347" y="5"/>
                  </a:lnTo>
                  <a:lnTo>
                    <a:pt x="346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B3B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6" name="Line 1630">
              <a:extLst>
                <a:ext uri="{FF2B5EF4-FFF2-40B4-BE49-F238E27FC236}">
                  <a16:creationId xmlns:a16="http://schemas.microsoft.com/office/drawing/2014/main" id="{5960D02E-CC82-2466-C635-DE583B99C9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7" y="1412"/>
              <a:ext cx="1" cy="18"/>
            </a:xfrm>
            <a:prstGeom prst="line">
              <a:avLst/>
            </a:prstGeom>
            <a:noFill/>
            <a:ln w="1588">
              <a:solidFill>
                <a:srgbClr val="CCCCB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7" name="Line 1631">
              <a:extLst>
                <a:ext uri="{FF2B5EF4-FFF2-40B4-BE49-F238E27FC236}">
                  <a16:creationId xmlns:a16="http://schemas.microsoft.com/office/drawing/2014/main" id="{35D094EC-D059-CCE4-8637-EEF41F702E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1411"/>
              <a:ext cx="175" cy="1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8" name="Line 1632">
              <a:extLst>
                <a:ext uri="{FF2B5EF4-FFF2-40B4-BE49-F238E27FC236}">
                  <a16:creationId xmlns:a16="http://schemas.microsoft.com/office/drawing/2014/main" id="{F77D1325-D192-52B0-1497-CB4DF5D404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7" cy="14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9" name="Line 1633">
              <a:extLst>
                <a:ext uri="{FF2B5EF4-FFF2-40B4-BE49-F238E27FC236}">
                  <a16:creationId xmlns:a16="http://schemas.microsoft.com/office/drawing/2014/main" id="{4EC292BE-53FA-DA27-E68B-D68157B985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6" cy="14"/>
            </a:xfrm>
            <a:prstGeom prst="line">
              <a:avLst/>
            </a:prstGeom>
            <a:noFill/>
            <a:ln w="1588">
              <a:solidFill>
                <a:srgbClr val="9999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30" name="Freeform 1634">
              <a:extLst>
                <a:ext uri="{FF2B5EF4-FFF2-40B4-BE49-F238E27FC236}">
                  <a16:creationId xmlns:a16="http://schemas.microsoft.com/office/drawing/2014/main" id="{80744D72-7D80-171E-620E-7DE6C5C12F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1"/>
              <a:ext cx="174" cy="1"/>
            </a:xfrm>
            <a:custGeom>
              <a:avLst/>
              <a:gdLst>
                <a:gd name="T0" fmla="*/ 0 w 348"/>
                <a:gd name="T1" fmla="*/ 7 h 7"/>
                <a:gd name="T2" fmla="*/ 0 w 348"/>
                <a:gd name="T3" fmla="*/ 7 h 7"/>
                <a:gd name="T4" fmla="*/ 348 w 348"/>
                <a:gd name="T5" fmla="*/ 7 h 7"/>
                <a:gd name="T6" fmla="*/ 345 w 348"/>
                <a:gd name="T7" fmla="*/ 0 h 7"/>
                <a:gd name="T8" fmla="*/ 0 w 348"/>
                <a:gd name="T9" fmla="*/ 0 h 7"/>
                <a:gd name="T10" fmla="*/ 0 w 348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8" h="7">
                  <a:moveTo>
                    <a:pt x="0" y="7"/>
                  </a:moveTo>
                  <a:lnTo>
                    <a:pt x="0" y="7"/>
                  </a:lnTo>
                  <a:lnTo>
                    <a:pt x="348" y="7"/>
                  </a:lnTo>
                  <a:lnTo>
                    <a:pt x="34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331" name="Rectangle 1635">
            <a:extLst>
              <a:ext uri="{FF2B5EF4-FFF2-40B4-BE49-F238E27FC236}">
                <a16:creationId xmlns:a16="http://schemas.microsoft.com/office/drawing/2014/main" id="{02156F52-CFEE-AB34-DB33-F45BCF858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5254625"/>
            <a:ext cx="6969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01XU101U018</a:t>
            </a:r>
          </a:p>
        </p:txBody>
      </p:sp>
      <p:sp>
        <p:nvSpPr>
          <p:cNvPr id="31334" name="Line 1638">
            <a:extLst>
              <a:ext uri="{FF2B5EF4-FFF2-40B4-BE49-F238E27FC236}">
                <a16:creationId xmlns:a16="http://schemas.microsoft.com/office/drawing/2014/main" id="{178F124E-FD1F-02CF-B00A-6795033860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29100" y="4829175"/>
            <a:ext cx="0" cy="29527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335" name="Line 1639">
            <a:extLst>
              <a:ext uri="{FF2B5EF4-FFF2-40B4-BE49-F238E27FC236}">
                <a16:creationId xmlns:a16="http://schemas.microsoft.com/office/drawing/2014/main" id="{83F0363C-D3BD-4164-D75F-EDFB5CD0B6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5181600"/>
            <a:ext cx="257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336" name="Text Box 1640">
            <a:extLst>
              <a:ext uri="{FF2B5EF4-FFF2-40B4-BE49-F238E27FC236}">
                <a16:creationId xmlns:a16="http://schemas.microsoft.com/office/drawing/2014/main" id="{A91FBDF8-AB8D-2A5C-51A5-962D01E4F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4987925"/>
            <a:ext cx="63817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10.2.232.253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1337" name="Text Box 1641">
            <a:extLst>
              <a:ext uri="{FF2B5EF4-FFF2-40B4-BE49-F238E27FC236}">
                <a16:creationId xmlns:a16="http://schemas.microsoft.com/office/drawing/2014/main" id="{19D84200-88AA-86B1-15A8-81B056AE6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75" y="4914900"/>
            <a:ext cx="228600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800">
                <a:solidFill>
                  <a:srgbClr val="FF3300"/>
                </a:solidFill>
                <a:latin typeface="Arial" panose="020B0604020202020204" pitchFamily="34" charset="0"/>
              </a:rPr>
              <a:t>1027</a:t>
            </a:r>
          </a:p>
        </p:txBody>
      </p:sp>
      <p:grpSp>
        <p:nvGrpSpPr>
          <p:cNvPr id="31338" name="Group 1642">
            <a:extLst>
              <a:ext uri="{FF2B5EF4-FFF2-40B4-BE49-F238E27FC236}">
                <a16:creationId xmlns:a16="http://schemas.microsoft.com/office/drawing/2014/main" id="{1C5FFF5D-FBFA-D557-ED77-793F81374538}"/>
              </a:ext>
            </a:extLst>
          </p:cNvPr>
          <p:cNvGrpSpPr>
            <a:grpSpLocks/>
          </p:cNvGrpSpPr>
          <p:nvPr/>
        </p:nvGrpSpPr>
        <p:grpSpPr bwMode="auto">
          <a:xfrm>
            <a:off x="622300" y="5154613"/>
            <a:ext cx="374650" cy="96837"/>
            <a:chOff x="3968" y="1397"/>
            <a:chExt cx="325" cy="52"/>
          </a:xfrm>
        </p:grpSpPr>
        <p:sp>
          <p:nvSpPr>
            <p:cNvPr id="31339" name="Freeform 1643">
              <a:extLst>
                <a:ext uri="{FF2B5EF4-FFF2-40B4-BE49-F238E27FC236}">
                  <a16:creationId xmlns:a16="http://schemas.microsoft.com/office/drawing/2014/main" id="{CAF9A764-4BE0-A2E3-F7E8-B386640967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1397"/>
              <a:ext cx="323" cy="17"/>
            </a:xfrm>
            <a:custGeom>
              <a:avLst/>
              <a:gdLst>
                <a:gd name="T0" fmla="*/ 647 w 647"/>
                <a:gd name="T1" fmla="*/ 86 h 86"/>
                <a:gd name="T2" fmla="*/ 647 w 647"/>
                <a:gd name="T3" fmla="*/ 86 h 86"/>
                <a:gd name="T4" fmla="*/ 608 w 647"/>
                <a:gd name="T5" fmla="*/ 0 h 86"/>
                <a:gd name="T6" fmla="*/ 66 w 647"/>
                <a:gd name="T7" fmla="*/ 0 h 86"/>
                <a:gd name="T8" fmla="*/ 0 w 647"/>
                <a:gd name="T9" fmla="*/ 82 h 86"/>
                <a:gd name="T10" fmla="*/ 647 w 647"/>
                <a:gd name="T1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7" h="86">
                  <a:moveTo>
                    <a:pt x="647" y="86"/>
                  </a:moveTo>
                  <a:lnTo>
                    <a:pt x="647" y="86"/>
                  </a:lnTo>
                  <a:lnTo>
                    <a:pt x="608" y="0"/>
                  </a:lnTo>
                  <a:lnTo>
                    <a:pt x="66" y="0"/>
                  </a:lnTo>
                  <a:lnTo>
                    <a:pt x="0" y="82"/>
                  </a:lnTo>
                  <a:lnTo>
                    <a:pt x="647" y="86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0" name="Freeform 1644">
              <a:extLst>
                <a:ext uri="{FF2B5EF4-FFF2-40B4-BE49-F238E27FC236}">
                  <a16:creationId xmlns:a16="http://schemas.microsoft.com/office/drawing/2014/main" id="{2FFA42FF-E327-9E40-26E4-7F61EB6FA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1430"/>
              <a:ext cx="318" cy="19"/>
            </a:xfrm>
            <a:custGeom>
              <a:avLst/>
              <a:gdLst>
                <a:gd name="T0" fmla="*/ 7 w 635"/>
                <a:gd name="T1" fmla="*/ 0 h 94"/>
                <a:gd name="T2" fmla="*/ 629 w 635"/>
                <a:gd name="T3" fmla="*/ 0 h 94"/>
                <a:gd name="T4" fmla="*/ 631 w 635"/>
                <a:gd name="T5" fmla="*/ 1 h 94"/>
                <a:gd name="T6" fmla="*/ 632 w 635"/>
                <a:gd name="T7" fmla="*/ 6 h 94"/>
                <a:gd name="T8" fmla="*/ 633 w 635"/>
                <a:gd name="T9" fmla="*/ 19 h 94"/>
                <a:gd name="T10" fmla="*/ 634 w 635"/>
                <a:gd name="T11" fmla="*/ 33 h 94"/>
                <a:gd name="T12" fmla="*/ 635 w 635"/>
                <a:gd name="T13" fmla="*/ 87 h 94"/>
                <a:gd name="T14" fmla="*/ 634 w 635"/>
                <a:gd name="T15" fmla="*/ 89 h 94"/>
                <a:gd name="T16" fmla="*/ 633 w 635"/>
                <a:gd name="T17" fmla="*/ 92 h 94"/>
                <a:gd name="T18" fmla="*/ 632 w 635"/>
                <a:gd name="T19" fmla="*/ 94 h 94"/>
                <a:gd name="T20" fmla="*/ 628 w 635"/>
                <a:gd name="T21" fmla="*/ 94 h 94"/>
                <a:gd name="T22" fmla="*/ 6 w 635"/>
                <a:gd name="T23" fmla="*/ 94 h 94"/>
                <a:gd name="T24" fmla="*/ 5 w 635"/>
                <a:gd name="T25" fmla="*/ 94 h 94"/>
                <a:gd name="T26" fmla="*/ 3 w 635"/>
                <a:gd name="T27" fmla="*/ 94 h 94"/>
                <a:gd name="T28" fmla="*/ 2 w 635"/>
                <a:gd name="T29" fmla="*/ 93 h 94"/>
                <a:gd name="T30" fmla="*/ 2 w 635"/>
                <a:gd name="T31" fmla="*/ 92 h 94"/>
                <a:gd name="T32" fmla="*/ 1 w 635"/>
                <a:gd name="T33" fmla="*/ 91 h 94"/>
                <a:gd name="T34" fmla="*/ 1 w 635"/>
                <a:gd name="T35" fmla="*/ 89 h 94"/>
                <a:gd name="T36" fmla="*/ 0 w 635"/>
                <a:gd name="T37" fmla="*/ 88 h 94"/>
                <a:gd name="T38" fmla="*/ 0 w 635"/>
                <a:gd name="T39" fmla="*/ 87 h 94"/>
                <a:gd name="T40" fmla="*/ 0 w 635"/>
                <a:gd name="T41" fmla="*/ 40 h 94"/>
                <a:gd name="T42" fmla="*/ 0 w 635"/>
                <a:gd name="T43" fmla="*/ 35 h 94"/>
                <a:gd name="T44" fmla="*/ 1 w 635"/>
                <a:gd name="T45" fmla="*/ 26 h 94"/>
                <a:gd name="T46" fmla="*/ 2 w 635"/>
                <a:gd name="T47" fmla="*/ 19 h 94"/>
                <a:gd name="T48" fmla="*/ 2 w 635"/>
                <a:gd name="T49" fmla="*/ 14 h 94"/>
                <a:gd name="T50" fmla="*/ 3 w 635"/>
                <a:gd name="T51" fmla="*/ 10 h 94"/>
                <a:gd name="T52" fmla="*/ 3 w 635"/>
                <a:gd name="T53" fmla="*/ 6 h 94"/>
                <a:gd name="T54" fmla="*/ 5 w 635"/>
                <a:gd name="T55" fmla="*/ 3 h 94"/>
                <a:gd name="T56" fmla="*/ 5 w 635"/>
                <a:gd name="T57" fmla="*/ 1 h 94"/>
                <a:gd name="T58" fmla="*/ 6 w 635"/>
                <a:gd name="T59" fmla="*/ 0 h 94"/>
                <a:gd name="T60" fmla="*/ 6 w 635"/>
                <a:gd name="T61" fmla="*/ 0 h 94"/>
                <a:gd name="T62" fmla="*/ 7 w 635"/>
                <a:gd name="T6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5" h="94">
                  <a:moveTo>
                    <a:pt x="7" y="0"/>
                  </a:moveTo>
                  <a:lnTo>
                    <a:pt x="7" y="0"/>
                  </a:lnTo>
                  <a:lnTo>
                    <a:pt x="628" y="0"/>
                  </a:lnTo>
                  <a:lnTo>
                    <a:pt x="629" y="0"/>
                  </a:lnTo>
                  <a:lnTo>
                    <a:pt x="629" y="0"/>
                  </a:lnTo>
                  <a:lnTo>
                    <a:pt x="631" y="1"/>
                  </a:lnTo>
                  <a:lnTo>
                    <a:pt x="631" y="3"/>
                  </a:lnTo>
                  <a:lnTo>
                    <a:pt x="632" y="6"/>
                  </a:lnTo>
                  <a:lnTo>
                    <a:pt x="632" y="11"/>
                  </a:lnTo>
                  <a:lnTo>
                    <a:pt x="633" y="19"/>
                  </a:lnTo>
                  <a:lnTo>
                    <a:pt x="634" y="26"/>
                  </a:lnTo>
                  <a:lnTo>
                    <a:pt x="634" y="33"/>
                  </a:lnTo>
                  <a:lnTo>
                    <a:pt x="635" y="41"/>
                  </a:lnTo>
                  <a:lnTo>
                    <a:pt x="635" y="87"/>
                  </a:lnTo>
                  <a:lnTo>
                    <a:pt x="635" y="88"/>
                  </a:lnTo>
                  <a:lnTo>
                    <a:pt x="634" y="89"/>
                  </a:lnTo>
                  <a:lnTo>
                    <a:pt x="634" y="91"/>
                  </a:lnTo>
                  <a:lnTo>
                    <a:pt x="633" y="92"/>
                  </a:lnTo>
                  <a:lnTo>
                    <a:pt x="632" y="93"/>
                  </a:lnTo>
                  <a:lnTo>
                    <a:pt x="632" y="94"/>
                  </a:lnTo>
                  <a:lnTo>
                    <a:pt x="631" y="94"/>
                  </a:lnTo>
                  <a:lnTo>
                    <a:pt x="628" y="94"/>
                  </a:lnTo>
                  <a:lnTo>
                    <a:pt x="7" y="94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2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3"/>
                  </a:lnTo>
                  <a:lnTo>
                    <a:pt x="1" y="26"/>
                  </a:lnTo>
                  <a:lnTo>
                    <a:pt x="1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9B9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1" name="Freeform 1645">
              <a:extLst>
                <a:ext uri="{FF2B5EF4-FFF2-40B4-BE49-F238E27FC236}">
                  <a16:creationId xmlns:a16="http://schemas.microsoft.com/office/drawing/2014/main" id="{BFAD2E73-5B7E-9E22-C922-B44378D2BC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412"/>
              <a:ext cx="324" cy="30"/>
            </a:xfrm>
            <a:custGeom>
              <a:avLst/>
              <a:gdLst>
                <a:gd name="T0" fmla="*/ 7 w 648"/>
                <a:gd name="T1" fmla="*/ 0 h 150"/>
                <a:gd name="T2" fmla="*/ 643 w 648"/>
                <a:gd name="T3" fmla="*/ 0 h 150"/>
                <a:gd name="T4" fmla="*/ 644 w 648"/>
                <a:gd name="T5" fmla="*/ 1 h 150"/>
                <a:gd name="T6" fmla="*/ 646 w 648"/>
                <a:gd name="T7" fmla="*/ 3 h 150"/>
                <a:gd name="T8" fmla="*/ 647 w 648"/>
                <a:gd name="T9" fmla="*/ 4 h 150"/>
                <a:gd name="T10" fmla="*/ 648 w 648"/>
                <a:gd name="T11" fmla="*/ 6 h 150"/>
                <a:gd name="T12" fmla="*/ 648 w 648"/>
                <a:gd name="T13" fmla="*/ 143 h 150"/>
                <a:gd name="T14" fmla="*/ 647 w 648"/>
                <a:gd name="T15" fmla="*/ 145 h 150"/>
                <a:gd name="T16" fmla="*/ 646 w 648"/>
                <a:gd name="T17" fmla="*/ 147 h 150"/>
                <a:gd name="T18" fmla="*/ 644 w 648"/>
                <a:gd name="T19" fmla="*/ 150 h 150"/>
                <a:gd name="T20" fmla="*/ 641 w 648"/>
                <a:gd name="T21" fmla="*/ 150 h 150"/>
                <a:gd name="T22" fmla="*/ 6 w 648"/>
                <a:gd name="T23" fmla="*/ 150 h 150"/>
                <a:gd name="T24" fmla="*/ 6 w 648"/>
                <a:gd name="T25" fmla="*/ 150 h 150"/>
                <a:gd name="T26" fmla="*/ 5 w 648"/>
                <a:gd name="T27" fmla="*/ 150 h 150"/>
                <a:gd name="T28" fmla="*/ 3 w 648"/>
                <a:gd name="T29" fmla="*/ 148 h 150"/>
                <a:gd name="T30" fmla="*/ 2 w 648"/>
                <a:gd name="T31" fmla="*/ 147 h 150"/>
                <a:gd name="T32" fmla="*/ 1 w 648"/>
                <a:gd name="T33" fmla="*/ 147 h 150"/>
                <a:gd name="T34" fmla="*/ 1 w 648"/>
                <a:gd name="T35" fmla="*/ 145 h 150"/>
                <a:gd name="T36" fmla="*/ 0 w 648"/>
                <a:gd name="T37" fmla="*/ 144 h 150"/>
                <a:gd name="T38" fmla="*/ 0 w 648"/>
                <a:gd name="T39" fmla="*/ 143 h 150"/>
                <a:gd name="T40" fmla="*/ 0 w 648"/>
                <a:gd name="T41" fmla="*/ 7 h 150"/>
                <a:gd name="T42" fmla="*/ 0 w 648"/>
                <a:gd name="T43" fmla="*/ 6 h 150"/>
                <a:gd name="T44" fmla="*/ 0 w 648"/>
                <a:gd name="T45" fmla="*/ 6 h 150"/>
                <a:gd name="T46" fmla="*/ 1 w 648"/>
                <a:gd name="T47" fmla="*/ 5 h 150"/>
                <a:gd name="T48" fmla="*/ 1 w 648"/>
                <a:gd name="T49" fmla="*/ 4 h 150"/>
                <a:gd name="T50" fmla="*/ 1 w 648"/>
                <a:gd name="T51" fmla="*/ 4 h 150"/>
                <a:gd name="T52" fmla="*/ 2 w 648"/>
                <a:gd name="T53" fmla="*/ 3 h 150"/>
                <a:gd name="T54" fmla="*/ 2 w 648"/>
                <a:gd name="T55" fmla="*/ 3 h 150"/>
                <a:gd name="T56" fmla="*/ 3 w 648"/>
                <a:gd name="T57" fmla="*/ 1 h 150"/>
                <a:gd name="T58" fmla="*/ 3 w 648"/>
                <a:gd name="T59" fmla="*/ 1 h 150"/>
                <a:gd name="T60" fmla="*/ 5 w 648"/>
                <a:gd name="T61" fmla="*/ 1 h 150"/>
                <a:gd name="T62" fmla="*/ 5 w 648"/>
                <a:gd name="T63" fmla="*/ 1 h 150"/>
                <a:gd name="T64" fmla="*/ 5 w 648"/>
                <a:gd name="T65" fmla="*/ 0 h 150"/>
                <a:gd name="T66" fmla="*/ 6 w 648"/>
                <a:gd name="T67" fmla="*/ 0 h 150"/>
                <a:gd name="T68" fmla="*/ 7 w 648"/>
                <a:gd name="T6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150">
                  <a:moveTo>
                    <a:pt x="7" y="0"/>
                  </a:moveTo>
                  <a:lnTo>
                    <a:pt x="7" y="0"/>
                  </a:lnTo>
                  <a:lnTo>
                    <a:pt x="641" y="0"/>
                  </a:lnTo>
                  <a:lnTo>
                    <a:pt x="643" y="0"/>
                  </a:lnTo>
                  <a:lnTo>
                    <a:pt x="644" y="0"/>
                  </a:lnTo>
                  <a:lnTo>
                    <a:pt x="644" y="1"/>
                  </a:lnTo>
                  <a:lnTo>
                    <a:pt x="645" y="1"/>
                  </a:lnTo>
                  <a:lnTo>
                    <a:pt x="646" y="3"/>
                  </a:lnTo>
                  <a:lnTo>
                    <a:pt x="646" y="3"/>
                  </a:lnTo>
                  <a:lnTo>
                    <a:pt x="647" y="4"/>
                  </a:lnTo>
                  <a:lnTo>
                    <a:pt x="647" y="5"/>
                  </a:lnTo>
                  <a:lnTo>
                    <a:pt x="648" y="6"/>
                  </a:lnTo>
                  <a:lnTo>
                    <a:pt x="648" y="7"/>
                  </a:lnTo>
                  <a:lnTo>
                    <a:pt x="648" y="143"/>
                  </a:lnTo>
                  <a:lnTo>
                    <a:pt x="648" y="144"/>
                  </a:lnTo>
                  <a:lnTo>
                    <a:pt x="647" y="145"/>
                  </a:lnTo>
                  <a:lnTo>
                    <a:pt x="647" y="147"/>
                  </a:lnTo>
                  <a:lnTo>
                    <a:pt x="646" y="147"/>
                  </a:lnTo>
                  <a:lnTo>
                    <a:pt x="645" y="148"/>
                  </a:lnTo>
                  <a:lnTo>
                    <a:pt x="644" y="150"/>
                  </a:lnTo>
                  <a:lnTo>
                    <a:pt x="643" y="150"/>
                  </a:lnTo>
                  <a:lnTo>
                    <a:pt x="641" y="150"/>
                  </a:lnTo>
                  <a:lnTo>
                    <a:pt x="7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3" y="148"/>
                  </a:lnTo>
                  <a:lnTo>
                    <a:pt x="3" y="148"/>
                  </a:lnTo>
                  <a:lnTo>
                    <a:pt x="2" y="148"/>
                  </a:lnTo>
                  <a:lnTo>
                    <a:pt x="2" y="147"/>
                  </a:lnTo>
                  <a:lnTo>
                    <a:pt x="2" y="147"/>
                  </a:lnTo>
                  <a:lnTo>
                    <a:pt x="1" y="147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5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9D9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2" name="Freeform 1646">
              <a:extLst>
                <a:ext uri="{FF2B5EF4-FFF2-40B4-BE49-F238E27FC236}">
                  <a16:creationId xmlns:a16="http://schemas.microsoft.com/office/drawing/2014/main" id="{FDE197E0-588A-B20E-2134-F1C79AE2AC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4" y="1415"/>
              <a:ext cx="176" cy="27"/>
            </a:xfrm>
            <a:custGeom>
              <a:avLst/>
              <a:gdLst>
                <a:gd name="T0" fmla="*/ 344 w 351"/>
                <a:gd name="T1" fmla="*/ 0 h 90"/>
                <a:gd name="T2" fmla="*/ 344 w 351"/>
                <a:gd name="T3" fmla="*/ 0 h 90"/>
                <a:gd name="T4" fmla="*/ 346 w 351"/>
                <a:gd name="T5" fmla="*/ 0 h 90"/>
                <a:gd name="T6" fmla="*/ 347 w 351"/>
                <a:gd name="T7" fmla="*/ 0 h 90"/>
                <a:gd name="T8" fmla="*/ 347 w 351"/>
                <a:gd name="T9" fmla="*/ 1 h 90"/>
                <a:gd name="T10" fmla="*/ 348 w 351"/>
                <a:gd name="T11" fmla="*/ 1 h 90"/>
                <a:gd name="T12" fmla="*/ 349 w 351"/>
                <a:gd name="T13" fmla="*/ 3 h 90"/>
                <a:gd name="T14" fmla="*/ 349 w 351"/>
                <a:gd name="T15" fmla="*/ 3 h 90"/>
                <a:gd name="T16" fmla="*/ 350 w 351"/>
                <a:gd name="T17" fmla="*/ 4 h 90"/>
                <a:gd name="T18" fmla="*/ 350 w 351"/>
                <a:gd name="T19" fmla="*/ 5 h 90"/>
                <a:gd name="T20" fmla="*/ 351 w 351"/>
                <a:gd name="T21" fmla="*/ 6 h 90"/>
                <a:gd name="T22" fmla="*/ 351 w 351"/>
                <a:gd name="T23" fmla="*/ 7 h 90"/>
                <a:gd name="T24" fmla="*/ 351 w 351"/>
                <a:gd name="T25" fmla="*/ 83 h 90"/>
                <a:gd name="T26" fmla="*/ 351 w 351"/>
                <a:gd name="T27" fmla="*/ 84 h 90"/>
                <a:gd name="T28" fmla="*/ 350 w 351"/>
                <a:gd name="T29" fmla="*/ 85 h 90"/>
                <a:gd name="T30" fmla="*/ 350 w 351"/>
                <a:gd name="T31" fmla="*/ 86 h 90"/>
                <a:gd name="T32" fmla="*/ 349 w 351"/>
                <a:gd name="T33" fmla="*/ 88 h 90"/>
                <a:gd name="T34" fmla="*/ 348 w 351"/>
                <a:gd name="T35" fmla="*/ 89 h 90"/>
                <a:gd name="T36" fmla="*/ 347 w 351"/>
                <a:gd name="T37" fmla="*/ 89 h 90"/>
                <a:gd name="T38" fmla="*/ 346 w 351"/>
                <a:gd name="T39" fmla="*/ 90 h 90"/>
                <a:gd name="T40" fmla="*/ 344 w 351"/>
                <a:gd name="T41" fmla="*/ 90 h 90"/>
                <a:gd name="T42" fmla="*/ 7 w 351"/>
                <a:gd name="T43" fmla="*/ 90 h 90"/>
                <a:gd name="T44" fmla="*/ 0 w 351"/>
                <a:gd name="T45" fmla="*/ 90 h 90"/>
                <a:gd name="T46" fmla="*/ 0 w 351"/>
                <a:gd name="T47" fmla="*/ 0 h 90"/>
                <a:gd name="T48" fmla="*/ 344 w 351"/>
                <a:gd name="T4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1" h="90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83"/>
                  </a:lnTo>
                  <a:lnTo>
                    <a:pt x="351" y="84"/>
                  </a:lnTo>
                  <a:lnTo>
                    <a:pt x="350" y="85"/>
                  </a:lnTo>
                  <a:lnTo>
                    <a:pt x="350" y="86"/>
                  </a:lnTo>
                  <a:lnTo>
                    <a:pt x="349" y="88"/>
                  </a:lnTo>
                  <a:lnTo>
                    <a:pt x="348" y="89"/>
                  </a:lnTo>
                  <a:lnTo>
                    <a:pt x="347" y="89"/>
                  </a:lnTo>
                  <a:lnTo>
                    <a:pt x="346" y="90"/>
                  </a:lnTo>
                  <a:lnTo>
                    <a:pt x="344" y="90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999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3" name="Freeform 1647">
              <a:extLst>
                <a:ext uri="{FF2B5EF4-FFF2-40B4-BE49-F238E27FC236}">
                  <a16:creationId xmlns:a16="http://schemas.microsoft.com/office/drawing/2014/main" id="{2A65C728-3A58-A84E-A67B-923A0C2942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" y="1412"/>
              <a:ext cx="148" cy="2"/>
            </a:xfrm>
            <a:custGeom>
              <a:avLst/>
              <a:gdLst>
                <a:gd name="T0" fmla="*/ 7 w 294"/>
                <a:gd name="T1" fmla="*/ 0 h 8"/>
                <a:gd name="T2" fmla="*/ 6 w 294"/>
                <a:gd name="T3" fmla="*/ 0 h 8"/>
                <a:gd name="T4" fmla="*/ 4 w 294"/>
                <a:gd name="T5" fmla="*/ 0 h 8"/>
                <a:gd name="T6" fmla="*/ 4 w 294"/>
                <a:gd name="T7" fmla="*/ 1 h 8"/>
                <a:gd name="T8" fmla="*/ 3 w 294"/>
                <a:gd name="T9" fmla="*/ 1 h 8"/>
                <a:gd name="T10" fmla="*/ 3 w 294"/>
                <a:gd name="T11" fmla="*/ 1 h 8"/>
                <a:gd name="T12" fmla="*/ 3 w 294"/>
                <a:gd name="T13" fmla="*/ 1 h 8"/>
                <a:gd name="T14" fmla="*/ 2 w 294"/>
                <a:gd name="T15" fmla="*/ 3 h 8"/>
                <a:gd name="T16" fmla="*/ 2 w 294"/>
                <a:gd name="T17" fmla="*/ 3 h 8"/>
                <a:gd name="T18" fmla="*/ 1 w 294"/>
                <a:gd name="T19" fmla="*/ 4 h 8"/>
                <a:gd name="T20" fmla="*/ 1 w 294"/>
                <a:gd name="T21" fmla="*/ 5 h 8"/>
                <a:gd name="T22" fmla="*/ 1 w 294"/>
                <a:gd name="T23" fmla="*/ 5 h 8"/>
                <a:gd name="T24" fmla="*/ 1 w 294"/>
                <a:gd name="T25" fmla="*/ 6 h 8"/>
                <a:gd name="T26" fmla="*/ 0 w 294"/>
                <a:gd name="T27" fmla="*/ 6 h 8"/>
                <a:gd name="T28" fmla="*/ 0 w 294"/>
                <a:gd name="T29" fmla="*/ 7 h 8"/>
                <a:gd name="T30" fmla="*/ 0 w 294"/>
                <a:gd name="T31" fmla="*/ 7 h 8"/>
                <a:gd name="T32" fmla="*/ 0 w 294"/>
                <a:gd name="T33" fmla="*/ 8 h 8"/>
                <a:gd name="T34" fmla="*/ 0 w 294"/>
                <a:gd name="T35" fmla="*/ 8 h 8"/>
                <a:gd name="T36" fmla="*/ 1 w 294"/>
                <a:gd name="T37" fmla="*/ 8 h 8"/>
                <a:gd name="T38" fmla="*/ 1 w 294"/>
                <a:gd name="T39" fmla="*/ 8 h 8"/>
                <a:gd name="T40" fmla="*/ 1 w 294"/>
                <a:gd name="T41" fmla="*/ 8 h 8"/>
                <a:gd name="T42" fmla="*/ 1 w 294"/>
                <a:gd name="T43" fmla="*/ 8 h 8"/>
                <a:gd name="T44" fmla="*/ 2 w 294"/>
                <a:gd name="T45" fmla="*/ 7 h 8"/>
                <a:gd name="T46" fmla="*/ 2 w 294"/>
                <a:gd name="T47" fmla="*/ 7 h 8"/>
                <a:gd name="T48" fmla="*/ 3 w 294"/>
                <a:gd name="T49" fmla="*/ 6 h 8"/>
                <a:gd name="T50" fmla="*/ 4 w 294"/>
                <a:gd name="T51" fmla="*/ 5 h 8"/>
                <a:gd name="T52" fmla="*/ 4 w 294"/>
                <a:gd name="T53" fmla="*/ 5 h 8"/>
                <a:gd name="T54" fmla="*/ 6 w 294"/>
                <a:gd name="T55" fmla="*/ 5 h 8"/>
                <a:gd name="T56" fmla="*/ 6 w 294"/>
                <a:gd name="T57" fmla="*/ 5 h 8"/>
                <a:gd name="T58" fmla="*/ 7 w 294"/>
                <a:gd name="T59" fmla="*/ 4 h 8"/>
                <a:gd name="T60" fmla="*/ 294 w 294"/>
                <a:gd name="T61" fmla="*/ 4 h 8"/>
                <a:gd name="T62" fmla="*/ 7 w 294"/>
                <a:gd name="T6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4" h="8">
                  <a:moveTo>
                    <a:pt x="7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4"/>
                  </a:lnTo>
                  <a:lnTo>
                    <a:pt x="294" y="4"/>
                  </a:lnTo>
                  <a:lnTo>
                    <a:pt x="29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6E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4" name="Freeform 1648">
              <a:extLst>
                <a:ext uri="{FF2B5EF4-FFF2-40B4-BE49-F238E27FC236}">
                  <a16:creationId xmlns:a16="http://schemas.microsoft.com/office/drawing/2014/main" id="{4FD9583A-FABB-2329-528F-7E13E1C89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2"/>
              <a:ext cx="176" cy="2"/>
            </a:xfrm>
            <a:custGeom>
              <a:avLst/>
              <a:gdLst>
                <a:gd name="T0" fmla="*/ 344 w 351"/>
                <a:gd name="T1" fmla="*/ 0 h 8"/>
                <a:gd name="T2" fmla="*/ 344 w 351"/>
                <a:gd name="T3" fmla="*/ 0 h 8"/>
                <a:gd name="T4" fmla="*/ 346 w 351"/>
                <a:gd name="T5" fmla="*/ 0 h 8"/>
                <a:gd name="T6" fmla="*/ 347 w 351"/>
                <a:gd name="T7" fmla="*/ 0 h 8"/>
                <a:gd name="T8" fmla="*/ 347 w 351"/>
                <a:gd name="T9" fmla="*/ 1 h 8"/>
                <a:gd name="T10" fmla="*/ 348 w 351"/>
                <a:gd name="T11" fmla="*/ 1 h 8"/>
                <a:gd name="T12" fmla="*/ 349 w 351"/>
                <a:gd name="T13" fmla="*/ 3 h 8"/>
                <a:gd name="T14" fmla="*/ 349 w 351"/>
                <a:gd name="T15" fmla="*/ 3 h 8"/>
                <a:gd name="T16" fmla="*/ 350 w 351"/>
                <a:gd name="T17" fmla="*/ 4 h 8"/>
                <a:gd name="T18" fmla="*/ 350 w 351"/>
                <a:gd name="T19" fmla="*/ 5 h 8"/>
                <a:gd name="T20" fmla="*/ 351 w 351"/>
                <a:gd name="T21" fmla="*/ 6 h 8"/>
                <a:gd name="T22" fmla="*/ 351 w 351"/>
                <a:gd name="T23" fmla="*/ 7 h 8"/>
                <a:gd name="T24" fmla="*/ 351 w 351"/>
                <a:gd name="T25" fmla="*/ 7 h 8"/>
                <a:gd name="T26" fmla="*/ 351 w 351"/>
                <a:gd name="T27" fmla="*/ 8 h 8"/>
                <a:gd name="T28" fmla="*/ 350 w 351"/>
                <a:gd name="T29" fmla="*/ 8 h 8"/>
                <a:gd name="T30" fmla="*/ 350 w 351"/>
                <a:gd name="T31" fmla="*/ 8 h 8"/>
                <a:gd name="T32" fmla="*/ 350 w 351"/>
                <a:gd name="T33" fmla="*/ 8 h 8"/>
                <a:gd name="T34" fmla="*/ 349 w 351"/>
                <a:gd name="T35" fmla="*/ 7 h 8"/>
                <a:gd name="T36" fmla="*/ 348 w 351"/>
                <a:gd name="T37" fmla="*/ 6 h 8"/>
                <a:gd name="T38" fmla="*/ 347 w 351"/>
                <a:gd name="T39" fmla="*/ 5 h 8"/>
                <a:gd name="T40" fmla="*/ 346 w 351"/>
                <a:gd name="T41" fmla="*/ 5 h 8"/>
                <a:gd name="T42" fmla="*/ 346 w 351"/>
                <a:gd name="T43" fmla="*/ 4 h 8"/>
                <a:gd name="T44" fmla="*/ 344 w 351"/>
                <a:gd name="T45" fmla="*/ 4 h 8"/>
                <a:gd name="T46" fmla="*/ 0 w 351"/>
                <a:gd name="T47" fmla="*/ 4 h 8"/>
                <a:gd name="T48" fmla="*/ 0 w 351"/>
                <a:gd name="T49" fmla="*/ 0 h 8"/>
                <a:gd name="T50" fmla="*/ 344 w 351"/>
                <a:gd name="T5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8">
                  <a:moveTo>
                    <a:pt x="344" y="0"/>
                  </a:moveTo>
                  <a:lnTo>
                    <a:pt x="344" y="0"/>
                  </a:lnTo>
                  <a:lnTo>
                    <a:pt x="346" y="0"/>
                  </a:lnTo>
                  <a:lnTo>
                    <a:pt x="347" y="0"/>
                  </a:lnTo>
                  <a:lnTo>
                    <a:pt x="347" y="1"/>
                  </a:lnTo>
                  <a:lnTo>
                    <a:pt x="348" y="1"/>
                  </a:lnTo>
                  <a:lnTo>
                    <a:pt x="349" y="3"/>
                  </a:lnTo>
                  <a:lnTo>
                    <a:pt x="349" y="3"/>
                  </a:lnTo>
                  <a:lnTo>
                    <a:pt x="350" y="4"/>
                  </a:lnTo>
                  <a:lnTo>
                    <a:pt x="350" y="5"/>
                  </a:lnTo>
                  <a:lnTo>
                    <a:pt x="351" y="6"/>
                  </a:lnTo>
                  <a:lnTo>
                    <a:pt x="351" y="7"/>
                  </a:lnTo>
                  <a:lnTo>
                    <a:pt x="351" y="7"/>
                  </a:lnTo>
                  <a:lnTo>
                    <a:pt x="351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50" y="8"/>
                  </a:lnTo>
                  <a:lnTo>
                    <a:pt x="349" y="7"/>
                  </a:lnTo>
                  <a:lnTo>
                    <a:pt x="348" y="6"/>
                  </a:lnTo>
                  <a:lnTo>
                    <a:pt x="347" y="5"/>
                  </a:lnTo>
                  <a:lnTo>
                    <a:pt x="346" y="5"/>
                  </a:lnTo>
                  <a:lnTo>
                    <a:pt x="346" y="4"/>
                  </a:lnTo>
                  <a:lnTo>
                    <a:pt x="34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B3B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5" name="Line 1649">
              <a:extLst>
                <a:ext uri="{FF2B5EF4-FFF2-40B4-BE49-F238E27FC236}">
                  <a16:creationId xmlns:a16="http://schemas.microsoft.com/office/drawing/2014/main" id="{4D770A4C-9491-AA6C-A8B8-FC36340A2B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7" y="1412"/>
              <a:ext cx="1" cy="18"/>
            </a:xfrm>
            <a:prstGeom prst="line">
              <a:avLst/>
            </a:prstGeom>
            <a:noFill/>
            <a:ln w="1588">
              <a:solidFill>
                <a:srgbClr val="CCCCB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6" name="Line 1650">
              <a:extLst>
                <a:ext uri="{FF2B5EF4-FFF2-40B4-BE49-F238E27FC236}">
                  <a16:creationId xmlns:a16="http://schemas.microsoft.com/office/drawing/2014/main" id="{707165A5-4384-1582-F828-56D4CB15A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1411"/>
              <a:ext cx="175" cy="1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7" name="Line 1651">
              <a:extLst>
                <a:ext uri="{FF2B5EF4-FFF2-40B4-BE49-F238E27FC236}">
                  <a16:creationId xmlns:a16="http://schemas.microsoft.com/office/drawing/2014/main" id="{8F377D4D-88DE-1480-0434-D86115478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7" cy="14"/>
            </a:xfrm>
            <a:prstGeom prst="line">
              <a:avLst/>
            </a:prstGeom>
            <a:noFill/>
            <a:ln w="1588">
              <a:solidFill>
                <a:srgbClr val="F3F3D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8" name="Line 1652">
              <a:extLst>
                <a:ext uri="{FF2B5EF4-FFF2-40B4-BE49-F238E27FC236}">
                  <a16:creationId xmlns:a16="http://schemas.microsoft.com/office/drawing/2014/main" id="{CD7A4537-5E29-CB75-0FA9-2D712AE508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2" y="1397"/>
              <a:ext cx="16" cy="14"/>
            </a:xfrm>
            <a:prstGeom prst="line">
              <a:avLst/>
            </a:prstGeom>
            <a:noFill/>
            <a:ln w="1588">
              <a:solidFill>
                <a:srgbClr val="9999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9" name="Freeform 1653">
              <a:extLst>
                <a:ext uri="{FF2B5EF4-FFF2-40B4-BE49-F238E27FC236}">
                  <a16:creationId xmlns:a16="http://schemas.microsoft.com/office/drawing/2014/main" id="{8FBA338F-8174-D771-7BBA-2FB24015F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411"/>
              <a:ext cx="174" cy="1"/>
            </a:xfrm>
            <a:custGeom>
              <a:avLst/>
              <a:gdLst>
                <a:gd name="T0" fmla="*/ 0 w 348"/>
                <a:gd name="T1" fmla="*/ 7 h 7"/>
                <a:gd name="T2" fmla="*/ 0 w 348"/>
                <a:gd name="T3" fmla="*/ 7 h 7"/>
                <a:gd name="T4" fmla="*/ 348 w 348"/>
                <a:gd name="T5" fmla="*/ 7 h 7"/>
                <a:gd name="T6" fmla="*/ 345 w 348"/>
                <a:gd name="T7" fmla="*/ 0 h 7"/>
                <a:gd name="T8" fmla="*/ 0 w 348"/>
                <a:gd name="T9" fmla="*/ 0 h 7"/>
                <a:gd name="T10" fmla="*/ 0 w 348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8" h="7">
                  <a:moveTo>
                    <a:pt x="0" y="7"/>
                  </a:moveTo>
                  <a:lnTo>
                    <a:pt x="0" y="7"/>
                  </a:lnTo>
                  <a:lnTo>
                    <a:pt x="348" y="7"/>
                  </a:lnTo>
                  <a:lnTo>
                    <a:pt x="34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6C6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350" name="Rectangle 1654">
            <a:extLst>
              <a:ext uri="{FF2B5EF4-FFF2-40B4-BE49-F238E27FC236}">
                <a16:creationId xmlns:a16="http://schemas.microsoft.com/office/drawing/2014/main" id="{C8BC1B83-66DB-6858-93AE-E9B4D7F3B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270500"/>
            <a:ext cx="6969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800">
                <a:solidFill>
                  <a:srgbClr val="000000"/>
                </a:solidFill>
                <a:latin typeface="Arial Unicode MS" panose="020B0604020202020204" pitchFamily="34" charset="-128"/>
              </a:rPr>
              <a:t>01XU101U019</a:t>
            </a:r>
          </a:p>
        </p:txBody>
      </p:sp>
      <p:sp>
        <p:nvSpPr>
          <p:cNvPr id="31351" name="Line 1655">
            <a:extLst>
              <a:ext uri="{FF2B5EF4-FFF2-40B4-BE49-F238E27FC236}">
                <a16:creationId xmlns:a16="http://schemas.microsoft.com/office/drawing/2014/main" id="{177DFDE4-610F-E2BE-D8EA-533EFFB455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2175" y="4845050"/>
            <a:ext cx="0" cy="2952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352" name="Line 1656">
            <a:extLst>
              <a:ext uri="{FF2B5EF4-FFF2-40B4-BE49-F238E27FC236}">
                <a16:creationId xmlns:a16="http://schemas.microsoft.com/office/drawing/2014/main" id="{FA9E2EC1-C9C7-33BE-C0F1-970C49BF93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9650" y="5210175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1353" name="Text Box 1657">
            <a:extLst>
              <a:ext uri="{FF2B5EF4-FFF2-40B4-BE49-F238E27FC236}">
                <a16:creationId xmlns:a16="http://schemas.microsoft.com/office/drawing/2014/main" id="{2B03DC15-E9CB-E1BD-4CA1-FC937DAB0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2175" y="5329238"/>
            <a:ext cx="595313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82" tIns="47891" rIns="95782" bIns="47891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>
                <a:solidFill>
                  <a:schemeClr val="accent1"/>
                </a:solidFill>
                <a:latin typeface="Arial" panose="020B0604020202020204" pitchFamily="34" charset="0"/>
              </a:rPr>
              <a:t>10.2.232.44</a:t>
            </a:r>
            <a:endParaRPr lang="en-GB" altLang="en-US" sz="6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1354" name="AutoShape 1658">
            <a:extLst>
              <a:ext uri="{FF2B5EF4-FFF2-40B4-BE49-F238E27FC236}">
                <a16:creationId xmlns:a16="http://schemas.microsoft.com/office/drawing/2014/main" id="{11A3081C-CB8C-CCC0-7464-AC3364053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5237163"/>
            <a:ext cx="133350" cy="13335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shade val="46275"/>
                  <a:invGamma/>
                </a:srgbClr>
              </a:gs>
            </a:gsLst>
            <a:lin ang="5400000" scaled="1"/>
          </a:gra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1355" name="Text Box 1659">
            <a:extLst>
              <a:ext uri="{FF2B5EF4-FFF2-40B4-BE49-F238E27FC236}">
                <a16:creationId xmlns:a16="http://schemas.microsoft.com/office/drawing/2014/main" id="{E185B07C-C920-C7DE-C8AD-76ED5C259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0138" y="5202238"/>
            <a:ext cx="692150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46" tIns="47874" rIns="95746" bIns="47874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700">
                <a:latin typeface="Arial" panose="020B0604020202020204" pitchFamily="34" charset="0"/>
              </a:rPr>
              <a:t>RS232/FO</a:t>
            </a:r>
          </a:p>
        </p:txBody>
      </p:sp>
      <p:sp>
        <p:nvSpPr>
          <p:cNvPr id="31356" name="Text Box 1660">
            <a:extLst>
              <a:ext uri="{FF2B5EF4-FFF2-40B4-BE49-F238E27FC236}">
                <a16:creationId xmlns:a16="http://schemas.microsoft.com/office/drawing/2014/main" id="{D1CB5F99-C9E3-1F8D-063F-32C4861F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3313" y="5451475"/>
            <a:ext cx="776287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46" tIns="47874" rIns="95746" bIns="47874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700">
                <a:latin typeface="Arial" panose="020B0604020202020204" pitchFamily="34" charset="0"/>
              </a:rPr>
              <a:t>FO/RS232</a:t>
            </a:r>
          </a:p>
        </p:txBody>
      </p:sp>
      <p:sp>
        <p:nvSpPr>
          <p:cNvPr id="31357" name="Line 1661">
            <a:extLst>
              <a:ext uri="{FF2B5EF4-FFF2-40B4-BE49-F238E27FC236}">
                <a16:creationId xmlns:a16="http://schemas.microsoft.com/office/drawing/2014/main" id="{4FD49B48-DF90-3370-96F5-4C71F043EF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6488" y="5372100"/>
            <a:ext cx="0" cy="106363"/>
          </a:xfrm>
          <a:prstGeom prst="line">
            <a:avLst/>
          </a:prstGeom>
          <a:noFill/>
          <a:ln w="19050">
            <a:solidFill>
              <a:srgbClr val="FF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grpSp>
        <p:nvGrpSpPr>
          <p:cNvPr id="31358" name="Group 1662">
            <a:extLst>
              <a:ext uri="{FF2B5EF4-FFF2-40B4-BE49-F238E27FC236}">
                <a16:creationId xmlns:a16="http://schemas.microsoft.com/office/drawing/2014/main" id="{739D3668-4587-E959-BFD8-266DAA69E914}"/>
              </a:ext>
            </a:extLst>
          </p:cNvPr>
          <p:cNvGrpSpPr>
            <a:grpSpLocks/>
          </p:cNvGrpSpPr>
          <p:nvPr/>
        </p:nvGrpSpPr>
        <p:grpSpPr bwMode="auto">
          <a:xfrm>
            <a:off x="4870450" y="5708650"/>
            <a:ext cx="138113" cy="371475"/>
            <a:chOff x="1104" y="3264"/>
            <a:chExt cx="32" cy="234"/>
          </a:xfrm>
        </p:grpSpPr>
        <p:grpSp>
          <p:nvGrpSpPr>
            <p:cNvPr id="31359" name="Group 1663">
              <a:extLst>
                <a:ext uri="{FF2B5EF4-FFF2-40B4-BE49-F238E27FC236}">
                  <a16:creationId xmlns:a16="http://schemas.microsoft.com/office/drawing/2014/main" id="{E4F82F9B-0296-3415-BBD0-1B688BA5322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4" y="3264"/>
              <a:ext cx="32" cy="156"/>
              <a:chOff x="5976" y="1638"/>
              <a:chExt cx="100" cy="372"/>
            </a:xfrm>
          </p:grpSpPr>
          <p:grpSp>
            <p:nvGrpSpPr>
              <p:cNvPr id="31360" name="Group 1664">
                <a:extLst>
                  <a:ext uri="{FF2B5EF4-FFF2-40B4-BE49-F238E27FC236}">
                    <a16:creationId xmlns:a16="http://schemas.microsoft.com/office/drawing/2014/main" id="{BF6F92FD-044E-F77B-0C9F-F00004BD5AD3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987" y="1638"/>
                <a:ext cx="89" cy="372"/>
                <a:chOff x="5987" y="1638"/>
                <a:chExt cx="89" cy="372"/>
              </a:xfrm>
            </p:grpSpPr>
            <p:sp>
              <p:nvSpPr>
                <p:cNvPr id="31361" name="Freeform 1665">
                  <a:extLst>
                    <a:ext uri="{FF2B5EF4-FFF2-40B4-BE49-F238E27FC236}">
                      <a16:creationId xmlns:a16="http://schemas.microsoft.com/office/drawing/2014/main" id="{C09AE2B3-7467-B3C7-1BDB-907A6CB43DB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38"/>
                  <a:ext cx="84" cy="85"/>
                </a:xfrm>
                <a:custGeom>
                  <a:avLst/>
                  <a:gdLst>
                    <a:gd name="T0" fmla="*/ 67 w 84"/>
                    <a:gd name="T1" fmla="*/ 0 h 85"/>
                    <a:gd name="T2" fmla="*/ 0 w 84"/>
                    <a:gd name="T3" fmla="*/ 84 h 85"/>
                    <a:gd name="T4" fmla="*/ 16 w 84"/>
                    <a:gd name="T5" fmla="*/ 84 h 85"/>
                    <a:gd name="T6" fmla="*/ 83 w 84"/>
                    <a:gd name="T7" fmla="*/ 0 h 85"/>
                    <a:gd name="T8" fmla="*/ 67 w 84"/>
                    <a:gd name="T9" fmla="*/ 0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85">
                      <a:moveTo>
                        <a:pt x="67" y="0"/>
                      </a:moveTo>
                      <a:lnTo>
                        <a:pt x="0" y="84"/>
                      </a:lnTo>
                      <a:lnTo>
                        <a:pt x="16" y="84"/>
                      </a:lnTo>
                      <a:lnTo>
                        <a:pt x="83" y="0"/>
                      </a:lnTo>
                      <a:lnTo>
                        <a:pt x="67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2" name="Freeform 1666">
                  <a:extLst>
                    <a:ext uri="{FF2B5EF4-FFF2-40B4-BE49-F238E27FC236}">
                      <a16:creationId xmlns:a16="http://schemas.microsoft.com/office/drawing/2014/main" id="{79A9D1C0-80B7-B3DE-1646-809717AF708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987" y="1646"/>
                  <a:ext cx="89" cy="84"/>
                </a:xfrm>
                <a:custGeom>
                  <a:avLst/>
                  <a:gdLst>
                    <a:gd name="T0" fmla="*/ 0 w 89"/>
                    <a:gd name="T1" fmla="*/ 83 h 84"/>
                    <a:gd name="T2" fmla="*/ 17 w 89"/>
                    <a:gd name="T3" fmla="*/ 83 h 84"/>
                    <a:gd name="T4" fmla="*/ 88 w 89"/>
                    <a:gd name="T5" fmla="*/ 0 h 84"/>
                    <a:gd name="T6" fmla="*/ 72 w 89"/>
                    <a:gd name="T7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9" h="84">
                      <a:moveTo>
                        <a:pt x="0" y="83"/>
                      </a:moveTo>
                      <a:lnTo>
                        <a:pt x="17" y="83"/>
                      </a:lnTo>
                      <a:lnTo>
                        <a:pt x="88" y="0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1363" name="Group 1667">
                  <a:extLst>
                    <a:ext uri="{FF2B5EF4-FFF2-40B4-BE49-F238E27FC236}">
                      <a16:creationId xmlns:a16="http://schemas.microsoft.com/office/drawing/2014/main" id="{AAD1DB2F-0550-4847-417B-A451D862140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003" y="1638"/>
                  <a:ext cx="73" cy="372"/>
                  <a:chOff x="6003" y="1638"/>
                  <a:chExt cx="73" cy="372"/>
                </a:xfrm>
              </p:grpSpPr>
              <p:sp>
                <p:nvSpPr>
                  <p:cNvPr id="31364" name="Freeform 1668">
                    <a:extLst>
                      <a:ext uri="{FF2B5EF4-FFF2-40B4-BE49-F238E27FC236}">
                        <a16:creationId xmlns:a16="http://schemas.microsoft.com/office/drawing/2014/main" id="{34BB804C-9A64-7E6E-D7D7-A8B73B6D881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38"/>
                    <a:ext cx="68" cy="366"/>
                  </a:xfrm>
                  <a:custGeom>
                    <a:avLst/>
                    <a:gdLst>
                      <a:gd name="T0" fmla="*/ 67 w 68"/>
                      <a:gd name="T1" fmla="*/ 276 h 366"/>
                      <a:gd name="T2" fmla="*/ 0 w 68"/>
                      <a:gd name="T3" fmla="*/ 365 h 366"/>
                      <a:gd name="T4" fmla="*/ 0 w 68"/>
                      <a:gd name="T5" fmla="*/ 89 h 366"/>
                      <a:gd name="T6" fmla="*/ 67 w 68"/>
                      <a:gd name="T7" fmla="*/ 0 h 366"/>
                      <a:gd name="T8" fmla="*/ 67 w 68"/>
                      <a:gd name="T9" fmla="*/ 276 h 3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8" h="366">
                        <a:moveTo>
                          <a:pt x="67" y="276"/>
                        </a:moveTo>
                        <a:lnTo>
                          <a:pt x="0" y="365"/>
                        </a:lnTo>
                        <a:lnTo>
                          <a:pt x="0" y="89"/>
                        </a:lnTo>
                        <a:lnTo>
                          <a:pt x="67" y="0"/>
                        </a:lnTo>
                        <a:lnTo>
                          <a:pt x="67" y="276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365" name="Freeform 1669">
                    <a:extLst>
                      <a:ext uri="{FF2B5EF4-FFF2-40B4-BE49-F238E27FC236}">
                        <a16:creationId xmlns:a16="http://schemas.microsoft.com/office/drawing/2014/main" id="{099F5188-EBCC-6963-A56D-AE3FE0571FB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003" y="1646"/>
                    <a:ext cx="73" cy="364"/>
                  </a:xfrm>
                  <a:custGeom>
                    <a:avLst/>
                    <a:gdLst>
                      <a:gd name="T0" fmla="*/ 0 w 73"/>
                      <a:gd name="T1" fmla="*/ 363 h 364"/>
                      <a:gd name="T2" fmla="*/ 0 w 73"/>
                      <a:gd name="T3" fmla="*/ 83 h 364"/>
                      <a:gd name="T4" fmla="*/ 72 w 73"/>
                      <a:gd name="T5" fmla="*/ 0 h 364"/>
                      <a:gd name="T6" fmla="*/ 72 w 73"/>
                      <a:gd name="T7" fmla="*/ 272 h 3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3" h="364">
                        <a:moveTo>
                          <a:pt x="0" y="363"/>
                        </a:moveTo>
                        <a:lnTo>
                          <a:pt x="0" y="83"/>
                        </a:lnTo>
                        <a:lnTo>
                          <a:pt x="72" y="0"/>
                        </a:lnTo>
                        <a:lnTo>
                          <a:pt x="72" y="272"/>
                        </a:lnTo>
                      </a:path>
                    </a:pathLst>
                  </a:custGeom>
                  <a:solidFill>
                    <a:schemeClr val="bg2"/>
                  </a:solidFill>
                  <a:ln w="31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366" name="Line 1670">
                    <a:extLst>
                      <a:ext uri="{FF2B5EF4-FFF2-40B4-BE49-F238E27FC236}">
                        <a16:creationId xmlns:a16="http://schemas.microsoft.com/office/drawing/2014/main" id="{51D9488A-506F-9149-7C9F-4CC92DE65B41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14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367" name="Line 1671">
                    <a:extLst>
                      <a:ext uri="{FF2B5EF4-FFF2-40B4-BE49-F238E27FC236}">
                        <a16:creationId xmlns:a16="http://schemas.microsoft.com/office/drawing/2014/main" id="{3886E9C0-EA26-8216-94E9-F7FBE1EF4F14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754"/>
                    <a:ext cx="11" cy="5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368" name="Line 1672">
                    <a:extLst>
                      <a:ext uri="{FF2B5EF4-FFF2-40B4-BE49-F238E27FC236}">
                        <a16:creationId xmlns:a16="http://schemas.microsoft.com/office/drawing/2014/main" id="{31A7B781-20AC-34D6-00ED-DC6218AAFBC2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20"/>
                    <a:ext cx="11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369" name="Line 1673">
                    <a:extLst>
                      <a:ext uri="{FF2B5EF4-FFF2-40B4-BE49-F238E27FC236}">
                        <a16:creationId xmlns:a16="http://schemas.microsoft.com/office/drawing/2014/main" id="{F529B1D5-2DCE-D3D7-755D-E747FB359945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29" y="1887"/>
                    <a:ext cx="11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370" name="Line 1674">
                    <a:extLst>
                      <a:ext uri="{FF2B5EF4-FFF2-40B4-BE49-F238E27FC236}">
                        <a16:creationId xmlns:a16="http://schemas.microsoft.com/office/drawing/2014/main" id="{2D3C0D89-D068-CB37-1733-88EC757ADC2D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36"/>
                    <a:ext cx="10" cy="4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371" name="Line 1675">
                    <a:extLst>
                      <a:ext uri="{FF2B5EF4-FFF2-40B4-BE49-F238E27FC236}">
                        <a16:creationId xmlns:a16="http://schemas.microsoft.com/office/drawing/2014/main" id="{060A1521-BC65-09C9-8324-EADEA3AC1294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706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372" name="Line 1676">
                    <a:extLst>
                      <a:ext uri="{FF2B5EF4-FFF2-40B4-BE49-F238E27FC236}">
                        <a16:creationId xmlns:a16="http://schemas.microsoft.com/office/drawing/2014/main" id="{8A07188E-BB01-4EFD-3CA6-1AFBBA344B9C}"/>
                      </a:ext>
                    </a:extLst>
                  </p:cNvPr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056" y="1879"/>
                    <a:ext cx="10" cy="47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1373" name="Freeform 1677">
                  <a:extLst>
                    <a:ext uri="{FF2B5EF4-FFF2-40B4-BE49-F238E27FC236}">
                      <a16:creationId xmlns:a16="http://schemas.microsoft.com/office/drawing/2014/main" id="{326340EC-8EAB-A844-69F4-1EB0D0439EC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19" cy="45"/>
                </a:xfrm>
                <a:custGeom>
                  <a:avLst/>
                  <a:gdLst>
                    <a:gd name="T0" fmla="*/ 0 w 19"/>
                    <a:gd name="T1" fmla="*/ 22 h 45"/>
                    <a:gd name="T2" fmla="*/ 18 w 19"/>
                    <a:gd name="T3" fmla="*/ 0 h 45"/>
                    <a:gd name="T4" fmla="*/ 18 w 19"/>
                    <a:gd name="T5" fmla="*/ 22 h 45"/>
                    <a:gd name="T6" fmla="*/ 0 w 19"/>
                    <a:gd name="T7" fmla="*/ 44 h 45"/>
                    <a:gd name="T8" fmla="*/ 0 w 19"/>
                    <a:gd name="T9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45">
                      <a:moveTo>
                        <a:pt x="0" y="22"/>
                      </a:moveTo>
                      <a:lnTo>
                        <a:pt x="18" y="0"/>
                      </a:lnTo>
                      <a:lnTo>
                        <a:pt x="18" y="22"/>
                      </a:lnTo>
                      <a:lnTo>
                        <a:pt x="0" y="44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4" name="Freeform 1678">
                  <a:extLst>
                    <a:ext uri="{FF2B5EF4-FFF2-40B4-BE49-F238E27FC236}">
                      <a16:creationId xmlns:a16="http://schemas.microsoft.com/office/drawing/2014/main" id="{1DEB4ECE-C5AD-EEA0-591A-1FF1030E1BA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048" y="1761"/>
                  <a:ext cx="22" cy="51"/>
                </a:xfrm>
                <a:custGeom>
                  <a:avLst/>
                  <a:gdLst>
                    <a:gd name="T0" fmla="*/ 21 w 22"/>
                    <a:gd name="T1" fmla="*/ 0 h 51"/>
                    <a:gd name="T2" fmla="*/ 21 w 22"/>
                    <a:gd name="T3" fmla="*/ 25 h 51"/>
                    <a:gd name="T4" fmla="*/ 0 w 22"/>
                    <a:gd name="T5" fmla="*/ 50 h 51"/>
                    <a:gd name="T6" fmla="*/ 0 w 22"/>
                    <a:gd name="T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" h="51">
                      <a:moveTo>
                        <a:pt x="21" y="0"/>
                      </a:moveTo>
                      <a:lnTo>
                        <a:pt x="21" y="25"/>
                      </a:lnTo>
                      <a:lnTo>
                        <a:pt x="0" y="5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chemeClr val="bg2"/>
                </a:solidFill>
                <a:ln w="31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375" name="Freeform 1679">
                <a:extLst>
                  <a:ext uri="{FF2B5EF4-FFF2-40B4-BE49-F238E27FC236}">
                    <a16:creationId xmlns:a16="http://schemas.microsoft.com/office/drawing/2014/main" id="{2B468407-4773-64D3-50F7-35E54F3D117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47" cy="325"/>
              </a:xfrm>
              <a:custGeom>
                <a:avLst/>
                <a:gdLst>
                  <a:gd name="T0" fmla="*/ 0 w 47"/>
                  <a:gd name="T1" fmla="*/ 0 h 325"/>
                  <a:gd name="T2" fmla="*/ 46 w 47"/>
                  <a:gd name="T3" fmla="*/ 0 h 325"/>
                  <a:gd name="T4" fmla="*/ 46 w 47"/>
                  <a:gd name="T5" fmla="*/ 324 h 325"/>
                  <a:gd name="T6" fmla="*/ 0 w 47"/>
                  <a:gd name="T7" fmla="*/ 324 h 325"/>
                  <a:gd name="T8" fmla="*/ 0 w 47"/>
                  <a:gd name="T9" fmla="*/ 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25">
                    <a:moveTo>
                      <a:pt x="0" y="0"/>
                    </a:moveTo>
                    <a:lnTo>
                      <a:pt x="46" y="0"/>
                    </a:lnTo>
                    <a:lnTo>
                      <a:pt x="46" y="324"/>
                    </a:lnTo>
                    <a:lnTo>
                      <a:pt x="0" y="3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ADADA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76" name="Freeform 1680">
                <a:extLst>
                  <a:ext uri="{FF2B5EF4-FFF2-40B4-BE49-F238E27FC236}">
                    <a16:creationId xmlns:a16="http://schemas.microsoft.com/office/drawing/2014/main" id="{CE7459CB-3DAD-49A4-F8A6-95A387790393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331"/>
              </a:xfrm>
              <a:custGeom>
                <a:avLst/>
                <a:gdLst>
                  <a:gd name="T0" fmla="*/ 50 w 51"/>
                  <a:gd name="T1" fmla="*/ 0 h 331"/>
                  <a:gd name="T2" fmla="*/ 50 w 51"/>
                  <a:gd name="T3" fmla="*/ 330 h 331"/>
                  <a:gd name="T4" fmla="*/ 0 w 51"/>
                  <a:gd name="T5" fmla="*/ 330 h 331"/>
                  <a:gd name="T6" fmla="*/ 0 w 51"/>
                  <a:gd name="T7" fmla="*/ 0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331">
                    <a:moveTo>
                      <a:pt x="50" y="0"/>
                    </a:moveTo>
                    <a:lnTo>
                      <a:pt x="50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77" name="Freeform 1681">
                <a:extLst>
                  <a:ext uri="{FF2B5EF4-FFF2-40B4-BE49-F238E27FC236}">
                    <a16:creationId xmlns:a16="http://schemas.microsoft.com/office/drawing/2014/main" id="{FE4DBC96-FC32-EF35-2267-1377B579AAB3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679"/>
                <a:ext cx="51" cy="43"/>
              </a:xfrm>
              <a:custGeom>
                <a:avLst/>
                <a:gdLst>
                  <a:gd name="T0" fmla="*/ 0 w 51"/>
                  <a:gd name="T1" fmla="*/ 0 h 43"/>
                  <a:gd name="T2" fmla="*/ 50 w 51"/>
                  <a:gd name="T3" fmla="*/ 0 h 43"/>
                  <a:gd name="T4" fmla="*/ 50 w 51"/>
                  <a:gd name="T5" fmla="*/ 42 h 43"/>
                  <a:gd name="T6" fmla="*/ 0 w 51"/>
                  <a:gd name="T7" fmla="*/ 42 h 43"/>
                  <a:gd name="T8" fmla="*/ 0 w 51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3">
                    <a:moveTo>
                      <a:pt x="0" y="0"/>
                    </a:moveTo>
                    <a:lnTo>
                      <a:pt x="50" y="0"/>
                    </a:lnTo>
                    <a:lnTo>
                      <a:pt x="50" y="42"/>
                    </a:ln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78" name="Freeform 1682">
                <a:extLst>
                  <a:ext uri="{FF2B5EF4-FFF2-40B4-BE49-F238E27FC236}">
                    <a16:creationId xmlns:a16="http://schemas.microsoft.com/office/drawing/2014/main" id="{14A7DC60-D4F2-BF47-1835-149CB30D95D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976" y="1984"/>
                <a:ext cx="51" cy="26"/>
              </a:xfrm>
              <a:custGeom>
                <a:avLst/>
                <a:gdLst>
                  <a:gd name="T0" fmla="*/ 0 w 51"/>
                  <a:gd name="T1" fmla="*/ 0 h 26"/>
                  <a:gd name="T2" fmla="*/ 50 w 51"/>
                  <a:gd name="T3" fmla="*/ 0 h 26"/>
                  <a:gd name="T4" fmla="*/ 50 w 51"/>
                  <a:gd name="T5" fmla="*/ 25 h 26"/>
                  <a:gd name="T6" fmla="*/ 0 w 51"/>
                  <a:gd name="T7" fmla="*/ 25 h 26"/>
                  <a:gd name="T8" fmla="*/ 0 w 51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26">
                    <a:moveTo>
                      <a:pt x="0" y="0"/>
                    </a:moveTo>
                    <a:lnTo>
                      <a:pt x="50" y="0"/>
                    </a:lnTo>
                    <a:lnTo>
                      <a:pt x="50" y="25"/>
                    </a:lnTo>
                    <a:lnTo>
                      <a:pt x="0" y="2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31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379" name="Line 1683">
              <a:extLst>
                <a:ext uri="{FF2B5EF4-FFF2-40B4-BE49-F238E27FC236}">
                  <a16:creationId xmlns:a16="http://schemas.microsoft.com/office/drawing/2014/main" id="{75E2D060-4B92-4742-0E47-8250EF5272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2" y="3422"/>
              <a:ext cx="0" cy="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1380" name="Picture 1684">
            <a:extLst>
              <a:ext uri="{FF2B5EF4-FFF2-40B4-BE49-F238E27FC236}">
                <a16:creationId xmlns:a16="http://schemas.microsoft.com/office/drawing/2014/main" id="{BF138EC1-81E6-A6A7-A37C-49A6C59BF5A5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75" y="4849813"/>
            <a:ext cx="287338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381" name="Oval 1685">
            <a:extLst>
              <a:ext uri="{FF2B5EF4-FFF2-40B4-BE49-F238E27FC236}">
                <a16:creationId xmlns:a16="http://schemas.microsoft.com/office/drawing/2014/main" id="{53BAC1A0-E330-294A-40E6-5544221C2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350" y="4943475"/>
            <a:ext cx="146050" cy="1349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82" name="Line 1686">
            <a:extLst>
              <a:ext uri="{FF2B5EF4-FFF2-40B4-BE49-F238E27FC236}">
                <a16:creationId xmlns:a16="http://schemas.microsoft.com/office/drawing/2014/main" id="{7BED860A-3DEB-C0FF-1B3E-E62019B4CB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89500" y="4989513"/>
            <a:ext cx="39688" cy="2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83" name="Line 1687">
            <a:extLst>
              <a:ext uri="{FF2B5EF4-FFF2-40B4-BE49-F238E27FC236}">
                <a16:creationId xmlns:a16="http://schemas.microsoft.com/office/drawing/2014/main" id="{79CE4BEF-6712-042E-E638-D573862B7A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11725" y="5532438"/>
            <a:ext cx="1588" cy="204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84" name="Text Box 1688">
            <a:extLst>
              <a:ext uri="{FF2B5EF4-FFF2-40B4-BE49-F238E27FC236}">
                <a16:creationId xmlns:a16="http://schemas.microsoft.com/office/drawing/2014/main" id="{FCA71D33-1ACA-16B4-E268-73F8F9D06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113" y="4538663"/>
            <a:ext cx="5016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46" tIns="47874" rIns="95746" bIns="47874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Master</a:t>
            </a:r>
          </a:p>
          <a:p>
            <a:r>
              <a:rPr lang="de-DE" altLang="en-US" sz="800">
                <a:latin typeface="Arial" panose="020B0604020202020204" pitchFamily="34" charset="0"/>
              </a:rPr>
              <a:t>Clock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31385" name="Rectangle 1689">
            <a:extLst>
              <a:ext uri="{FF2B5EF4-FFF2-40B4-BE49-F238E27FC236}">
                <a16:creationId xmlns:a16="http://schemas.microsoft.com/office/drawing/2014/main" id="{BAB4612F-188F-0604-F504-3C68AE621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4433888"/>
            <a:ext cx="682625" cy="75247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86" name="Text Box 1690">
            <a:extLst>
              <a:ext uri="{FF2B5EF4-FFF2-40B4-BE49-F238E27FC236}">
                <a16:creationId xmlns:a16="http://schemas.microsoft.com/office/drawing/2014/main" id="{84BAEB90-0848-3A35-06BC-9432B75C8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7888" y="4418013"/>
            <a:ext cx="536575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746" tIns="47874" rIns="95746" bIns="47874">
            <a:spAutoFit/>
          </a:bodyPr>
          <a:lstStyle>
            <a:lvl1pPr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79425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5726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16113" defTabSz="957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733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305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877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44913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en-US" sz="800">
                <a:latin typeface="Arial" panose="020B0604020202020204" pitchFamily="34" charset="0"/>
              </a:rPr>
              <a:t>existing</a:t>
            </a:r>
            <a:endParaRPr lang="en-GB" altLang="en-US" sz="800">
              <a:latin typeface="Arial" panose="020B0604020202020204" pitchFamily="34" charset="0"/>
            </a:endParaRPr>
          </a:p>
        </p:txBody>
      </p:sp>
      <p:sp>
        <p:nvSpPr>
          <p:cNvPr id="31388" name="AutoShape 1692">
            <a:extLst>
              <a:ext uri="{FF2B5EF4-FFF2-40B4-BE49-F238E27FC236}">
                <a16:creationId xmlns:a16="http://schemas.microsoft.com/office/drawing/2014/main" id="{B55829B8-BB10-4175-40B8-E29DE0B19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5472113"/>
            <a:ext cx="131763" cy="134937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shade val="46275"/>
                  <a:invGamma/>
                </a:srgbClr>
              </a:gs>
            </a:gsLst>
            <a:lin ang="5400000" scaled="1"/>
          </a:gra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1389" name="Line 1693">
            <a:extLst>
              <a:ext uri="{FF2B5EF4-FFF2-40B4-BE49-F238E27FC236}">
                <a16:creationId xmlns:a16="http://schemas.microsoft.com/office/drawing/2014/main" id="{CCA4EE2C-D574-3DDD-5BE7-54CB2FE005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6488" y="5135563"/>
            <a:ext cx="0" cy="106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57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57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anose="020B0604020202020204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5CD027414B494481573A687A2B54E5" ma:contentTypeVersion="5" ma:contentTypeDescription="Create a new document." ma:contentTypeScope="" ma:versionID="63dd38d35c377f36aa87bbe7326a9ec3">
  <xsd:schema xmlns:xsd="http://www.w3.org/2001/XMLSchema" xmlns:xs="http://www.w3.org/2001/XMLSchema" xmlns:p="http://schemas.microsoft.com/office/2006/metadata/properties" xmlns:ns2="bff49ed9-44f3-4a71-bae2-c22d8a988e36" xmlns:ns3="5dfee0dc-fc1b-4053-85b5-e00d3e4815ed" targetNamespace="http://schemas.microsoft.com/office/2006/metadata/properties" ma:root="true" ma:fieldsID="5e165314d70606516b9ff84eb7d34449" ns2:_="" ns3:_="">
    <xsd:import namespace="bff49ed9-44f3-4a71-bae2-c22d8a988e36"/>
    <xsd:import namespace="5dfee0dc-fc1b-4053-85b5-e00d3e4815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f49ed9-44f3-4a71-bae2-c22d8a988e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ee0dc-fc1b-4053-85b5-e00d3e4815e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B48EDE-F3C4-4167-B70D-16C90412C6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3B3BCA-9952-488C-88DB-2926ECE473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f49ed9-44f3-4a71-bae2-c22d8a988e36"/>
    <ds:schemaRef ds:uri="5dfee0dc-fc1b-4053-85b5-e00d3e4815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14399</TotalTime>
  <Words>217</Words>
  <Application>Microsoft Office PowerPoint</Application>
  <PresentationFormat>A4 Paper (210x297 mm)</PresentationFormat>
  <Paragraphs>153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Unicode MS</vt:lpstr>
      <vt:lpstr>Times New Roman</vt:lpstr>
      <vt:lpstr>Default Design</vt:lpstr>
      <vt:lpstr>Visio</vt:lpstr>
      <vt:lpstr>Photo Editor Photo</vt:lpstr>
      <vt:lpstr>PowerPoint Presentation</vt:lpstr>
      <vt:lpstr>PowerPoint Presentation</vt:lpstr>
    </vt:vector>
  </TitlesOfParts>
  <Company>ABB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Herbert Klaus</dc:creator>
  <cp:lastModifiedBy>Egard Janse Van Rensburg</cp:lastModifiedBy>
  <cp:revision>225</cp:revision>
  <dcterms:created xsi:type="dcterms:W3CDTF">2002-08-13T10:39:22Z</dcterms:created>
  <dcterms:modified xsi:type="dcterms:W3CDTF">2023-10-30T11:53:04Z</dcterms:modified>
</cp:coreProperties>
</file>