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2" y="52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CFC18-4B9A-4DBC-8FC3-C6B93DD84D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0EF40C-C12A-4297-8DAF-32DB7716F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D55BD-D075-45B9-B725-C8A4568C0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01A03-73EF-40AE-AEEA-748483D5C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9C5B3-8480-4F2C-9134-F63B2E6CA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87133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34C39-B365-4FDD-8239-D538C1546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BD53AF-77B8-4537-A47A-315ACDF9A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76569-C4F2-40AD-8F17-3C3C3CE53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8B4EB-8163-4042-8DCB-7BE64C043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D0C1B-E261-47BC-9C4D-7B176AA40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3912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0FF43F-1144-4A5A-942C-13AE08643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29E87-509E-457E-8B3E-CE2DF4BC1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AD767-0F0C-4628-9EC7-0E8B85EAD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42E93-E0E5-45C1-AA02-081B87262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D46D0-67FB-4E67-BE06-2046E009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864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8A142-3323-4043-9D07-7916A51A4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AC46C-BE17-45E6-B440-EF1300C1D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D7C80-0BFA-4F48-B098-DEE957F5D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A88D7-6506-466B-9FB3-B7229B485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3FCDD-3086-4256-AC88-0AC27FA0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73327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74E69-EBD8-4990-AE9A-518E4C59F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B5D02-1744-4BFB-AF8F-FA4111C33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A3D2B-8681-4787-9DCD-37BB173CB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92B6F-DC89-4C6B-895C-FE3F05D66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03CBE-994D-43B9-A225-C5668168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33147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D7C9-C29E-4EF4-9422-A7E9E373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E8661-D51E-428D-BD09-0757F6E892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E13B1-89F0-48C1-8061-D317D3404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EFEAF6-5F68-4B61-AE73-DE79E2206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6A491-18D0-43BB-A1F7-5A90DF0B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F2DCA0-315D-4265-B1A0-504E1CB77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5047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1AFC1-620A-4D28-AA74-12A0E79A4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F6261-CA63-44E2-B564-3DB060E1C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3F154-1597-41AD-98FA-2EAE075FB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B3F48F-12BC-4966-85B5-8D022E46F8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B86ECA-9B0B-4B2F-B9E9-A49ECB2417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DA7B0B-D3C9-4AE2-97D2-F073FD9CD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A65068-141F-4A1E-922B-1E2EC025C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01D77B-3216-40DA-991E-0F9740C28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4336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A81DA-505B-4817-A550-B4A07682F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ECEA5B-205C-41ED-BAD7-51F8E9BEA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111EA6-4B92-4350-A727-5FAA4C071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21ED7F-0274-4959-B4F4-180EE87AE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4707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C8692-C302-40ED-9ECE-D3907F5A8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9D501A-9A90-47BC-9F34-6DFEBE7E1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92CFD-4882-4B49-8352-6CBA74B6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913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7FB7B-56D6-4283-8A85-A81161F7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469ED-1A6E-4A38-9DB3-237A447FB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98DA2D-AD93-4D6B-B712-B17E7CD1B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1A640-8E8B-48AE-A659-143A2F840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AA34F0-7735-42F9-957E-8240B9290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0DB21-194C-4C58-AA49-4B58E0FAD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5979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38E4E-6219-4541-B1E4-E3F7AA99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4EBB5A-A071-4BB5-8CA1-B12C468867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50DBF-9D20-4541-89FB-34245C3DA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2454F-4C2E-43E9-9A7B-9C6F7C9EB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3C5AE-6589-4BD9-BD9F-D8E8520CA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47E934-52A9-4471-B240-6A066CA7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8760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396383-7235-4A6C-AB65-C1CC3AB0F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93B0E-7850-4D33-88B3-5A83EB80D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D5244-F5B2-4729-8074-15627A00CB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77566-17D3-41E1-BE74-7965E24FC8F1}" type="datetimeFigureOut">
              <a:rPr lang="en-ZA" smtClean="0"/>
              <a:t>2023/01/27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E9A65-16C9-4E98-B33C-9899974F3F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41636-D248-42BA-818C-A6092CD33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F01A9-DC0F-4905-9333-CB30A4AF2E7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6646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DE3922-E9D0-4D10-BF9C-82787332B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01446"/>
            <a:ext cx="11277600" cy="53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09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Ariseelan Moodley</dc:creator>
  <cp:lastModifiedBy>Ariseelan Moodley</cp:lastModifiedBy>
  <cp:revision>1</cp:revision>
  <dcterms:created xsi:type="dcterms:W3CDTF">2023-01-27T05:51:40Z</dcterms:created>
  <dcterms:modified xsi:type="dcterms:W3CDTF">2023-01-27T05:56:23Z</dcterms:modified>
</cp:coreProperties>
</file>