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58" r:id="rId6"/>
    <p:sldMasterId id="2147483671" r:id="rId7"/>
  </p:sldMasterIdLst>
  <p:notesMasterIdLst>
    <p:notesMasterId r:id="rId12"/>
  </p:notesMasterIdLst>
  <p:sldIdLst>
    <p:sldId id="300" r:id="rId8"/>
    <p:sldId id="349" r:id="rId9"/>
    <p:sldId id="350" r:id="rId10"/>
    <p:sldId id="304" r:id="rId11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B6AA"/>
    <a:srgbClr val="ACC3C3"/>
    <a:srgbClr val="E4BC7F"/>
    <a:srgbClr val="C2C382"/>
    <a:srgbClr val="CA9987"/>
    <a:srgbClr val="B49180"/>
    <a:srgbClr val="82A5A5"/>
    <a:srgbClr val="D69B40"/>
    <a:srgbClr val="A3A543"/>
    <a:srgbClr val="B066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>
      <p:cViewPr varScale="1">
        <p:scale>
          <a:sx n="63" d="100"/>
          <a:sy n="63" d="100"/>
        </p:scale>
        <p:origin x="46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ags" Target="tags/tag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Motswenyane" userId="da16a0c4-0031-4920-8af1-90a281528057" providerId="ADAL" clId="{84FCA45C-920F-4C68-82E4-C8DB4C573413}"/>
    <pc:docChg chg="delSld modSld">
      <pc:chgData name="Irene Motswenyane" userId="da16a0c4-0031-4920-8af1-90a281528057" providerId="ADAL" clId="{84FCA45C-920F-4C68-82E4-C8DB4C573413}" dt="2026-09-07T05:54:14.270" v="53" actId="20577"/>
      <pc:docMkLst>
        <pc:docMk/>
      </pc:docMkLst>
      <pc:sldChg chg="modSp mod">
        <pc:chgData name="Irene Motswenyane" userId="da16a0c4-0031-4920-8af1-90a281528057" providerId="ADAL" clId="{84FCA45C-920F-4C68-82E4-C8DB4C573413}" dt="2026-09-07T05:47:41.931" v="26" actId="20577"/>
        <pc:sldMkLst>
          <pc:docMk/>
          <pc:sldMk cId="661562156" sldId="300"/>
        </pc:sldMkLst>
        <pc:spChg chg="mod">
          <ac:chgData name="Irene Motswenyane" userId="da16a0c4-0031-4920-8af1-90a281528057" providerId="ADAL" clId="{84FCA45C-920F-4C68-82E4-C8DB4C573413}" dt="2026-09-07T05:47:41.931" v="26" actId="20577"/>
          <ac:spMkLst>
            <pc:docMk/>
            <pc:sldMk cId="661562156" sldId="300"/>
            <ac:spMk id="49" creationId="{159DBC06-84E3-A711-22A2-3CA97F6A1FFF}"/>
          </ac:spMkLst>
        </pc:spChg>
      </pc:sldChg>
      <pc:sldChg chg="modSp mod">
        <pc:chgData name="Irene Motswenyane" userId="da16a0c4-0031-4920-8af1-90a281528057" providerId="ADAL" clId="{84FCA45C-920F-4C68-82E4-C8DB4C573413}" dt="2026-09-07T05:48:34.438" v="43" actId="20577"/>
        <pc:sldMkLst>
          <pc:docMk/>
          <pc:sldMk cId="3951903166" sldId="349"/>
        </pc:sldMkLst>
        <pc:spChg chg="mod">
          <ac:chgData name="Irene Motswenyane" userId="da16a0c4-0031-4920-8af1-90a281528057" providerId="ADAL" clId="{84FCA45C-920F-4C68-82E4-C8DB4C573413}" dt="2026-09-07T05:48:34.438" v="43" actId="20577"/>
          <ac:spMkLst>
            <pc:docMk/>
            <pc:sldMk cId="3951903166" sldId="349"/>
            <ac:spMk id="3" creationId="{F522A0C6-64BE-4FFF-6334-5092EF4A86B3}"/>
          </ac:spMkLst>
        </pc:spChg>
      </pc:sldChg>
      <pc:sldChg chg="modSp mod">
        <pc:chgData name="Irene Motswenyane" userId="da16a0c4-0031-4920-8af1-90a281528057" providerId="ADAL" clId="{84FCA45C-920F-4C68-82E4-C8DB4C573413}" dt="2026-09-07T05:54:14.270" v="53" actId="20577"/>
        <pc:sldMkLst>
          <pc:docMk/>
          <pc:sldMk cId="1295914127" sldId="350"/>
        </pc:sldMkLst>
        <pc:spChg chg="mod">
          <ac:chgData name="Irene Motswenyane" userId="da16a0c4-0031-4920-8af1-90a281528057" providerId="ADAL" clId="{84FCA45C-920F-4C68-82E4-C8DB4C573413}" dt="2026-09-07T05:54:14.270" v="53" actId="20577"/>
          <ac:spMkLst>
            <pc:docMk/>
            <pc:sldMk cId="1295914127" sldId="350"/>
            <ac:spMk id="3" creationId="{9C184282-016D-E13A-8224-DBD071B9AF04}"/>
          </ac:spMkLst>
        </pc:spChg>
      </pc:sldChg>
      <pc:sldChg chg="del">
        <pc:chgData name="Irene Motswenyane" userId="da16a0c4-0031-4920-8af1-90a281528057" providerId="ADAL" clId="{84FCA45C-920F-4C68-82E4-C8DB4C573413}" dt="2026-09-07T05:52:13.553" v="46" actId="47"/>
        <pc:sldMkLst>
          <pc:docMk/>
          <pc:sldMk cId="3302514003" sldId="351"/>
        </pc:sldMkLst>
      </pc:sldChg>
      <pc:sldChg chg="del">
        <pc:chgData name="Irene Motswenyane" userId="da16a0c4-0031-4920-8af1-90a281528057" providerId="ADAL" clId="{84FCA45C-920F-4C68-82E4-C8DB4C573413}" dt="2026-09-07T05:52:44.354" v="47" actId="47"/>
        <pc:sldMkLst>
          <pc:docMk/>
          <pc:sldMk cId="3023971394" sldId="3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2026/09/07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271839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201572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2831E-A514-473C-98EF-DA51C643AA6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2431756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CE77A-693C-41F9-9991-7C0977EC52B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487812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EE125-FEE9-4271-94E5-5A687F455CD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29817767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9DB1D-8CA4-4E61-89B9-3742A906664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2824839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6E444-7782-4483-9D85-06BA4B9F456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5421402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5B5D0-B9B9-4911-A53F-534EA2BFC92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78418616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AD843-DF63-446B-BE4F-4148349F432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6951194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D774F-B9A0-48B8-B36A-3F20170F2ED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5482240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730BF-FFB4-4066-8D61-F8B3076EB898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3946588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1D400-80F3-4107-8D8E-6E8D9A72620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57602949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82085" y="166689"/>
            <a:ext cx="11171767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135034" y="6453189"/>
            <a:ext cx="1344084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7BFB9-D1A0-4AE0-9F28-49D4B72B7CE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4363779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3896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271839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1537182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13D32-27FA-4D46-A860-B219DA53D87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77269821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E53-A988-44F1-9E43-A1E3C91672B0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582200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E9ACA-3E3E-49D2-B919-86541557D79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8170076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E55EB-5AB4-44F7-9DBA-3613C705A09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0269036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CCBAD-A7C9-4630-AFFE-FE61F8AAEB4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50538373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D1D62-6B84-4DAE-BF5C-80B4BDBB291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9908212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2B2C2-78CF-4C26-B595-61E60A69E32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2022825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2B6C5-440C-41B4-B3D4-AA089CAFB58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7544366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3AB75-1C35-4FEC-9EE7-6D1D0E30EDE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8123439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2434F-51B9-483A-A4C5-BA4963AB74E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0375381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82085" y="166689"/>
            <a:ext cx="11171767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135034" y="6453189"/>
            <a:ext cx="1344084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10B98-CA05-4AA3-B0A1-2FDB3A62333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019831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7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32400" y="6453189"/>
            <a:ext cx="1246717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8ABFDA-5B6A-4D92-B852-5E6F59379DF9}" type="slidenum">
              <a:rPr lang="en-Z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1085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ZA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32400" y="6453189"/>
            <a:ext cx="1246717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C3857F-9583-4E56-966F-33583FFFC6CD}" type="slidenum">
              <a:rPr lang="en-ZA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2687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8780D8C-BCD7-3B6A-BABD-6AB3B0950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0238" y="1035699"/>
            <a:ext cx="7295501" cy="1270180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ENVIRONMENTAL TENDER CLARIFICATION MEETING </a:t>
            </a:r>
            <a:br>
              <a:rPr lang="en-US" sz="2000" dirty="0"/>
            </a:br>
            <a:r>
              <a:rPr lang="en-US" sz="2000" dirty="0"/>
              <a:t>FOR HERMES DELIVERY AND INTALLATION OF CABLE TRENVH COVERS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2D802CC3-2305-707A-8CCF-F91E97075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0238" y="2924226"/>
            <a:ext cx="7295501" cy="365126"/>
          </a:xfrm>
        </p:spPr>
        <p:txBody>
          <a:bodyPr/>
          <a:lstStyle/>
          <a:p>
            <a:r>
              <a:rPr lang="en-US" dirty="0"/>
              <a:t>Irene Motswenyane 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159DBC06-84E3-A711-22A2-3CA97F6A1F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39589" y="3527025"/>
            <a:ext cx="7296150" cy="327025"/>
          </a:xfrm>
        </p:spPr>
        <p:txBody>
          <a:bodyPr/>
          <a:lstStyle/>
          <a:p>
            <a:r>
              <a:rPr lang="en-US" dirty="0"/>
              <a:t>07 September2026</a:t>
            </a:r>
          </a:p>
        </p:txBody>
      </p:sp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EE970600-4651-B326-F065-B80D08048766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5" r="16787" b="2"/>
          <a:stretch/>
        </p:blipFill>
        <p:spPr>
          <a:xfrm>
            <a:off x="895927" y="2419927"/>
            <a:ext cx="3491344" cy="3500583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noFill/>
        </p:spPr>
      </p:pic>
      <p:pic>
        <p:nvPicPr>
          <p:cNvPr id="11" name="Picture Placeholder 9" descr="A screen shot of a computer&#10;&#10;Description automatically generated with low confidence">
            <a:extLst>
              <a:ext uri="{FF2B5EF4-FFF2-40B4-BE49-F238E27FC236}">
                <a16:creationId xmlns:a16="http://schemas.microsoft.com/office/drawing/2014/main" id="{60EBF61B-43C6-9CF8-71C6-D1C7179271C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2" r="21888" b="-1"/>
          <a:stretch/>
        </p:blipFill>
        <p:spPr>
          <a:xfrm>
            <a:off x="409575" y="4333875"/>
            <a:ext cx="1809749" cy="1828800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1562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76569-F27F-A780-116C-89392146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Section A: Environmental Management System Requirements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2A0C6-64BE-4FFF-6334-5092EF4A8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Environmental Policy in teams of ISO 14001:2015 Environmental Management System, the Environmental (or SHE/SHEQ) Policy must be signed by company Owner/CEO/MD. </a:t>
            </a:r>
          </a:p>
          <a:p>
            <a:r>
              <a:rPr lang="en-US" sz="1800" dirty="0"/>
              <a:t>Emergency Preparedness and response Plan (e.g. oil / chemical spill, disasters, etc.) The contractor must provide protocols to be followed, and contingencies to be put in place incase of any potential incidents.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51903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9579-A9C1-31FB-6321-F7F0F6E6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Section B: Environmental Management Programme and Environmental Authorisation   Requirements                                                                                                       </a:t>
            </a:r>
            <a:br>
              <a:rPr lang="en-ZA" dirty="0"/>
            </a:b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84282-016D-E13A-8224-DBD071B9A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Environmental Management Programme (EMPr) or Method Statements in line with the Scope of Work. The plan must provide a guideline on the environmental management on how they will mitigate environmental impacts.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Items below are minimum requirements:</a:t>
            </a:r>
            <a:endParaRPr lang="en-ZA" sz="1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ZA" sz="1800" dirty="0">
                <a:solidFill>
                  <a:schemeClr val="accent1">
                    <a:lumMod val="75000"/>
                  </a:schemeClr>
                </a:solidFill>
              </a:rPr>
              <a:t>Resources, Competence and Awareness (Proof of training and skills of persons performing significant </a:t>
            </a:r>
            <a:r>
              <a:rPr lang="en-ZA" sz="1800">
                <a:solidFill>
                  <a:schemeClr val="accent1">
                    <a:lumMod val="75000"/>
                  </a:schemeClr>
                </a:solidFill>
              </a:rPr>
              <a:t>activities).</a:t>
            </a:r>
            <a:endParaRPr lang="en-ZA" sz="1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Handling of Hazardous Chemical Substances (including contaminated waste or materials).</a:t>
            </a:r>
            <a:endParaRPr lang="en-ZA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129591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D521539-20B9-106B-B438-CF88DEAC96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3F244A-5C96-25EB-77C4-4A30C37FA30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17" name="Oval 102">
            <a:extLst>
              <a:ext uri="{FF2B5EF4-FFF2-40B4-BE49-F238E27FC236}">
                <a16:creationId xmlns:a16="http://schemas.microsoft.com/office/drawing/2014/main" id="{94C83152-89F1-CADF-1AA4-BF7F25C1E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455" y="1597891"/>
            <a:ext cx="3241963" cy="329485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defTabSz="1194876" eaLnBrk="1" hangingPunct="1">
              <a:lnSpc>
                <a:spcPct val="100000"/>
              </a:lnSpc>
              <a:spcBef>
                <a:spcPct val="0"/>
              </a:spcBef>
              <a:buClrTx/>
              <a:buNone/>
              <a:defRPr/>
            </a:pPr>
            <a:endParaRPr lang="en-ZA" altLang="en-US" sz="1307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1F24750-BD4F-834E-2D5B-E3F92FFAF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81" y="3370359"/>
            <a:ext cx="1887292" cy="188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00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2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>
            <a:alpha val="67000"/>
          </a:schemeClr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9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2ce80fd-aba7-4204-8b3e-fd875cc59d3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82CE59325894D9A4D5DCFF0AE36CC" ma:contentTypeVersion="9" ma:contentTypeDescription="Create a new document." ma:contentTypeScope="" ma:versionID="29b8bec77d8a2bfba6a5f281bb96abfa">
  <xsd:schema xmlns:xsd="http://www.w3.org/2001/XMLSchema" xmlns:xs="http://www.w3.org/2001/XMLSchema" xmlns:p="http://schemas.microsoft.com/office/2006/metadata/properties" xmlns:ns3="5310fcdc-81f2-4ce5-8f3d-18c2c547f1cc" xmlns:ns4="e2ce80fd-aba7-4204-8b3e-fd875cc59d31" targetNamespace="http://schemas.microsoft.com/office/2006/metadata/properties" ma:root="true" ma:fieldsID="6959a1822334b1c2e0bc66025c9fe4f5" ns3:_="" ns4:_="">
    <xsd:import namespace="5310fcdc-81f2-4ce5-8f3d-18c2c547f1cc"/>
    <xsd:import namespace="e2ce80fd-aba7-4204-8b3e-fd875cc59d3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0fcdc-81f2-4ce5-8f3d-18c2c547f1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e80fd-aba7-4204-8b3e-fd875cc59d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0325F2-1199-4A7E-B87D-734C0A3EB286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e2ce80fd-aba7-4204-8b3e-fd875cc59d31"/>
    <ds:schemaRef ds:uri="5310fcdc-81f2-4ce5-8f3d-18c2c547f1cc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1D0AF0-A1DF-401C-8075-0923AE25E5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10fcdc-81f2-4ce5-8f3d-18c2c547f1cc"/>
    <ds:schemaRef ds:uri="e2ce80fd-aba7-4204-8b3e-fd875cc59d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4591</TotalTime>
  <Words>186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Courier New</vt:lpstr>
      <vt:lpstr>Wingdings</vt:lpstr>
      <vt:lpstr>Office Theme</vt:lpstr>
      <vt:lpstr>Content Slide Master</vt:lpstr>
      <vt:lpstr>2_Default Design</vt:lpstr>
      <vt:lpstr>6_Default Design</vt:lpstr>
      <vt:lpstr>think-cell Slide</vt:lpstr>
      <vt:lpstr>    ENVIRONMENTAL TENDER CLARIFICATION MEETING  FOR HERMES DELIVERY AND INTALLATION OF CABLE TRENVH COVERS  </vt:lpstr>
      <vt:lpstr>Section A: Environmental Management System Requirements </vt:lpstr>
      <vt:lpstr>Section B: Environmental Management Programme and Environmental Authorisation   Requirements                                                                                                        </vt:lpstr>
      <vt:lpstr>Thank you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Irene Motswenyane</cp:lastModifiedBy>
  <cp:revision>107</cp:revision>
  <dcterms:created xsi:type="dcterms:W3CDTF">2020-01-06T09:48:40Z</dcterms:created>
  <dcterms:modified xsi:type="dcterms:W3CDTF">2026-09-07T05:54:14Z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0x01010081382CE59325894D9A4D5DCFF0AE36CC</vt:lpwstr>
  </property>
</Properties>
</file>