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77" r:id="rId2"/>
    <p:sldMasterId id="2147483685" r:id="rId3"/>
  </p:sldMasterIdLst>
  <p:notesMasterIdLst>
    <p:notesMasterId r:id="rId9"/>
  </p:notesMasterIdLst>
  <p:handoutMasterIdLst>
    <p:handoutMasterId r:id="rId10"/>
  </p:handoutMasterIdLst>
  <p:sldIdLst>
    <p:sldId id="2147481913" r:id="rId4"/>
    <p:sldId id="743" r:id="rId5"/>
    <p:sldId id="744" r:id="rId6"/>
    <p:sldId id="749" r:id="rId7"/>
    <p:sldId id="308" r:id="rId8"/>
  </p:sldIdLst>
  <p:sldSz cx="12192000" cy="6858000"/>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9180"/>
    <a:srgbClr val="0DB02B"/>
    <a:srgbClr val="598787"/>
    <a:srgbClr val="897966"/>
    <a:srgbClr val="CDB6AA"/>
    <a:srgbClr val="ACC3C3"/>
    <a:srgbClr val="E4BC7F"/>
    <a:srgbClr val="C2C382"/>
    <a:srgbClr val="CA9987"/>
    <a:srgbClr val="82A5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F3FB3C-7762-4DA0-8471-CCEB17DBFB0D}" v="33" dt="2026-09-01T08:45:49.0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87" autoAdjust="0"/>
    <p:restoredTop sz="95503" autoAdjust="0"/>
  </p:normalViewPr>
  <p:slideViewPr>
    <p:cSldViewPr>
      <p:cViewPr>
        <p:scale>
          <a:sx n="60" d="100"/>
          <a:sy n="60" d="100"/>
        </p:scale>
        <p:origin x="28" y="264"/>
      </p:cViewPr>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6" d="100"/>
          <a:sy n="66" d="100"/>
        </p:scale>
        <p:origin x="198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slideMaster" Target="slideMasters/slideMaster2.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notesMaster" Target="notesMasters/notesMaster1.xml"/><Relationship Id="rId14" Type="http://schemas.openxmlformats.org/officeDocument/2006/relationships/theme" Target="theme/theme1.xml"/></Relationships>
</file>

<file path=ppt/diagrams/_rels/data4.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svg"/></Relationships>
</file>

<file path=ppt/diagrams/_rels/drawing4.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3CFC63-57F0-4038-9CD4-6E8ACBF80FB7}"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28BBEF6E-7A95-49DC-8EB8-07758FB9F5BA}">
      <dgm:prSet/>
      <dgm:spPr/>
      <dgm:t>
        <a:bodyPr/>
        <a:lstStyle/>
        <a:p>
          <a:pPr algn="just"/>
          <a:r>
            <a:rPr lang="en-GB" dirty="0"/>
            <a:t>ERI responsibility and commitment are to ensure  a safe and healthy working environment for all employees and partners including contractors, service providers and suppliers. </a:t>
          </a:r>
          <a:endParaRPr lang="en-US" dirty="0"/>
        </a:p>
      </dgm:t>
    </dgm:pt>
    <dgm:pt modelId="{67ADA380-AD1C-4CDC-B521-80E2B832F536}" type="parTrans" cxnId="{0AB27671-C35A-4F55-99D2-D2C2C5131C0D}">
      <dgm:prSet/>
      <dgm:spPr/>
      <dgm:t>
        <a:bodyPr/>
        <a:lstStyle/>
        <a:p>
          <a:endParaRPr lang="en-US"/>
        </a:p>
      </dgm:t>
    </dgm:pt>
    <dgm:pt modelId="{1F23D28B-9659-4EAD-B9B8-3B7C63C36319}" type="sibTrans" cxnId="{0AB27671-C35A-4F55-99D2-D2C2C5131C0D}">
      <dgm:prSet/>
      <dgm:spPr/>
      <dgm:t>
        <a:bodyPr/>
        <a:lstStyle/>
        <a:p>
          <a:endParaRPr lang="en-US"/>
        </a:p>
      </dgm:t>
    </dgm:pt>
    <dgm:pt modelId="{A09398B4-1EC9-46BF-99BD-232F957725E6}">
      <dgm:prSet/>
      <dgm:spPr/>
      <dgm:t>
        <a:bodyPr/>
        <a:lstStyle/>
        <a:p>
          <a:pPr algn="just"/>
          <a:r>
            <a:rPr lang="en-GB" dirty="0"/>
            <a:t>This is in line with its Safety, Health, Environmental and Quality (SHEQ) Policy, along with all legislative obligations such as the OHS Act and COID Act.</a:t>
          </a:r>
          <a:endParaRPr lang="en-US" dirty="0"/>
        </a:p>
      </dgm:t>
    </dgm:pt>
    <dgm:pt modelId="{ED334957-5556-4411-BCC5-B2A6031381B2}" type="parTrans" cxnId="{D0AE44A3-08D2-409F-A5DD-262F99085D49}">
      <dgm:prSet/>
      <dgm:spPr/>
      <dgm:t>
        <a:bodyPr/>
        <a:lstStyle/>
        <a:p>
          <a:endParaRPr lang="en-US"/>
        </a:p>
      </dgm:t>
    </dgm:pt>
    <dgm:pt modelId="{E7EFC0D4-550C-404A-B30E-4C6ADCDACE5D}" type="sibTrans" cxnId="{D0AE44A3-08D2-409F-A5DD-262F99085D49}">
      <dgm:prSet/>
      <dgm:spPr/>
      <dgm:t>
        <a:bodyPr/>
        <a:lstStyle/>
        <a:p>
          <a:endParaRPr lang="en-US"/>
        </a:p>
      </dgm:t>
    </dgm:pt>
    <dgm:pt modelId="{772BEE0F-C5AF-4543-B485-5CF218A74668}">
      <dgm:prSet/>
      <dgm:spPr/>
      <dgm:t>
        <a:bodyPr/>
        <a:lstStyle/>
        <a:p>
          <a:pPr algn="just"/>
          <a:r>
            <a:rPr lang="en-GB" dirty="0"/>
            <a:t>All work that the organisation embarks on must comply with health and safety requirements as required by the SHEQ policy, OHS procedures and legal requirements. </a:t>
          </a:r>
          <a:endParaRPr lang="en-US" dirty="0"/>
        </a:p>
      </dgm:t>
    </dgm:pt>
    <dgm:pt modelId="{BCFC9264-546A-4B15-BAE4-65EF4543AA78}" type="parTrans" cxnId="{03AB756C-C15C-4462-9A81-C3EC7AB7A159}">
      <dgm:prSet/>
      <dgm:spPr/>
      <dgm:t>
        <a:bodyPr/>
        <a:lstStyle/>
        <a:p>
          <a:endParaRPr lang="en-US"/>
        </a:p>
      </dgm:t>
    </dgm:pt>
    <dgm:pt modelId="{3BD2C693-E83E-4C1D-83E0-B39EC0E87CEE}" type="sibTrans" cxnId="{03AB756C-C15C-4462-9A81-C3EC7AB7A159}">
      <dgm:prSet/>
      <dgm:spPr/>
      <dgm:t>
        <a:bodyPr/>
        <a:lstStyle/>
        <a:p>
          <a:endParaRPr lang="en-US"/>
        </a:p>
      </dgm:t>
    </dgm:pt>
    <dgm:pt modelId="{D2EC4DD9-6CFE-4C33-8872-EFB6C5E25D23}">
      <dgm:prSet/>
      <dgm:spPr/>
      <dgm:t>
        <a:bodyPr/>
        <a:lstStyle/>
        <a:p>
          <a:pPr algn="just"/>
          <a:r>
            <a:rPr lang="en-GB" dirty="0"/>
            <a:t>Therefore,  all Eskom’s partners (contractors, service providers and suppliers) must comply with OHS requirements set out for each project.</a:t>
          </a:r>
          <a:endParaRPr lang="en-US" dirty="0"/>
        </a:p>
      </dgm:t>
    </dgm:pt>
    <dgm:pt modelId="{0D57EC5D-F8CC-4AC8-8FBB-64C22E8BB6E9}" type="parTrans" cxnId="{EEA86E00-CCFC-4C3D-8A02-6B013183781D}">
      <dgm:prSet/>
      <dgm:spPr/>
      <dgm:t>
        <a:bodyPr/>
        <a:lstStyle/>
        <a:p>
          <a:endParaRPr lang="en-US"/>
        </a:p>
      </dgm:t>
    </dgm:pt>
    <dgm:pt modelId="{03EC264C-3937-4E74-97DA-8C3E6E501482}" type="sibTrans" cxnId="{EEA86E00-CCFC-4C3D-8A02-6B013183781D}">
      <dgm:prSet/>
      <dgm:spPr/>
      <dgm:t>
        <a:bodyPr/>
        <a:lstStyle/>
        <a:p>
          <a:endParaRPr lang="en-US"/>
        </a:p>
      </dgm:t>
    </dgm:pt>
    <dgm:pt modelId="{DE5E0619-E585-4D7D-A293-B5820643414C}" type="pres">
      <dgm:prSet presAssocID="{0A3CFC63-57F0-4038-9CD4-6E8ACBF80FB7}" presName="linear" presStyleCnt="0">
        <dgm:presLayoutVars>
          <dgm:animLvl val="lvl"/>
          <dgm:resizeHandles val="exact"/>
        </dgm:presLayoutVars>
      </dgm:prSet>
      <dgm:spPr/>
    </dgm:pt>
    <dgm:pt modelId="{F3189AD7-B08D-424D-B327-B5C49CC633BD}" type="pres">
      <dgm:prSet presAssocID="{28BBEF6E-7A95-49DC-8EB8-07758FB9F5BA}" presName="parentText" presStyleLbl="node1" presStyleIdx="0" presStyleCnt="4">
        <dgm:presLayoutVars>
          <dgm:chMax val="0"/>
          <dgm:bulletEnabled val="1"/>
        </dgm:presLayoutVars>
      </dgm:prSet>
      <dgm:spPr/>
    </dgm:pt>
    <dgm:pt modelId="{AF0A1E3F-3561-4D8B-AF30-50FE94B0D3D0}" type="pres">
      <dgm:prSet presAssocID="{1F23D28B-9659-4EAD-B9B8-3B7C63C36319}" presName="spacer" presStyleCnt="0"/>
      <dgm:spPr/>
    </dgm:pt>
    <dgm:pt modelId="{CD8A531E-78CE-4ABB-863F-ADCBEBCE7E63}" type="pres">
      <dgm:prSet presAssocID="{A09398B4-1EC9-46BF-99BD-232F957725E6}" presName="parentText" presStyleLbl="node1" presStyleIdx="1" presStyleCnt="4">
        <dgm:presLayoutVars>
          <dgm:chMax val="0"/>
          <dgm:bulletEnabled val="1"/>
        </dgm:presLayoutVars>
      </dgm:prSet>
      <dgm:spPr/>
    </dgm:pt>
    <dgm:pt modelId="{7D3B10C6-C14D-4698-898C-4C1B6864B453}" type="pres">
      <dgm:prSet presAssocID="{E7EFC0D4-550C-404A-B30E-4C6ADCDACE5D}" presName="spacer" presStyleCnt="0"/>
      <dgm:spPr/>
    </dgm:pt>
    <dgm:pt modelId="{A9CCF467-D882-4D45-A108-67DD5E1A639F}" type="pres">
      <dgm:prSet presAssocID="{772BEE0F-C5AF-4543-B485-5CF218A74668}" presName="parentText" presStyleLbl="node1" presStyleIdx="2" presStyleCnt="4">
        <dgm:presLayoutVars>
          <dgm:chMax val="0"/>
          <dgm:bulletEnabled val="1"/>
        </dgm:presLayoutVars>
      </dgm:prSet>
      <dgm:spPr/>
    </dgm:pt>
    <dgm:pt modelId="{7DA19467-0540-4D33-A967-FE964185B279}" type="pres">
      <dgm:prSet presAssocID="{3BD2C693-E83E-4C1D-83E0-B39EC0E87CEE}" presName="spacer" presStyleCnt="0"/>
      <dgm:spPr/>
    </dgm:pt>
    <dgm:pt modelId="{84695D79-2EC6-4D17-AB4A-3A1A1710B16D}" type="pres">
      <dgm:prSet presAssocID="{D2EC4DD9-6CFE-4C33-8872-EFB6C5E25D23}" presName="parentText" presStyleLbl="node1" presStyleIdx="3" presStyleCnt="4">
        <dgm:presLayoutVars>
          <dgm:chMax val="0"/>
          <dgm:bulletEnabled val="1"/>
        </dgm:presLayoutVars>
      </dgm:prSet>
      <dgm:spPr/>
    </dgm:pt>
  </dgm:ptLst>
  <dgm:cxnLst>
    <dgm:cxn modelId="{EEA86E00-CCFC-4C3D-8A02-6B013183781D}" srcId="{0A3CFC63-57F0-4038-9CD4-6E8ACBF80FB7}" destId="{D2EC4DD9-6CFE-4C33-8872-EFB6C5E25D23}" srcOrd="3" destOrd="0" parTransId="{0D57EC5D-F8CC-4AC8-8FBB-64C22E8BB6E9}" sibTransId="{03EC264C-3937-4E74-97DA-8C3E6E501482}"/>
    <dgm:cxn modelId="{E0617D17-15F4-4AE5-87CD-564EBEF0A53D}" type="presOf" srcId="{D2EC4DD9-6CFE-4C33-8872-EFB6C5E25D23}" destId="{84695D79-2EC6-4D17-AB4A-3A1A1710B16D}" srcOrd="0" destOrd="0" presId="urn:microsoft.com/office/officeart/2005/8/layout/vList2"/>
    <dgm:cxn modelId="{03AB756C-C15C-4462-9A81-C3EC7AB7A159}" srcId="{0A3CFC63-57F0-4038-9CD4-6E8ACBF80FB7}" destId="{772BEE0F-C5AF-4543-B485-5CF218A74668}" srcOrd="2" destOrd="0" parTransId="{BCFC9264-546A-4B15-BAE4-65EF4543AA78}" sibTransId="{3BD2C693-E83E-4C1D-83E0-B39EC0E87CEE}"/>
    <dgm:cxn modelId="{7B00394D-B62D-4B8C-9579-C7742732ABDC}" type="presOf" srcId="{772BEE0F-C5AF-4543-B485-5CF218A74668}" destId="{A9CCF467-D882-4D45-A108-67DD5E1A639F}" srcOrd="0" destOrd="0" presId="urn:microsoft.com/office/officeart/2005/8/layout/vList2"/>
    <dgm:cxn modelId="{0AB27671-C35A-4F55-99D2-D2C2C5131C0D}" srcId="{0A3CFC63-57F0-4038-9CD4-6E8ACBF80FB7}" destId="{28BBEF6E-7A95-49DC-8EB8-07758FB9F5BA}" srcOrd="0" destOrd="0" parTransId="{67ADA380-AD1C-4CDC-B521-80E2B832F536}" sibTransId="{1F23D28B-9659-4EAD-B9B8-3B7C63C36319}"/>
    <dgm:cxn modelId="{C6CBB394-A836-4B90-8666-9B3182A73B38}" type="presOf" srcId="{0A3CFC63-57F0-4038-9CD4-6E8ACBF80FB7}" destId="{DE5E0619-E585-4D7D-A293-B5820643414C}" srcOrd="0" destOrd="0" presId="urn:microsoft.com/office/officeart/2005/8/layout/vList2"/>
    <dgm:cxn modelId="{D0AE44A3-08D2-409F-A5DD-262F99085D49}" srcId="{0A3CFC63-57F0-4038-9CD4-6E8ACBF80FB7}" destId="{A09398B4-1EC9-46BF-99BD-232F957725E6}" srcOrd="1" destOrd="0" parTransId="{ED334957-5556-4411-BCC5-B2A6031381B2}" sibTransId="{E7EFC0D4-550C-404A-B30E-4C6ADCDACE5D}"/>
    <dgm:cxn modelId="{E2AD22B0-5A2B-4E20-A574-D591CCFEEEEB}" type="presOf" srcId="{28BBEF6E-7A95-49DC-8EB8-07758FB9F5BA}" destId="{F3189AD7-B08D-424D-B327-B5C49CC633BD}" srcOrd="0" destOrd="0" presId="urn:microsoft.com/office/officeart/2005/8/layout/vList2"/>
    <dgm:cxn modelId="{72101FE6-A751-481E-9FCF-0A04AC529C09}" type="presOf" srcId="{A09398B4-1EC9-46BF-99BD-232F957725E6}" destId="{CD8A531E-78CE-4ABB-863F-ADCBEBCE7E63}" srcOrd="0" destOrd="0" presId="urn:microsoft.com/office/officeart/2005/8/layout/vList2"/>
    <dgm:cxn modelId="{C0A79FF1-0894-462B-BA04-CDC3DC5C9E7B}" type="presParOf" srcId="{DE5E0619-E585-4D7D-A293-B5820643414C}" destId="{F3189AD7-B08D-424D-B327-B5C49CC633BD}" srcOrd="0" destOrd="0" presId="urn:microsoft.com/office/officeart/2005/8/layout/vList2"/>
    <dgm:cxn modelId="{DFBBD333-EF92-4D88-9500-75750957815A}" type="presParOf" srcId="{DE5E0619-E585-4D7D-A293-B5820643414C}" destId="{AF0A1E3F-3561-4D8B-AF30-50FE94B0D3D0}" srcOrd="1" destOrd="0" presId="urn:microsoft.com/office/officeart/2005/8/layout/vList2"/>
    <dgm:cxn modelId="{743C4ED1-80FA-4176-A7E7-34C68116A41F}" type="presParOf" srcId="{DE5E0619-E585-4D7D-A293-B5820643414C}" destId="{CD8A531E-78CE-4ABB-863F-ADCBEBCE7E63}" srcOrd="2" destOrd="0" presId="urn:microsoft.com/office/officeart/2005/8/layout/vList2"/>
    <dgm:cxn modelId="{B70D44C4-F66D-497B-9A08-9A2DF955A880}" type="presParOf" srcId="{DE5E0619-E585-4D7D-A293-B5820643414C}" destId="{7D3B10C6-C14D-4698-898C-4C1B6864B453}" srcOrd="3" destOrd="0" presId="urn:microsoft.com/office/officeart/2005/8/layout/vList2"/>
    <dgm:cxn modelId="{440BA7F8-476A-49EA-B851-E946B02C0839}" type="presParOf" srcId="{DE5E0619-E585-4D7D-A293-B5820643414C}" destId="{A9CCF467-D882-4D45-A108-67DD5E1A639F}" srcOrd="4" destOrd="0" presId="urn:microsoft.com/office/officeart/2005/8/layout/vList2"/>
    <dgm:cxn modelId="{3642ECBD-FBFF-4FA2-A764-B4259716BF0C}" type="presParOf" srcId="{DE5E0619-E585-4D7D-A293-B5820643414C}" destId="{7DA19467-0540-4D33-A967-FE964185B279}" srcOrd="5" destOrd="0" presId="urn:microsoft.com/office/officeart/2005/8/layout/vList2"/>
    <dgm:cxn modelId="{8E0115F7-DB05-42DE-93EE-D30874690D28}" type="presParOf" srcId="{DE5E0619-E585-4D7D-A293-B5820643414C}" destId="{84695D79-2EC6-4D17-AB4A-3A1A1710B16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46FAE4-6D07-483B-B2EC-13197EA0E2FD}"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427ED9AB-2188-4A45-986F-B73F0D98BA67}">
      <dgm:prSet custT="1"/>
      <dgm:spPr/>
      <dgm:t>
        <a:bodyPr/>
        <a:lstStyle/>
        <a:p>
          <a:r>
            <a:rPr lang="en-ZA" sz="1100" b="0" i="0" baseline="0" dirty="0"/>
            <a:t>Acknowledgement of Eskom's SHE rules and requirements form (Annexure B) signed and submitted by the tenderer.</a:t>
          </a:r>
        </a:p>
        <a:p>
          <a:r>
            <a:rPr lang="en-ZA" sz="1100" b="0" i="0" baseline="0" dirty="0"/>
            <a:t>ISO 45001 certificate or equivalent. </a:t>
          </a:r>
          <a:endParaRPr lang="en-US" sz="1100" dirty="0"/>
        </a:p>
      </dgm:t>
    </dgm:pt>
    <dgm:pt modelId="{F04DDD81-E00E-4DB1-A307-7AEC3049CD1E}" type="parTrans" cxnId="{AE4B764B-46D8-4EBF-9E35-D3A12FA31DFE}">
      <dgm:prSet/>
      <dgm:spPr/>
      <dgm:t>
        <a:bodyPr/>
        <a:lstStyle/>
        <a:p>
          <a:endParaRPr lang="en-US"/>
        </a:p>
      </dgm:t>
    </dgm:pt>
    <dgm:pt modelId="{2E86F668-7C38-42C5-913A-14BB1390D989}" type="sibTrans" cxnId="{AE4B764B-46D8-4EBF-9E35-D3A12FA31DFE}">
      <dgm:prSet/>
      <dgm:spPr/>
      <dgm:t>
        <a:bodyPr/>
        <a:lstStyle/>
        <a:p>
          <a:endParaRPr lang="en-US"/>
        </a:p>
      </dgm:t>
    </dgm:pt>
    <dgm:pt modelId="{3A4213B0-3BB6-40D9-928C-C721EFBF8CE3}">
      <dgm:prSet/>
      <dgm:spPr/>
      <dgm:t>
        <a:bodyPr/>
        <a:lstStyle/>
        <a:p>
          <a:r>
            <a:rPr lang="en-ZA" b="0" i="0" baseline="0" dirty="0"/>
            <a:t> </a:t>
          </a:r>
          <a:endParaRPr lang="en-US" dirty="0"/>
        </a:p>
      </dgm:t>
    </dgm:pt>
    <dgm:pt modelId="{4F09E4B2-BC36-4CA6-9A9E-44BA074D56ED}" type="parTrans" cxnId="{BE667E56-318A-4CC4-9752-39E20BEA5ABD}">
      <dgm:prSet/>
      <dgm:spPr/>
      <dgm:t>
        <a:bodyPr/>
        <a:lstStyle/>
        <a:p>
          <a:endParaRPr lang="en-US"/>
        </a:p>
      </dgm:t>
    </dgm:pt>
    <dgm:pt modelId="{18B9C862-BA11-41ED-B200-44F76CB2933A}" type="sibTrans" cxnId="{BE667E56-318A-4CC4-9752-39E20BEA5ABD}">
      <dgm:prSet/>
      <dgm:spPr/>
      <dgm:t>
        <a:bodyPr/>
        <a:lstStyle/>
        <a:p>
          <a:endParaRPr lang="en-US"/>
        </a:p>
      </dgm:t>
    </dgm:pt>
    <dgm:pt modelId="{70B9236F-225E-4535-AF1E-F9B8DDE58F2D}">
      <dgm:prSet custT="1"/>
      <dgm:spPr/>
      <dgm:t>
        <a:bodyPr/>
        <a:lstStyle/>
        <a:p>
          <a:r>
            <a:rPr lang="en-US" sz="1100" b="0" i="0" baseline="0" dirty="0"/>
            <a:t> Valid </a:t>
          </a:r>
          <a:r>
            <a:rPr lang="en-US" sz="1100" b="1" i="0" baseline="0" dirty="0"/>
            <a:t>Letter of Good Standing</a:t>
          </a:r>
          <a:r>
            <a:rPr lang="en-US" sz="1100" b="0" i="0" baseline="0" dirty="0"/>
            <a:t> (COIDA or equivalent). </a:t>
          </a:r>
          <a:endParaRPr lang="en-US" sz="1100" dirty="0"/>
        </a:p>
      </dgm:t>
    </dgm:pt>
    <dgm:pt modelId="{A431CA9B-C01F-4C48-A18B-5B6FA2066725}" type="parTrans" cxnId="{C97E0386-9D63-458C-B4B2-82863DD1C461}">
      <dgm:prSet/>
      <dgm:spPr/>
      <dgm:t>
        <a:bodyPr/>
        <a:lstStyle/>
        <a:p>
          <a:endParaRPr lang="en-US"/>
        </a:p>
      </dgm:t>
    </dgm:pt>
    <dgm:pt modelId="{2CCE5C6E-D474-4D5F-BC9D-EA9DEFE12804}" type="sibTrans" cxnId="{C97E0386-9D63-458C-B4B2-82863DD1C461}">
      <dgm:prSet/>
      <dgm:spPr/>
      <dgm:t>
        <a:bodyPr/>
        <a:lstStyle/>
        <a:p>
          <a:endParaRPr lang="en-US"/>
        </a:p>
      </dgm:t>
    </dgm:pt>
    <dgm:pt modelId="{3FA33827-81CC-47D1-AB66-C42DB48ECCC8}" type="pres">
      <dgm:prSet presAssocID="{3446FAE4-6D07-483B-B2EC-13197EA0E2FD}" presName="linear" presStyleCnt="0">
        <dgm:presLayoutVars>
          <dgm:animLvl val="lvl"/>
          <dgm:resizeHandles val="exact"/>
        </dgm:presLayoutVars>
      </dgm:prSet>
      <dgm:spPr/>
    </dgm:pt>
    <dgm:pt modelId="{B859EA17-60AF-4A07-BDB1-D6F183A5B8AE}" type="pres">
      <dgm:prSet presAssocID="{427ED9AB-2188-4A45-986F-B73F0D98BA67}" presName="parentText" presStyleLbl="node1" presStyleIdx="0" presStyleCnt="2">
        <dgm:presLayoutVars>
          <dgm:chMax val="0"/>
          <dgm:bulletEnabled val="1"/>
        </dgm:presLayoutVars>
      </dgm:prSet>
      <dgm:spPr/>
    </dgm:pt>
    <dgm:pt modelId="{27EA85E3-D5A1-4D80-BD86-26488B28832A}" type="pres">
      <dgm:prSet presAssocID="{427ED9AB-2188-4A45-986F-B73F0D98BA67}" presName="childText" presStyleLbl="revTx" presStyleIdx="0" presStyleCnt="1">
        <dgm:presLayoutVars>
          <dgm:bulletEnabled val="1"/>
        </dgm:presLayoutVars>
      </dgm:prSet>
      <dgm:spPr>
        <a:prstGeom prst="flowChartConnector">
          <a:avLst/>
        </a:prstGeom>
      </dgm:spPr>
    </dgm:pt>
    <dgm:pt modelId="{319EB986-C98D-413D-9E42-0AB9D9AB0E0C}" type="pres">
      <dgm:prSet presAssocID="{70B9236F-225E-4535-AF1E-F9B8DDE58F2D}" presName="parentText" presStyleLbl="node1" presStyleIdx="1" presStyleCnt="2" custLinFactNeighborY="-94172">
        <dgm:presLayoutVars>
          <dgm:chMax val="0"/>
          <dgm:bulletEnabled val="1"/>
        </dgm:presLayoutVars>
      </dgm:prSet>
      <dgm:spPr/>
    </dgm:pt>
  </dgm:ptLst>
  <dgm:cxnLst>
    <dgm:cxn modelId="{3463E407-E031-43EE-AA61-BB53B5585C75}" type="presOf" srcId="{70B9236F-225E-4535-AF1E-F9B8DDE58F2D}" destId="{319EB986-C98D-413D-9E42-0AB9D9AB0E0C}" srcOrd="0" destOrd="0" presId="urn:microsoft.com/office/officeart/2005/8/layout/vList2"/>
    <dgm:cxn modelId="{6726B615-4D80-45FF-9CF3-EFAC7B17BDE5}" type="presOf" srcId="{3A4213B0-3BB6-40D9-928C-C721EFBF8CE3}" destId="{27EA85E3-D5A1-4D80-BD86-26488B28832A}" srcOrd="0" destOrd="0" presId="urn:microsoft.com/office/officeart/2005/8/layout/vList2"/>
    <dgm:cxn modelId="{6BC98230-0D05-4A4F-83AE-68F972DDC1AB}" type="presOf" srcId="{3446FAE4-6D07-483B-B2EC-13197EA0E2FD}" destId="{3FA33827-81CC-47D1-AB66-C42DB48ECCC8}" srcOrd="0" destOrd="0" presId="urn:microsoft.com/office/officeart/2005/8/layout/vList2"/>
    <dgm:cxn modelId="{AE4B764B-46D8-4EBF-9E35-D3A12FA31DFE}" srcId="{3446FAE4-6D07-483B-B2EC-13197EA0E2FD}" destId="{427ED9AB-2188-4A45-986F-B73F0D98BA67}" srcOrd="0" destOrd="0" parTransId="{F04DDD81-E00E-4DB1-A307-7AEC3049CD1E}" sibTransId="{2E86F668-7C38-42C5-913A-14BB1390D989}"/>
    <dgm:cxn modelId="{BE667E56-318A-4CC4-9752-39E20BEA5ABD}" srcId="{427ED9AB-2188-4A45-986F-B73F0D98BA67}" destId="{3A4213B0-3BB6-40D9-928C-C721EFBF8CE3}" srcOrd="0" destOrd="0" parTransId="{4F09E4B2-BC36-4CA6-9A9E-44BA074D56ED}" sibTransId="{18B9C862-BA11-41ED-B200-44F76CB2933A}"/>
    <dgm:cxn modelId="{C97E0386-9D63-458C-B4B2-82863DD1C461}" srcId="{3446FAE4-6D07-483B-B2EC-13197EA0E2FD}" destId="{70B9236F-225E-4535-AF1E-F9B8DDE58F2D}" srcOrd="1" destOrd="0" parTransId="{A431CA9B-C01F-4C48-A18B-5B6FA2066725}" sibTransId="{2CCE5C6E-D474-4D5F-BC9D-EA9DEFE12804}"/>
    <dgm:cxn modelId="{372F1288-F926-44AF-9C66-71C698D9BC6D}" type="presOf" srcId="{427ED9AB-2188-4A45-986F-B73F0D98BA67}" destId="{B859EA17-60AF-4A07-BDB1-D6F183A5B8AE}" srcOrd="0" destOrd="0" presId="urn:microsoft.com/office/officeart/2005/8/layout/vList2"/>
    <dgm:cxn modelId="{E4F226BD-5FDA-4230-A636-C3A9842B2C82}" type="presParOf" srcId="{3FA33827-81CC-47D1-AB66-C42DB48ECCC8}" destId="{B859EA17-60AF-4A07-BDB1-D6F183A5B8AE}" srcOrd="0" destOrd="0" presId="urn:microsoft.com/office/officeart/2005/8/layout/vList2"/>
    <dgm:cxn modelId="{7B9C3BAC-5BE1-4AD8-885D-F0067EB58358}" type="presParOf" srcId="{3FA33827-81CC-47D1-AB66-C42DB48ECCC8}" destId="{27EA85E3-D5A1-4D80-BD86-26488B28832A}" srcOrd="1" destOrd="0" presId="urn:microsoft.com/office/officeart/2005/8/layout/vList2"/>
    <dgm:cxn modelId="{F56BB804-08A9-4264-859A-AD5F01A21068}" type="presParOf" srcId="{3FA33827-81CC-47D1-AB66-C42DB48ECCC8}" destId="{319EB986-C98D-413D-9E42-0AB9D9AB0E0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46FAE4-6D07-483B-B2EC-13197EA0E2FD}"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6597DCFF-A67A-43A3-A9CD-A8EC193ECDA9}">
      <dgm:prSet custT="1"/>
      <dgm:spPr/>
      <dgm:t>
        <a:bodyPr/>
        <a:lstStyle/>
        <a:p>
          <a:r>
            <a:rPr lang="en-US" sz="1100" b="0" i="0" baseline="0" dirty="0"/>
            <a:t>1. Acknowledgement of </a:t>
          </a:r>
          <a:r>
            <a:rPr lang="en-US" sz="1100" b="1" i="0" baseline="0" dirty="0"/>
            <a:t>Eskom's SHE rules </a:t>
          </a:r>
          <a:r>
            <a:rPr lang="en-US" sz="1100" b="0" i="0" baseline="0" dirty="0"/>
            <a:t>and requirements form </a:t>
          </a:r>
          <a:r>
            <a:rPr lang="en-US" sz="1100" b="1" i="0" baseline="0" dirty="0"/>
            <a:t>(Annexure B) </a:t>
          </a:r>
          <a:r>
            <a:rPr lang="en-US" sz="1100" b="0" i="0" baseline="0" dirty="0"/>
            <a:t>signed and submitted by the tenderer. </a:t>
          </a:r>
          <a:endParaRPr lang="en-US" sz="1100" dirty="0"/>
        </a:p>
      </dgm:t>
    </dgm:pt>
    <dgm:pt modelId="{5B52C9B0-67A9-4EC4-8181-D6075E3660CD}" type="parTrans" cxnId="{3B306C86-F346-41B5-B6B5-130D61E1C254}">
      <dgm:prSet/>
      <dgm:spPr/>
      <dgm:t>
        <a:bodyPr/>
        <a:lstStyle/>
        <a:p>
          <a:endParaRPr lang="en-US"/>
        </a:p>
      </dgm:t>
    </dgm:pt>
    <dgm:pt modelId="{933D09D0-01B1-455B-87D9-3E3245717F92}" type="sibTrans" cxnId="{3B306C86-F346-41B5-B6B5-130D61E1C254}">
      <dgm:prSet/>
      <dgm:spPr/>
      <dgm:t>
        <a:bodyPr/>
        <a:lstStyle/>
        <a:p>
          <a:endParaRPr lang="en-US"/>
        </a:p>
      </dgm:t>
    </dgm:pt>
    <dgm:pt modelId="{36F75B34-DBEA-4659-8610-21103A71880F}">
      <dgm:prSet custT="1"/>
      <dgm:spPr/>
      <dgm:t>
        <a:bodyPr/>
        <a:lstStyle/>
        <a:p>
          <a:r>
            <a:rPr lang="en-US" sz="1100" b="0" i="0" baseline="0" dirty="0"/>
            <a:t>2. </a:t>
          </a:r>
          <a:r>
            <a:rPr lang="en-US" sz="1100" b="1" i="0" baseline="0" dirty="0"/>
            <a:t>Safety, Health, and Environmental Plan</a:t>
          </a:r>
          <a:r>
            <a:rPr lang="en-US" sz="1100" b="0" i="0" baseline="0" dirty="0"/>
            <a:t>- A basic plan on how the company implements OHS management system. </a:t>
          </a:r>
          <a:endParaRPr lang="en-US" sz="1100" dirty="0"/>
        </a:p>
      </dgm:t>
    </dgm:pt>
    <dgm:pt modelId="{9406ADDD-55EF-4538-B878-B0783FCB1B2E}" type="parTrans" cxnId="{89251E34-4225-4BAE-9A68-D57BC15222D2}">
      <dgm:prSet/>
      <dgm:spPr/>
      <dgm:t>
        <a:bodyPr/>
        <a:lstStyle/>
        <a:p>
          <a:endParaRPr lang="en-US"/>
        </a:p>
      </dgm:t>
    </dgm:pt>
    <dgm:pt modelId="{AEAA4EAA-CC72-455A-B8CB-2651C6C12AF1}" type="sibTrans" cxnId="{89251E34-4225-4BAE-9A68-D57BC15222D2}">
      <dgm:prSet/>
      <dgm:spPr/>
      <dgm:t>
        <a:bodyPr/>
        <a:lstStyle/>
        <a:p>
          <a:endParaRPr lang="en-US"/>
        </a:p>
      </dgm:t>
    </dgm:pt>
    <dgm:pt modelId="{CFD5F18A-B237-45D6-857F-BF63A88BAF73}">
      <dgm:prSet custT="1"/>
      <dgm:spPr/>
      <dgm:t>
        <a:bodyPr/>
        <a:lstStyle/>
        <a:p>
          <a:r>
            <a:rPr lang="en-US" sz="1100" b="0" i="0" baseline="0"/>
            <a:t>3. Baseline OHS Risk Assessment </a:t>
          </a:r>
          <a:r>
            <a:rPr lang="en-US" sz="1100" b="1" i="0" baseline="0"/>
            <a:t>(BRA) </a:t>
          </a:r>
          <a:endParaRPr lang="en-US" sz="1100"/>
        </a:p>
      </dgm:t>
    </dgm:pt>
    <dgm:pt modelId="{D550A8F6-2ACA-4627-B5F1-CD66DDD56C13}" type="parTrans" cxnId="{F809D1E2-A413-45D6-BE3B-E1643C279918}">
      <dgm:prSet/>
      <dgm:spPr/>
      <dgm:t>
        <a:bodyPr/>
        <a:lstStyle/>
        <a:p>
          <a:endParaRPr lang="en-US"/>
        </a:p>
      </dgm:t>
    </dgm:pt>
    <dgm:pt modelId="{582B9269-8BA9-4849-A414-062F0AEF2C4D}" type="sibTrans" cxnId="{F809D1E2-A413-45D6-BE3B-E1643C279918}">
      <dgm:prSet/>
      <dgm:spPr/>
      <dgm:t>
        <a:bodyPr/>
        <a:lstStyle/>
        <a:p>
          <a:endParaRPr lang="en-US"/>
        </a:p>
      </dgm:t>
    </dgm:pt>
    <dgm:pt modelId="{A0A81B7E-D9CB-4B67-893F-EBBF36426C5E}">
      <dgm:prSet custT="1"/>
      <dgm:spPr/>
      <dgm:t>
        <a:bodyPr/>
        <a:lstStyle/>
        <a:p>
          <a:r>
            <a:rPr lang="en-US" sz="1100" b="0" i="0" baseline="0"/>
            <a:t>4. Valid Letter of Good Standing </a:t>
          </a:r>
          <a:r>
            <a:rPr lang="en-US" sz="1100" b="1" i="0" baseline="0"/>
            <a:t>(COIDA or equivalent) </a:t>
          </a:r>
          <a:endParaRPr lang="en-US" sz="1100"/>
        </a:p>
      </dgm:t>
    </dgm:pt>
    <dgm:pt modelId="{ECAB8921-3808-4EB9-A8A8-164851A4272C}" type="parTrans" cxnId="{68D81A13-4920-4DF1-8685-CC4CA3BD7708}">
      <dgm:prSet/>
      <dgm:spPr/>
      <dgm:t>
        <a:bodyPr/>
        <a:lstStyle/>
        <a:p>
          <a:endParaRPr lang="en-US"/>
        </a:p>
      </dgm:t>
    </dgm:pt>
    <dgm:pt modelId="{27607D70-D5D1-4AF9-A8D9-63F26DC2EE30}" type="sibTrans" cxnId="{68D81A13-4920-4DF1-8685-CC4CA3BD7708}">
      <dgm:prSet/>
      <dgm:spPr/>
      <dgm:t>
        <a:bodyPr/>
        <a:lstStyle/>
        <a:p>
          <a:endParaRPr lang="en-US"/>
        </a:p>
      </dgm:t>
    </dgm:pt>
    <dgm:pt modelId="{A698634D-94A7-45EA-8AB7-E69765D3A2E0}">
      <dgm:prSet custT="1"/>
      <dgm:spPr/>
      <dgm:t>
        <a:bodyPr/>
        <a:lstStyle/>
        <a:p>
          <a:r>
            <a:rPr lang="en-US" sz="1100"/>
            <a:t>5</a:t>
          </a:r>
          <a:r>
            <a:rPr lang="en-US" sz="1100" b="0" i="0" baseline="0"/>
            <a:t>. </a:t>
          </a:r>
          <a:r>
            <a:rPr lang="en-US" sz="1100" b="1" i="0" baseline="0"/>
            <a:t>SHEQ policy </a:t>
          </a:r>
          <a:r>
            <a:rPr lang="en-US" sz="1100" b="0" i="0" baseline="0"/>
            <a:t>signed by CEO/ MD </a:t>
          </a:r>
          <a:endParaRPr lang="en-US" sz="1100"/>
        </a:p>
      </dgm:t>
    </dgm:pt>
    <dgm:pt modelId="{DEEABF46-FD57-4F47-B613-D61FF7BB259B}" type="parTrans" cxnId="{62D8B384-B886-40A2-9DD1-E5F6AB4E4571}">
      <dgm:prSet/>
      <dgm:spPr/>
      <dgm:t>
        <a:bodyPr/>
        <a:lstStyle/>
        <a:p>
          <a:endParaRPr lang="en-US"/>
        </a:p>
      </dgm:t>
    </dgm:pt>
    <dgm:pt modelId="{3ACFAED1-B8D7-416A-86DA-848477C458F0}" type="sibTrans" cxnId="{62D8B384-B886-40A2-9DD1-E5F6AB4E4571}">
      <dgm:prSet/>
      <dgm:spPr/>
      <dgm:t>
        <a:bodyPr/>
        <a:lstStyle/>
        <a:p>
          <a:endParaRPr lang="en-US"/>
        </a:p>
      </dgm:t>
    </dgm:pt>
    <dgm:pt modelId="{3FA33827-81CC-47D1-AB66-C42DB48ECCC8}" type="pres">
      <dgm:prSet presAssocID="{3446FAE4-6D07-483B-B2EC-13197EA0E2FD}" presName="linear" presStyleCnt="0">
        <dgm:presLayoutVars>
          <dgm:animLvl val="lvl"/>
          <dgm:resizeHandles val="exact"/>
        </dgm:presLayoutVars>
      </dgm:prSet>
      <dgm:spPr/>
    </dgm:pt>
    <dgm:pt modelId="{2874AE02-8DF1-475F-A608-8E26E9925182}" type="pres">
      <dgm:prSet presAssocID="{6597DCFF-A67A-43A3-A9CD-A8EC193ECDA9}" presName="parentText" presStyleLbl="node1" presStyleIdx="0" presStyleCnt="5">
        <dgm:presLayoutVars>
          <dgm:chMax val="0"/>
          <dgm:bulletEnabled val="1"/>
        </dgm:presLayoutVars>
      </dgm:prSet>
      <dgm:spPr/>
    </dgm:pt>
    <dgm:pt modelId="{2D95F081-3AF2-4698-B1AF-FE9208F68DA6}" type="pres">
      <dgm:prSet presAssocID="{933D09D0-01B1-455B-87D9-3E3245717F92}" presName="spacer" presStyleCnt="0"/>
      <dgm:spPr/>
    </dgm:pt>
    <dgm:pt modelId="{B6A1726A-8F72-4354-91F0-59048F0BE348}" type="pres">
      <dgm:prSet presAssocID="{36F75B34-DBEA-4659-8610-21103A71880F}" presName="parentText" presStyleLbl="node1" presStyleIdx="1" presStyleCnt="5">
        <dgm:presLayoutVars>
          <dgm:chMax val="0"/>
          <dgm:bulletEnabled val="1"/>
        </dgm:presLayoutVars>
      </dgm:prSet>
      <dgm:spPr/>
    </dgm:pt>
    <dgm:pt modelId="{C332E6D6-0515-41D5-BFE2-63E1B44022C9}" type="pres">
      <dgm:prSet presAssocID="{AEAA4EAA-CC72-455A-B8CB-2651C6C12AF1}" presName="spacer" presStyleCnt="0"/>
      <dgm:spPr/>
    </dgm:pt>
    <dgm:pt modelId="{119BDAD7-15A7-4C63-AA78-70F01F3C68A4}" type="pres">
      <dgm:prSet presAssocID="{CFD5F18A-B237-45D6-857F-BF63A88BAF73}" presName="parentText" presStyleLbl="node1" presStyleIdx="2" presStyleCnt="5">
        <dgm:presLayoutVars>
          <dgm:chMax val="0"/>
          <dgm:bulletEnabled val="1"/>
        </dgm:presLayoutVars>
      </dgm:prSet>
      <dgm:spPr/>
    </dgm:pt>
    <dgm:pt modelId="{F31E88EA-3786-4AF6-ABB5-1664C106CC79}" type="pres">
      <dgm:prSet presAssocID="{582B9269-8BA9-4849-A414-062F0AEF2C4D}" presName="spacer" presStyleCnt="0"/>
      <dgm:spPr/>
    </dgm:pt>
    <dgm:pt modelId="{01A94124-4786-4F3B-A4F3-093CED46E6D7}" type="pres">
      <dgm:prSet presAssocID="{A0A81B7E-D9CB-4B67-893F-EBBF36426C5E}" presName="parentText" presStyleLbl="node1" presStyleIdx="3" presStyleCnt="5">
        <dgm:presLayoutVars>
          <dgm:chMax val="0"/>
          <dgm:bulletEnabled val="1"/>
        </dgm:presLayoutVars>
      </dgm:prSet>
      <dgm:spPr/>
    </dgm:pt>
    <dgm:pt modelId="{D7F16CF3-772C-4B45-9D1F-833593BF997E}" type="pres">
      <dgm:prSet presAssocID="{27607D70-D5D1-4AF9-A8D9-63F26DC2EE30}" presName="spacer" presStyleCnt="0"/>
      <dgm:spPr/>
    </dgm:pt>
    <dgm:pt modelId="{E5CF25E3-4AD0-4268-B5E8-FEE659508097}" type="pres">
      <dgm:prSet presAssocID="{A698634D-94A7-45EA-8AB7-E69765D3A2E0}" presName="parentText" presStyleLbl="node1" presStyleIdx="4" presStyleCnt="5">
        <dgm:presLayoutVars>
          <dgm:chMax val="0"/>
          <dgm:bulletEnabled val="1"/>
        </dgm:presLayoutVars>
      </dgm:prSet>
      <dgm:spPr/>
    </dgm:pt>
  </dgm:ptLst>
  <dgm:cxnLst>
    <dgm:cxn modelId="{68D81A13-4920-4DF1-8685-CC4CA3BD7708}" srcId="{3446FAE4-6D07-483B-B2EC-13197EA0E2FD}" destId="{A0A81B7E-D9CB-4B67-893F-EBBF36426C5E}" srcOrd="3" destOrd="0" parTransId="{ECAB8921-3808-4EB9-A8A8-164851A4272C}" sibTransId="{27607D70-D5D1-4AF9-A8D9-63F26DC2EE30}"/>
    <dgm:cxn modelId="{6BC98230-0D05-4A4F-83AE-68F972DDC1AB}" type="presOf" srcId="{3446FAE4-6D07-483B-B2EC-13197EA0E2FD}" destId="{3FA33827-81CC-47D1-AB66-C42DB48ECCC8}" srcOrd="0" destOrd="0" presId="urn:microsoft.com/office/officeart/2005/8/layout/vList2"/>
    <dgm:cxn modelId="{89251E34-4225-4BAE-9A68-D57BC15222D2}" srcId="{3446FAE4-6D07-483B-B2EC-13197EA0E2FD}" destId="{36F75B34-DBEA-4659-8610-21103A71880F}" srcOrd="1" destOrd="0" parTransId="{9406ADDD-55EF-4538-B878-B0783FCB1B2E}" sibTransId="{AEAA4EAA-CC72-455A-B8CB-2651C6C12AF1}"/>
    <dgm:cxn modelId="{0683C852-B071-4B02-8024-DFAA1CE718A3}" type="presOf" srcId="{A698634D-94A7-45EA-8AB7-E69765D3A2E0}" destId="{E5CF25E3-4AD0-4268-B5E8-FEE659508097}" srcOrd="0" destOrd="0" presId="urn:microsoft.com/office/officeart/2005/8/layout/vList2"/>
    <dgm:cxn modelId="{7BC19E84-2B9A-4A5A-B740-D0D0B1B35593}" type="presOf" srcId="{CFD5F18A-B237-45D6-857F-BF63A88BAF73}" destId="{119BDAD7-15A7-4C63-AA78-70F01F3C68A4}" srcOrd="0" destOrd="0" presId="urn:microsoft.com/office/officeart/2005/8/layout/vList2"/>
    <dgm:cxn modelId="{62D8B384-B886-40A2-9DD1-E5F6AB4E4571}" srcId="{3446FAE4-6D07-483B-B2EC-13197EA0E2FD}" destId="{A698634D-94A7-45EA-8AB7-E69765D3A2E0}" srcOrd="4" destOrd="0" parTransId="{DEEABF46-FD57-4F47-B613-D61FF7BB259B}" sibTransId="{3ACFAED1-B8D7-416A-86DA-848477C458F0}"/>
    <dgm:cxn modelId="{3B306C86-F346-41B5-B6B5-130D61E1C254}" srcId="{3446FAE4-6D07-483B-B2EC-13197EA0E2FD}" destId="{6597DCFF-A67A-43A3-A9CD-A8EC193ECDA9}" srcOrd="0" destOrd="0" parTransId="{5B52C9B0-67A9-4EC4-8181-D6075E3660CD}" sibTransId="{933D09D0-01B1-455B-87D9-3E3245717F92}"/>
    <dgm:cxn modelId="{F809D1E2-A413-45D6-BE3B-E1643C279918}" srcId="{3446FAE4-6D07-483B-B2EC-13197EA0E2FD}" destId="{CFD5F18A-B237-45D6-857F-BF63A88BAF73}" srcOrd="2" destOrd="0" parTransId="{D550A8F6-2ACA-4627-B5F1-CD66DDD56C13}" sibTransId="{582B9269-8BA9-4849-A414-062F0AEF2C4D}"/>
    <dgm:cxn modelId="{4244BBE8-E904-4DBF-AFBB-B3DCF1CA2049}" type="presOf" srcId="{6597DCFF-A67A-43A3-A9CD-A8EC193ECDA9}" destId="{2874AE02-8DF1-475F-A608-8E26E9925182}" srcOrd="0" destOrd="0" presId="urn:microsoft.com/office/officeart/2005/8/layout/vList2"/>
    <dgm:cxn modelId="{B5FF64EC-BC8B-41CD-84C9-4E0F2E83F5B5}" type="presOf" srcId="{36F75B34-DBEA-4659-8610-21103A71880F}" destId="{B6A1726A-8F72-4354-91F0-59048F0BE348}" srcOrd="0" destOrd="0" presId="urn:microsoft.com/office/officeart/2005/8/layout/vList2"/>
    <dgm:cxn modelId="{A1A9F9FA-C5BF-4FE4-B09A-B8B05822F953}" type="presOf" srcId="{A0A81B7E-D9CB-4B67-893F-EBBF36426C5E}" destId="{01A94124-4786-4F3B-A4F3-093CED46E6D7}" srcOrd="0" destOrd="0" presId="urn:microsoft.com/office/officeart/2005/8/layout/vList2"/>
    <dgm:cxn modelId="{0459EE74-CA36-4ECE-89C3-06408568DD9F}" type="presParOf" srcId="{3FA33827-81CC-47D1-AB66-C42DB48ECCC8}" destId="{2874AE02-8DF1-475F-A608-8E26E9925182}" srcOrd="0" destOrd="0" presId="urn:microsoft.com/office/officeart/2005/8/layout/vList2"/>
    <dgm:cxn modelId="{14F70B15-0268-4F7F-ACFA-32BAF67006A3}" type="presParOf" srcId="{3FA33827-81CC-47D1-AB66-C42DB48ECCC8}" destId="{2D95F081-3AF2-4698-B1AF-FE9208F68DA6}" srcOrd="1" destOrd="0" presId="urn:microsoft.com/office/officeart/2005/8/layout/vList2"/>
    <dgm:cxn modelId="{9F969A2F-E411-402C-87B2-5E67BF9722A1}" type="presParOf" srcId="{3FA33827-81CC-47D1-AB66-C42DB48ECCC8}" destId="{B6A1726A-8F72-4354-91F0-59048F0BE348}" srcOrd="2" destOrd="0" presId="urn:microsoft.com/office/officeart/2005/8/layout/vList2"/>
    <dgm:cxn modelId="{C21AD33D-52A6-48F9-A849-92D478330540}" type="presParOf" srcId="{3FA33827-81CC-47D1-AB66-C42DB48ECCC8}" destId="{C332E6D6-0515-41D5-BFE2-63E1B44022C9}" srcOrd="3" destOrd="0" presId="urn:microsoft.com/office/officeart/2005/8/layout/vList2"/>
    <dgm:cxn modelId="{AD94648C-648E-422F-86B9-F2034D913210}" type="presParOf" srcId="{3FA33827-81CC-47D1-AB66-C42DB48ECCC8}" destId="{119BDAD7-15A7-4C63-AA78-70F01F3C68A4}" srcOrd="4" destOrd="0" presId="urn:microsoft.com/office/officeart/2005/8/layout/vList2"/>
    <dgm:cxn modelId="{410CF251-7FF9-48D6-928D-D6552153242D}" type="presParOf" srcId="{3FA33827-81CC-47D1-AB66-C42DB48ECCC8}" destId="{F31E88EA-3786-4AF6-ABB5-1664C106CC79}" srcOrd="5" destOrd="0" presId="urn:microsoft.com/office/officeart/2005/8/layout/vList2"/>
    <dgm:cxn modelId="{3D4CD4F9-DA58-431A-A621-53D5776F6EB8}" type="presParOf" srcId="{3FA33827-81CC-47D1-AB66-C42DB48ECCC8}" destId="{01A94124-4786-4F3B-A4F3-093CED46E6D7}" srcOrd="6" destOrd="0" presId="urn:microsoft.com/office/officeart/2005/8/layout/vList2"/>
    <dgm:cxn modelId="{FFF4A490-E2BD-436D-BE02-9E7D200D5779}" type="presParOf" srcId="{3FA33827-81CC-47D1-AB66-C42DB48ECCC8}" destId="{D7F16CF3-772C-4B45-9D1F-833593BF997E}" srcOrd="7" destOrd="0" presId="urn:microsoft.com/office/officeart/2005/8/layout/vList2"/>
    <dgm:cxn modelId="{A1FF4E82-62EC-4278-AA15-7EECCEC1A374}" type="presParOf" srcId="{3FA33827-81CC-47D1-AB66-C42DB48ECCC8}" destId="{E5CF25E3-4AD0-4268-B5E8-FEE659508097}" srcOrd="8"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559345-1E65-42F4-9DF2-5AE2CC344CF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DF0C1499-6E19-463D-9580-B643668781A0}">
      <dgm:prSet/>
      <dgm:spPr/>
      <dgm:t>
        <a:bodyPr/>
        <a:lstStyle/>
        <a:p>
          <a:r>
            <a:rPr lang="en-US"/>
            <a:t>The tenderer will then be afforded only one opportunity to correct and resubmit within </a:t>
          </a:r>
          <a:r>
            <a:rPr lang="en-US" b="1"/>
            <a:t>07 working days</a:t>
          </a:r>
          <a:r>
            <a:rPr lang="en-US"/>
            <a:t> after the clarification session and failure to submit by the deadline and failure to meet all the outstanding requirements will render the contractor non-responsive. 	</a:t>
          </a:r>
        </a:p>
      </dgm:t>
    </dgm:pt>
    <dgm:pt modelId="{EEA28F4B-79C8-4CFA-BFCC-9F47D283BB10}" type="parTrans" cxnId="{0AA70DBA-F484-427E-BE76-15639BB31224}">
      <dgm:prSet/>
      <dgm:spPr/>
      <dgm:t>
        <a:bodyPr/>
        <a:lstStyle/>
        <a:p>
          <a:endParaRPr lang="en-US"/>
        </a:p>
      </dgm:t>
    </dgm:pt>
    <dgm:pt modelId="{EADE754A-8357-4C8E-8E09-087BC999C1FE}" type="sibTrans" cxnId="{0AA70DBA-F484-427E-BE76-15639BB31224}">
      <dgm:prSet/>
      <dgm:spPr/>
      <dgm:t>
        <a:bodyPr/>
        <a:lstStyle/>
        <a:p>
          <a:endParaRPr lang="en-US"/>
        </a:p>
      </dgm:t>
    </dgm:pt>
    <dgm:pt modelId="{0AEBA0B0-3016-4B99-B9BA-D146AA03F035}">
      <dgm:prSet/>
      <dgm:spPr/>
      <dgm:t>
        <a:bodyPr/>
        <a:lstStyle/>
        <a:p>
          <a:r>
            <a:rPr lang="en-ZA" b="1"/>
            <a:t>OHS Act section 37(2) Agreement </a:t>
          </a:r>
          <a:r>
            <a:rPr lang="en-ZA"/>
            <a:t>and confirmation that the supplier is an employer in his/her own right, with duties as prescribed in the Occupational Health and Safety Act No. 85 of 1993 (“the Act”), as amended, and agree to ensure that all work will be performed and/or machinery or plant used in accordance with the provisions of the Act. </a:t>
          </a:r>
          <a:endParaRPr lang="en-US"/>
        </a:p>
      </dgm:t>
    </dgm:pt>
    <dgm:pt modelId="{FEEDC32A-5444-40CE-BC1B-E91CEB2AC6C9}" type="parTrans" cxnId="{F01FF370-27F1-4A07-A034-D20EFFAC4AEE}">
      <dgm:prSet/>
      <dgm:spPr/>
      <dgm:t>
        <a:bodyPr/>
        <a:lstStyle/>
        <a:p>
          <a:endParaRPr lang="en-US"/>
        </a:p>
      </dgm:t>
    </dgm:pt>
    <dgm:pt modelId="{96ABEE12-A4A6-4B88-A444-24172DEFAE87}" type="sibTrans" cxnId="{F01FF370-27F1-4A07-A034-D20EFFAC4AEE}">
      <dgm:prSet/>
      <dgm:spPr/>
      <dgm:t>
        <a:bodyPr/>
        <a:lstStyle/>
        <a:p>
          <a:endParaRPr lang="en-US"/>
        </a:p>
      </dgm:t>
    </dgm:pt>
    <dgm:pt modelId="{5B91AAF6-A4C7-4BBA-8F6C-D4D4A4CC1889}" type="pres">
      <dgm:prSet presAssocID="{1B559345-1E65-42F4-9DF2-5AE2CC344CFA}" presName="root" presStyleCnt="0">
        <dgm:presLayoutVars>
          <dgm:dir/>
          <dgm:resizeHandles val="exact"/>
        </dgm:presLayoutVars>
      </dgm:prSet>
      <dgm:spPr/>
    </dgm:pt>
    <dgm:pt modelId="{92E1BD26-A452-431C-869E-C2A123681501}" type="pres">
      <dgm:prSet presAssocID="{DF0C1499-6E19-463D-9580-B643668781A0}" presName="compNode" presStyleCnt="0"/>
      <dgm:spPr/>
    </dgm:pt>
    <dgm:pt modelId="{47CCC59B-36D1-4C42-A1AF-F969857D13C3}" type="pres">
      <dgm:prSet presAssocID="{DF0C1499-6E19-463D-9580-B643668781A0}" presName="bgRect" presStyleLbl="bgShp" presStyleIdx="0" presStyleCnt="2"/>
      <dgm:spPr/>
    </dgm:pt>
    <dgm:pt modelId="{16B0ABDC-BAE5-4FDA-8677-F88C3D3EA1FD}" type="pres">
      <dgm:prSet presAssocID="{DF0C1499-6E19-463D-9580-B643668781A0}"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D8528622-C44C-4536-84F3-64734B5573A5}" type="pres">
      <dgm:prSet presAssocID="{DF0C1499-6E19-463D-9580-B643668781A0}" presName="spaceRect" presStyleCnt="0"/>
      <dgm:spPr/>
    </dgm:pt>
    <dgm:pt modelId="{7B469A96-0B6A-4FA3-9118-37BAF9D662ED}" type="pres">
      <dgm:prSet presAssocID="{DF0C1499-6E19-463D-9580-B643668781A0}" presName="parTx" presStyleLbl="revTx" presStyleIdx="0" presStyleCnt="2">
        <dgm:presLayoutVars>
          <dgm:chMax val="0"/>
          <dgm:chPref val="0"/>
        </dgm:presLayoutVars>
      </dgm:prSet>
      <dgm:spPr/>
    </dgm:pt>
    <dgm:pt modelId="{3595B747-1FCF-4F70-9044-49DFD5CB3495}" type="pres">
      <dgm:prSet presAssocID="{EADE754A-8357-4C8E-8E09-087BC999C1FE}" presName="sibTrans" presStyleCnt="0"/>
      <dgm:spPr/>
    </dgm:pt>
    <dgm:pt modelId="{390A6FE6-D89B-40F5-B745-A95A7B492DBD}" type="pres">
      <dgm:prSet presAssocID="{0AEBA0B0-3016-4B99-B9BA-D146AA03F035}" presName="compNode" presStyleCnt="0"/>
      <dgm:spPr/>
    </dgm:pt>
    <dgm:pt modelId="{A26E0025-2052-4CFE-B90F-DA747AAFC659}" type="pres">
      <dgm:prSet presAssocID="{0AEBA0B0-3016-4B99-B9BA-D146AA03F035}" presName="bgRect" presStyleLbl="bgShp" presStyleIdx="1" presStyleCnt="2"/>
      <dgm:spPr/>
    </dgm:pt>
    <dgm:pt modelId="{C44B79B2-721B-406B-8EE9-7F1DDD40834E}" type="pres">
      <dgm:prSet presAssocID="{0AEBA0B0-3016-4B99-B9BA-D146AA03F035}"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9985B2CD-0070-49F6-8EBB-C8BBCEBD4424}" type="pres">
      <dgm:prSet presAssocID="{0AEBA0B0-3016-4B99-B9BA-D146AA03F035}" presName="spaceRect" presStyleCnt="0"/>
      <dgm:spPr/>
    </dgm:pt>
    <dgm:pt modelId="{880CD295-1746-4A51-B97E-C7A44A037B46}" type="pres">
      <dgm:prSet presAssocID="{0AEBA0B0-3016-4B99-B9BA-D146AA03F035}" presName="parTx" presStyleLbl="revTx" presStyleIdx="1" presStyleCnt="2">
        <dgm:presLayoutVars>
          <dgm:chMax val="0"/>
          <dgm:chPref val="0"/>
        </dgm:presLayoutVars>
      </dgm:prSet>
      <dgm:spPr/>
    </dgm:pt>
  </dgm:ptLst>
  <dgm:cxnLst>
    <dgm:cxn modelId="{A4AB0423-2823-4F35-A180-0CEF64AB01F6}" type="presOf" srcId="{DF0C1499-6E19-463D-9580-B643668781A0}" destId="{7B469A96-0B6A-4FA3-9118-37BAF9D662ED}" srcOrd="0" destOrd="0" presId="urn:microsoft.com/office/officeart/2018/2/layout/IconVerticalSolidList"/>
    <dgm:cxn modelId="{F01FF370-27F1-4A07-A034-D20EFFAC4AEE}" srcId="{1B559345-1E65-42F4-9DF2-5AE2CC344CFA}" destId="{0AEBA0B0-3016-4B99-B9BA-D146AA03F035}" srcOrd="1" destOrd="0" parTransId="{FEEDC32A-5444-40CE-BC1B-E91CEB2AC6C9}" sibTransId="{96ABEE12-A4A6-4B88-A444-24172DEFAE87}"/>
    <dgm:cxn modelId="{573A0552-9788-4146-8CBC-34E272788395}" type="presOf" srcId="{1B559345-1E65-42F4-9DF2-5AE2CC344CFA}" destId="{5B91AAF6-A4C7-4BBA-8F6C-D4D4A4CC1889}" srcOrd="0" destOrd="0" presId="urn:microsoft.com/office/officeart/2018/2/layout/IconVerticalSolidList"/>
    <dgm:cxn modelId="{0AA70DBA-F484-427E-BE76-15639BB31224}" srcId="{1B559345-1E65-42F4-9DF2-5AE2CC344CFA}" destId="{DF0C1499-6E19-463D-9580-B643668781A0}" srcOrd="0" destOrd="0" parTransId="{EEA28F4B-79C8-4CFA-BFCC-9F47D283BB10}" sibTransId="{EADE754A-8357-4C8E-8E09-087BC999C1FE}"/>
    <dgm:cxn modelId="{7839E7DE-7B2D-4B06-9090-BEB3BD856AF2}" type="presOf" srcId="{0AEBA0B0-3016-4B99-B9BA-D146AA03F035}" destId="{880CD295-1746-4A51-B97E-C7A44A037B46}" srcOrd="0" destOrd="0" presId="urn:microsoft.com/office/officeart/2018/2/layout/IconVerticalSolidList"/>
    <dgm:cxn modelId="{F71162AD-3327-456D-932B-F6751F1E7586}" type="presParOf" srcId="{5B91AAF6-A4C7-4BBA-8F6C-D4D4A4CC1889}" destId="{92E1BD26-A452-431C-869E-C2A123681501}" srcOrd="0" destOrd="0" presId="urn:microsoft.com/office/officeart/2018/2/layout/IconVerticalSolidList"/>
    <dgm:cxn modelId="{1DFF115A-0DC7-4204-8A62-F7545DB56263}" type="presParOf" srcId="{92E1BD26-A452-431C-869E-C2A123681501}" destId="{47CCC59B-36D1-4C42-A1AF-F969857D13C3}" srcOrd="0" destOrd="0" presId="urn:microsoft.com/office/officeart/2018/2/layout/IconVerticalSolidList"/>
    <dgm:cxn modelId="{841ED26A-DCE1-448A-B22B-3FC8905F648B}" type="presParOf" srcId="{92E1BD26-A452-431C-869E-C2A123681501}" destId="{16B0ABDC-BAE5-4FDA-8677-F88C3D3EA1FD}" srcOrd="1" destOrd="0" presId="urn:microsoft.com/office/officeart/2018/2/layout/IconVerticalSolidList"/>
    <dgm:cxn modelId="{3978CE43-EDDD-48AC-ABF4-3D9449EE9E5B}" type="presParOf" srcId="{92E1BD26-A452-431C-869E-C2A123681501}" destId="{D8528622-C44C-4536-84F3-64734B5573A5}" srcOrd="2" destOrd="0" presId="urn:microsoft.com/office/officeart/2018/2/layout/IconVerticalSolidList"/>
    <dgm:cxn modelId="{B260B87F-E38C-45D1-960A-F9BAA5AFBED8}" type="presParOf" srcId="{92E1BD26-A452-431C-869E-C2A123681501}" destId="{7B469A96-0B6A-4FA3-9118-37BAF9D662ED}" srcOrd="3" destOrd="0" presId="urn:microsoft.com/office/officeart/2018/2/layout/IconVerticalSolidList"/>
    <dgm:cxn modelId="{13C06BB3-DD39-4CE3-B04E-25E013A3621A}" type="presParOf" srcId="{5B91AAF6-A4C7-4BBA-8F6C-D4D4A4CC1889}" destId="{3595B747-1FCF-4F70-9044-49DFD5CB3495}" srcOrd="1" destOrd="0" presId="urn:microsoft.com/office/officeart/2018/2/layout/IconVerticalSolidList"/>
    <dgm:cxn modelId="{055A3CE5-DAA0-40F0-9B15-6BCC28826674}" type="presParOf" srcId="{5B91AAF6-A4C7-4BBA-8F6C-D4D4A4CC1889}" destId="{390A6FE6-D89B-40F5-B745-A95A7B492DBD}" srcOrd="2" destOrd="0" presId="urn:microsoft.com/office/officeart/2018/2/layout/IconVerticalSolidList"/>
    <dgm:cxn modelId="{58154C31-82D3-4565-9DE6-8A6A63E6DC6A}" type="presParOf" srcId="{390A6FE6-D89B-40F5-B745-A95A7B492DBD}" destId="{A26E0025-2052-4CFE-B90F-DA747AAFC659}" srcOrd="0" destOrd="0" presId="urn:microsoft.com/office/officeart/2018/2/layout/IconVerticalSolidList"/>
    <dgm:cxn modelId="{A594CA40-987C-4082-98D0-EF900640E42B}" type="presParOf" srcId="{390A6FE6-D89B-40F5-B745-A95A7B492DBD}" destId="{C44B79B2-721B-406B-8EE9-7F1DDD40834E}" srcOrd="1" destOrd="0" presId="urn:microsoft.com/office/officeart/2018/2/layout/IconVerticalSolidList"/>
    <dgm:cxn modelId="{E71F9455-FEED-4411-8A0B-3124CA2B1D10}" type="presParOf" srcId="{390A6FE6-D89B-40F5-B745-A95A7B492DBD}" destId="{9985B2CD-0070-49F6-8EBB-C8BBCEBD4424}" srcOrd="2" destOrd="0" presId="urn:microsoft.com/office/officeart/2018/2/layout/IconVerticalSolidList"/>
    <dgm:cxn modelId="{BA80224B-78E9-43D2-A74F-09C2EB8F423E}" type="presParOf" srcId="{390A6FE6-D89B-40F5-B745-A95A7B492DBD}" destId="{880CD295-1746-4A51-B97E-C7A44A037B4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89AD7-B08D-424D-B327-B5C49CC633BD}">
      <dsp:nvSpPr>
        <dsp:cNvPr id="0" name=""/>
        <dsp:cNvSpPr/>
      </dsp:nvSpPr>
      <dsp:spPr>
        <a:xfrm>
          <a:off x="0" y="486927"/>
          <a:ext cx="6161907" cy="9898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GB" sz="1800" kern="1200" dirty="0"/>
            <a:t>ERI responsibility and commitment are to ensure  a safe and healthy working environment for all employees and partners including contractors, service providers and suppliers. </a:t>
          </a:r>
          <a:endParaRPr lang="en-US" sz="1800" kern="1200" dirty="0"/>
        </a:p>
      </dsp:txBody>
      <dsp:txXfrm>
        <a:off x="48319" y="535246"/>
        <a:ext cx="6065269" cy="893182"/>
      </dsp:txXfrm>
    </dsp:sp>
    <dsp:sp modelId="{CD8A531E-78CE-4ABB-863F-ADCBEBCE7E63}">
      <dsp:nvSpPr>
        <dsp:cNvPr id="0" name=""/>
        <dsp:cNvSpPr/>
      </dsp:nvSpPr>
      <dsp:spPr>
        <a:xfrm>
          <a:off x="0" y="1528587"/>
          <a:ext cx="6161907" cy="9898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GB" sz="1800" kern="1200" dirty="0"/>
            <a:t>This is in line with its Safety, Health, Environmental and Quality (SHEQ) Policy, along with all legislative obligations such as the OHS Act and COID Act.</a:t>
          </a:r>
          <a:endParaRPr lang="en-US" sz="1800" kern="1200" dirty="0"/>
        </a:p>
      </dsp:txBody>
      <dsp:txXfrm>
        <a:off x="48319" y="1576906"/>
        <a:ext cx="6065269" cy="893182"/>
      </dsp:txXfrm>
    </dsp:sp>
    <dsp:sp modelId="{A9CCF467-D882-4D45-A108-67DD5E1A639F}">
      <dsp:nvSpPr>
        <dsp:cNvPr id="0" name=""/>
        <dsp:cNvSpPr/>
      </dsp:nvSpPr>
      <dsp:spPr>
        <a:xfrm>
          <a:off x="0" y="2570247"/>
          <a:ext cx="6161907" cy="9898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GB" sz="1800" kern="1200" dirty="0"/>
            <a:t>All work that the organisation embarks on must comply with health and safety requirements as required by the SHEQ policy, OHS procedures and legal requirements. </a:t>
          </a:r>
          <a:endParaRPr lang="en-US" sz="1800" kern="1200" dirty="0"/>
        </a:p>
      </dsp:txBody>
      <dsp:txXfrm>
        <a:off x="48319" y="2618566"/>
        <a:ext cx="6065269" cy="893182"/>
      </dsp:txXfrm>
    </dsp:sp>
    <dsp:sp modelId="{84695D79-2EC6-4D17-AB4A-3A1A1710B16D}">
      <dsp:nvSpPr>
        <dsp:cNvPr id="0" name=""/>
        <dsp:cNvSpPr/>
      </dsp:nvSpPr>
      <dsp:spPr>
        <a:xfrm>
          <a:off x="0" y="3611907"/>
          <a:ext cx="6161907" cy="9898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GB" sz="1800" kern="1200" dirty="0"/>
            <a:t>Therefore,  all Eskom’s partners (contractors, service providers and suppliers) must comply with OHS requirements set out for each project.</a:t>
          </a:r>
          <a:endParaRPr lang="en-US" sz="1800" kern="1200" dirty="0"/>
        </a:p>
      </dsp:txBody>
      <dsp:txXfrm>
        <a:off x="48319" y="3660226"/>
        <a:ext cx="6065269" cy="8931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9EA17-60AF-4A07-BDB1-D6F183A5B8AE}">
      <dsp:nvSpPr>
        <dsp:cNvPr id="0" name=""/>
        <dsp:cNvSpPr/>
      </dsp:nvSpPr>
      <dsp:spPr>
        <a:xfrm>
          <a:off x="0" y="30984"/>
          <a:ext cx="5614988" cy="7862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ZA" sz="1100" b="0" i="0" kern="1200" baseline="0" dirty="0"/>
            <a:t>Acknowledgement of Eskom's SHE rules and requirements form (Annexure B) signed and submitted by the tenderer.</a:t>
          </a:r>
        </a:p>
        <a:p>
          <a:pPr marL="0" lvl="0" indent="0" algn="l" defTabSz="488950">
            <a:lnSpc>
              <a:spcPct val="90000"/>
            </a:lnSpc>
            <a:spcBef>
              <a:spcPct val="0"/>
            </a:spcBef>
            <a:spcAft>
              <a:spcPct val="35000"/>
            </a:spcAft>
            <a:buNone/>
          </a:pPr>
          <a:r>
            <a:rPr lang="en-ZA" sz="1100" b="0" i="0" kern="1200" baseline="0" dirty="0"/>
            <a:t>ISO 45001 certificate or equivalent. </a:t>
          </a:r>
          <a:endParaRPr lang="en-US" sz="1100" kern="1200" dirty="0"/>
        </a:p>
      </dsp:txBody>
      <dsp:txXfrm>
        <a:off x="38381" y="69365"/>
        <a:ext cx="5538226" cy="709478"/>
      </dsp:txXfrm>
    </dsp:sp>
    <dsp:sp modelId="{27EA85E3-D5A1-4D80-BD86-26488B28832A}">
      <dsp:nvSpPr>
        <dsp:cNvPr id="0" name=""/>
        <dsp:cNvSpPr/>
      </dsp:nvSpPr>
      <dsp:spPr>
        <a:xfrm>
          <a:off x="0" y="817224"/>
          <a:ext cx="5614988" cy="804194"/>
        </a:xfrm>
        <a:prstGeom prst="flowChartConnector">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76" tIns="53340" rIns="298704" bIns="53340" numCol="1" spcCol="1270" anchor="t" anchorCtr="0">
          <a:noAutofit/>
        </a:bodyPr>
        <a:lstStyle/>
        <a:p>
          <a:pPr marL="285750" lvl="1" indent="-285750" algn="l" defTabSz="1466850">
            <a:lnSpc>
              <a:spcPct val="90000"/>
            </a:lnSpc>
            <a:spcBef>
              <a:spcPct val="0"/>
            </a:spcBef>
            <a:spcAft>
              <a:spcPct val="20000"/>
            </a:spcAft>
            <a:buChar char="•"/>
          </a:pPr>
          <a:r>
            <a:rPr lang="en-ZA" sz="3300" b="0" i="0" kern="1200" baseline="0" dirty="0"/>
            <a:t> </a:t>
          </a:r>
          <a:endParaRPr lang="en-US" sz="3300" kern="1200" dirty="0"/>
        </a:p>
      </dsp:txBody>
      <dsp:txXfrm>
        <a:off x="822296" y="934995"/>
        <a:ext cx="3970396" cy="568652"/>
      </dsp:txXfrm>
    </dsp:sp>
    <dsp:sp modelId="{319EB986-C98D-413D-9E42-0AB9D9AB0E0C}">
      <dsp:nvSpPr>
        <dsp:cNvPr id="0" name=""/>
        <dsp:cNvSpPr/>
      </dsp:nvSpPr>
      <dsp:spPr>
        <a:xfrm>
          <a:off x="0" y="864092"/>
          <a:ext cx="5614988" cy="7862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b="0" i="0" kern="1200" baseline="0" dirty="0"/>
            <a:t> Valid </a:t>
          </a:r>
          <a:r>
            <a:rPr lang="en-US" sz="1100" b="1" i="0" kern="1200" baseline="0" dirty="0"/>
            <a:t>Letter of Good Standing</a:t>
          </a:r>
          <a:r>
            <a:rPr lang="en-US" sz="1100" b="0" i="0" kern="1200" baseline="0" dirty="0"/>
            <a:t> (COIDA or equivalent). </a:t>
          </a:r>
          <a:endParaRPr lang="en-US" sz="1100" kern="1200" dirty="0"/>
        </a:p>
      </dsp:txBody>
      <dsp:txXfrm>
        <a:off x="38381" y="902473"/>
        <a:ext cx="5538226" cy="7094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4AE02-8DF1-475F-A608-8E26E9925182}">
      <dsp:nvSpPr>
        <dsp:cNvPr id="0" name=""/>
        <dsp:cNvSpPr/>
      </dsp:nvSpPr>
      <dsp:spPr>
        <a:xfrm>
          <a:off x="0" y="21605"/>
          <a:ext cx="5614988" cy="8424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b="0" i="0" kern="1200" baseline="0" dirty="0"/>
            <a:t>1. Acknowledgement of </a:t>
          </a:r>
          <a:r>
            <a:rPr lang="en-US" sz="1100" b="1" i="0" kern="1200" baseline="0" dirty="0"/>
            <a:t>Eskom's SHE rules </a:t>
          </a:r>
          <a:r>
            <a:rPr lang="en-US" sz="1100" b="0" i="0" kern="1200" baseline="0" dirty="0"/>
            <a:t>and requirements form </a:t>
          </a:r>
          <a:r>
            <a:rPr lang="en-US" sz="1100" b="1" i="0" kern="1200" baseline="0" dirty="0"/>
            <a:t>(Annexure B) </a:t>
          </a:r>
          <a:r>
            <a:rPr lang="en-US" sz="1100" b="0" i="0" kern="1200" baseline="0" dirty="0"/>
            <a:t>signed and submitted by the tenderer. </a:t>
          </a:r>
          <a:endParaRPr lang="en-US" sz="1100" kern="1200" dirty="0"/>
        </a:p>
      </dsp:txBody>
      <dsp:txXfrm>
        <a:off x="41123" y="62728"/>
        <a:ext cx="5532742" cy="760154"/>
      </dsp:txXfrm>
    </dsp:sp>
    <dsp:sp modelId="{B6A1726A-8F72-4354-91F0-59048F0BE348}">
      <dsp:nvSpPr>
        <dsp:cNvPr id="0" name=""/>
        <dsp:cNvSpPr/>
      </dsp:nvSpPr>
      <dsp:spPr>
        <a:xfrm>
          <a:off x="0" y="993606"/>
          <a:ext cx="5614988" cy="8424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b="0" i="0" kern="1200" baseline="0" dirty="0"/>
            <a:t>2. </a:t>
          </a:r>
          <a:r>
            <a:rPr lang="en-US" sz="1100" b="1" i="0" kern="1200" baseline="0" dirty="0"/>
            <a:t>Safety, Health, and Environmental Plan</a:t>
          </a:r>
          <a:r>
            <a:rPr lang="en-US" sz="1100" b="0" i="0" kern="1200" baseline="0" dirty="0"/>
            <a:t>- A basic plan on how the company implements OHS management system. </a:t>
          </a:r>
          <a:endParaRPr lang="en-US" sz="1100" kern="1200" dirty="0"/>
        </a:p>
      </dsp:txBody>
      <dsp:txXfrm>
        <a:off x="41123" y="1034729"/>
        <a:ext cx="5532742" cy="760154"/>
      </dsp:txXfrm>
    </dsp:sp>
    <dsp:sp modelId="{119BDAD7-15A7-4C63-AA78-70F01F3C68A4}">
      <dsp:nvSpPr>
        <dsp:cNvPr id="0" name=""/>
        <dsp:cNvSpPr/>
      </dsp:nvSpPr>
      <dsp:spPr>
        <a:xfrm>
          <a:off x="0" y="1965606"/>
          <a:ext cx="5614988" cy="8424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b="0" i="0" kern="1200" baseline="0"/>
            <a:t>3. Baseline OHS Risk Assessment </a:t>
          </a:r>
          <a:r>
            <a:rPr lang="en-US" sz="1100" b="1" i="0" kern="1200" baseline="0"/>
            <a:t>(BRA) </a:t>
          </a:r>
          <a:endParaRPr lang="en-US" sz="1100" kern="1200"/>
        </a:p>
      </dsp:txBody>
      <dsp:txXfrm>
        <a:off x="41123" y="2006729"/>
        <a:ext cx="5532742" cy="760154"/>
      </dsp:txXfrm>
    </dsp:sp>
    <dsp:sp modelId="{01A94124-4786-4F3B-A4F3-093CED46E6D7}">
      <dsp:nvSpPr>
        <dsp:cNvPr id="0" name=""/>
        <dsp:cNvSpPr/>
      </dsp:nvSpPr>
      <dsp:spPr>
        <a:xfrm>
          <a:off x="0" y="2937606"/>
          <a:ext cx="5614988" cy="8424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b="0" i="0" kern="1200" baseline="0"/>
            <a:t>4. Valid Letter of Good Standing </a:t>
          </a:r>
          <a:r>
            <a:rPr lang="en-US" sz="1100" b="1" i="0" kern="1200" baseline="0"/>
            <a:t>(COIDA or equivalent) </a:t>
          </a:r>
          <a:endParaRPr lang="en-US" sz="1100" kern="1200"/>
        </a:p>
      </dsp:txBody>
      <dsp:txXfrm>
        <a:off x="41123" y="2978729"/>
        <a:ext cx="5532742" cy="760154"/>
      </dsp:txXfrm>
    </dsp:sp>
    <dsp:sp modelId="{E5CF25E3-4AD0-4268-B5E8-FEE659508097}">
      <dsp:nvSpPr>
        <dsp:cNvPr id="0" name=""/>
        <dsp:cNvSpPr/>
      </dsp:nvSpPr>
      <dsp:spPr>
        <a:xfrm>
          <a:off x="0" y="3909606"/>
          <a:ext cx="5614988" cy="8424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a:t>5</a:t>
          </a:r>
          <a:r>
            <a:rPr lang="en-US" sz="1100" b="0" i="0" kern="1200" baseline="0"/>
            <a:t>. </a:t>
          </a:r>
          <a:r>
            <a:rPr lang="en-US" sz="1100" b="1" i="0" kern="1200" baseline="0"/>
            <a:t>SHEQ policy </a:t>
          </a:r>
          <a:r>
            <a:rPr lang="en-US" sz="1100" b="0" i="0" kern="1200" baseline="0"/>
            <a:t>signed by CEO/ MD </a:t>
          </a:r>
          <a:endParaRPr lang="en-US" sz="1100" kern="1200"/>
        </a:p>
      </dsp:txBody>
      <dsp:txXfrm>
        <a:off x="41123" y="3950729"/>
        <a:ext cx="5532742" cy="7601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CCC59B-36D1-4C42-A1AF-F969857D13C3}">
      <dsp:nvSpPr>
        <dsp:cNvPr id="0" name=""/>
        <dsp:cNvSpPr/>
      </dsp:nvSpPr>
      <dsp:spPr>
        <a:xfrm>
          <a:off x="0" y="775788"/>
          <a:ext cx="11520000" cy="143222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B0ABDC-BAE5-4FDA-8677-F88C3D3EA1FD}">
      <dsp:nvSpPr>
        <dsp:cNvPr id="0" name=""/>
        <dsp:cNvSpPr/>
      </dsp:nvSpPr>
      <dsp:spPr>
        <a:xfrm>
          <a:off x="433248" y="1098039"/>
          <a:ext cx="787723" cy="7877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469A96-0B6A-4FA3-9118-37BAF9D662ED}">
      <dsp:nvSpPr>
        <dsp:cNvPr id="0" name=""/>
        <dsp:cNvSpPr/>
      </dsp:nvSpPr>
      <dsp:spPr>
        <a:xfrm>
          <a:off x="1654219" y="775788"/>
          <a:ext cx="9865780" cy="1432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577" tIns="151577" rIns="151577" bIns="151577" numCol="1" spcCol="1270" anchor="ctr" anchorCtr="0">
          <a:noAutofit/>
        </a:bodyPr>
        <a:lstStyle/>
        <a:p>
          <a:pPr marL="0" lvl="0" indent="0" algn="l" defTabSz="889000">
            <a:lnSpc>
              <a:spcPct val="90000"/>
            </a:lnSpc>
            <a:spcBef>
              <a:spcPct val="0"/>
            </a:spcBef>
            <a:spcAft>
              <a:spcPct val="35000"/>
            </a:spcAft>
            <a:buNone/>
          </a:pPr>
          <a:r>
            <a:rPr lang="en-US" sz="2000" kern="1200"/>
            <a:t>The tenderer will then be afforded only one opportunity to correct and resubmit within </a:t>
          </a:r>
          <a:r>
            <a:rPr lang="en-US" sz="2000" b="1" kern="1200"/>
            <a:t>07 working days</a:t>
          </a:r>
          <a:r>
            <a:rPr lang="en-US" sz="2000" kern="1200"/>
            <a:t> after the clarification session and failure to submit by the deadline and failure to meet all the outstanding requirements will render the contractor non-responsive. 	</a:t>
          </a:r>
        </a:p>
      </dsp:txBody>
      <dsp:txXfrm>
        <a:off x="1654219" y="775788"/>
        <a:ext cx="9865780" cy="1432224"/>
      </dsp:txXfrm>
    </dsp:sp>
    <dsp:sp modelId="{A26E0025-2052-4CFE-B90F-DA747AAFC659}">
      <dsp:nvSpPr>
        <dsp:cNvPr id="0" name=""/>
        <dsp:cNvSpPr/>
      </dsp:nvSpPr>
      <dsp:spPr>
        <a:xfrm>
          <a:off x="0" y="2566069"/>
          <a:ext cx="11520000" cy="143222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4B79B2-721B-406B-8EE9-7F1DDD40834E}">
      <dsp:nvSpPr>
        <dsp:cNvPr id="0" name=""/>
        <dsp:cNvSpPr/>
      </dsp:nvSpPr>
      <dsp:spPr>
        <a:xfrm>
          <a:off x="433248" y="2888320"/>
          <a:ext cx="787723" cy="7877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0CD295-1746-4A51-B97E-C7A44A037B46}">
      <dsp:nvSpPr>
        <dsp:cNvPr id="0" name=""/>
        <dsp:cNvSpPr/>
      </dsp:nvSpPr>
      <dsp:spPr>
        <a:xfrm>
          <a:off x="1654219" y="2566069"/>
          <a:ext cx="9865780" cy="1432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577" tIns="151577" rIns="151577" bIns="151577" numCol="1" spcCol="1270" anchor="ctr" anchorCtr="0">
          <a:noAutofit/>
        </a:bodyPr>
        <a:lstStyle/>
        <a:p>
          <a:pPr marL="0" lvl="0" indent="0" algn="l" defTabSz="889000">
            <a:lnSpc>
              <a:spcPct val="90000"/>
            </a:lnSpc>
            <a:spcBef>
              <a:spcPct val="0"/>
            </a:spcBef>
            <a:spcAft>
              <a:spcPct val="35000"/>
            </a:spcAft>
            <a:buNone/>
          </a:pPr>
          <a:r>
            <a:rPr lang="en-ZA" sz="2000" b="1" kern="1200"/>
            <a:t>OHS Act section 37(2) Agreement </a:t>
          </a:r>
          <a:r>
            <a:rPr lang="en-ZA" sz="2000" kern="1200"/>
            <a:t>and confirmation that the supplier is an employer in his/her own right, with duties as prescribed in the Occupational Health and Safety Act No. 85 of 1993 (“the Act”), as amended, and agree to ensure that all work will be performed and/or machinery or plant used in accordance with the provisions of the Act. </a:t>
          </a:r>
          <a:endParaRPr lang="en-US" sz="2000" kern="1200"/>
        </a:p>
      </dsp:txBody>
      <dsp:txXfrm>
        <a:off x="1654219" y="2566069"/>
        <a:ext cx="9865780" cy="14322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113EEDA-7C55-580D-2AD3-8F3A1C4DA88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a:extLst>
              <a:ext uri="{FF2B5EF4-FFF2-40B4-BE49-F238E27FC236}">
                <a16:creationId xmlns:a16="http://schemas.microsoft.com/office/drawing/2014/main" id="{FB0EDCE1-64B7-595D-044E-BE7CC52391F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AB3C32-6012-41BD-956B-060F42C73CFD}" type="datetimeFigureOut">
              <a:rPr lang="en-ZA" smtClean="0"/>
              <a:t>2026/09/01</a:t>
            </a:fld>
            <a:endParaRPr lang="en-ZA" dirty="0"/>
          </a:p>
        </p:txBody>
      </p:sp>
      <p:sp>
        <p:nvSpPr>
          <p:cNvPr id="4" name="Footer Placeholder 3">
            <a:extLst>
              <a:ext uri="{FF2B5EF4-FFF2-40B4-BE49-F238E27FC236}">
                <a16:creationId xmlns:a16="http://schemas.microsoft.com/office/drawing/2014/main" id="{B935F6AB-1729-0C8A-730C-290C3A454A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a:extLst>
              <a:ext uri="{FF2B5EF4-FFF2-40B4-BE49-F238E27FC236}">
                <a16:creationId xmlns:a16="http://schemas.microsoft.com/office/drawing/2014/main" id="{02A66B8B-8A09-A1FE-A098-03787A5E6E2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0171E50-1D6C-4DAE-9E11-4B5621AA6F52}" type="slidenum">
              <a:rPr lang="en-ZA" smtClean="0"/>
              <a:t>‹#›</a:t>
            </a:fld>
            <a:endParaRPr lang="en-ZA" dirty="0"/>
          </a:p>
        </p:txBody>
      </p:sp>
    </p:spTree>
    <p:extLst>
      <p:ext uri="{BB962C8B-B14F-4D97-AF65-F5344CB8AC3E}">
        <p14:creationId xmlns:p14="http://schemas.microsoft.com/office/powerpoint/2010/main" val="1406524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2026/09/01</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1CA291F-663B-47B1-87DD-51E5B01DA0AE}" type="slidenum">
              <a:rPr lang="en-ZA" smtClean="0"/>
              <a:t>4</a:t>
            </a:fld>
            <a:endParaRPr lang="en-ZA" dirty="0"/>
          </a:p>
        </p:txBody>
      </p:sp>
    </p:spTree>
    <p:extLst>
      <p:ext uri="{BB962C8B-B14F-4D97-AF65-F5344CB8AC3E}">
        <p14:creationId xmlns:p14="http://schemas.microsoft.com/office/powerpoint/2010/main" val="23413676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Master" Target="../slideMasters/slideMaster2.xml"/><Relationship Id="rId7" Type="http://schemas.openxmlformats.org/officeDocument/2006/relationships/image" Target="../media/image1.emf"/><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oleObject" Target="../embeddings/oleObject5.bin"/><Relationship Id="rId5" Type="http://schemas.openxmlformats.org/officeDocument/2006/relationships/image" Target="../media/image7.emf"/><Relationship Id="rId10" Type="http://schemas.openxmlformats.org/officeDocument/2006/relationships/image" Target="../media/image10.png"/><Relationship Id="rId4" Type="http://schemas.openxmlformats.org/officeDocument/2006/relationships/image" Target="../media/image6.jpeg"/><Relationship Id="rId9"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1.jpe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2.jpe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slideMaster" Target="../slideMasters/slideMaster2.xml"/><Relationship Id="rId7" Type="http://schemas.openxmlformats.org/officeDocument/2006/relationships/image" Target="../media/image14.jpe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image" Target="../media/image13.jpe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slideMaster" Target="../slideMasters/slideMaster2.xml"/><Relationship Id="rId7" Type="http://schemas.openxmlformats.org/officeDocument/2006/relationships/image" Target="../media/image17.jpe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6.jpe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tags" Target="../tags/tag38.xml"/><Relationship Id="rId7" Type="http://schemas.openxmlformats.org/officeDocument/2006/relationships/image" Target="../media/image1.emf"/><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oleObject" Target="../embeddings/oleObject5.bin"/><Relationship Id="rId5" Type="http://schemas.openxmlformats.org/officeDocument/2006/relationships/image" Target="../media/image19.emf"/><Relationship Id="rId10" Type="http://schemas.openxmlformats.org/officeDocument/2006/relationships/image" Target="../media/image22.png"/><Relationship Id="rId4" Type="http://schemas.openxmlformats.org/officeDocument/2006/relationships/slideMaster" Target="../slideMasters/slideMaster2.xml"/><Relationship Id="rId9"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72" panose="020B0503030000000003" pitchFamily="34" charset="0"/>
              <a:ea typeface="+mj-ea"/>
              <a:cs typeface="72" panose="020B0503030000000003" pitchFamily="34" charset="0"/>
              <a:sym typeface="Arial" panose="020B0604020202020204" pitchFamily="34" charset="0"/>
            </a:endParaRPr>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493601"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72" panose="020B0503030000000003" pitchFamily="34" charset="0"/>
                <a:cs typeface="72" panose="020B0503030000000003"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D885025F-AE12-3830-1EF1-E77D292ACD49}"/>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2">
            <a:extLst>
              <a:ext uri="{FF2B5EF4-FFF2-40B4-BE49-F238E27FC236}">
                <a16:creationId xmlns:a16="http://schemas.microsoft.com/office/drawing/2014/main" id="{702056B2-5A9E-89D6-9B2E-41347DFECD02}"/>
              </a:ext>
            </a:extLst>
          </p:cNvPr>
          <p:cNvSpPr>
            <a:spLocks noGrp="1"/>
          </p:cNvSpPr>
          <p:nvPr>
            <p:ph idx="1" hasCustomPrompt="1"/>
          </p:nvPr>
        </p:nvSpPr>
        <p:spPr>
          <a:xfrm>
            <a:off x="361680" y="1223493"/>
            <a:ext cx="11520000" cy="4774083"/>
          </a:xfrm>
          <a:prstGeom prst="rect">
            <a:avLst/>
          </a:prstGeom>
        </p:spPr>
        <p:txBody>
          <a:bodyPr vert="horz" lIns="91440" tIns="45720" rIns="91440" bIns="45720" rtlCol="0">
            <a:noAutofit/>
          </a:bodyPr>
          <a:lstStyle>
            <a:lvl1pPr>
              <a:defRPr>
                <a:latin typeface="72" panose="020B0503030000000003" pitchFamily="34" charset="0"/>
                <a:cs typeface="72" panose="020B0503030000000003" pitchFamily="34" charset="0"/>
              </a:defRPr>
            </a:lvl1pPr>
            <a:lvl2pPr>
              <a:defRPr>
                <a:latin typeface="72" panose="020B0503030000000003" pitchFamily="34" charset="0"/>
                <a:cs typeface="72" panose="020B0503030000000003" pitchFamily="34" charset="0"/>
              </a:defRPr>
            </a:lvl2pPr>
            <a:lvl3pPr>
              <a:defRPr>
                <a:latin typeface="72" panose="020B0503030000000003" pitchFamily="34" charset="0"/>
                <a:cs typeface="72" panose="020B0503030000000003" pitchFamily="34" charset="0"/>
              </a:defRPr>
            </a:lvl3pPr>
            <a:lvl4pPr>
              <a:defRPr>
                <a:latin typeface="72" panose="020B0503030000000003" pitchFamily="34" charset="0"/>
                <a:cs typeface="72" panose="020B0503030000000003" pitchFamily="34" charset="0"/>
              </a:defRPr>
            </a:lvl4pPr>
            <a:lvl5pPr>
              <a:defRPr>
                <a:latin typeface="72" panose="020B0503030000000003" pitchFamily="34" charset="0"/>
                <a:cs typeface="72" panose="020B0503030000000003" pitchFamily="34" charset="0"/>
              </a:defRPr>
            </a:lvl5p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Title Placeholder 1">
            <a:extLst>
              <a:ext uri="{FF2B5EF4-FFF2-40B4-BE49-F238E27FC236}">
                <a16:creationId xmlns:a16="http://schemas.microsoft.com/office/drawing/2014/main" id="{BF7C665B-490E-1124-8B70-301FB6713846}"/>
              </a:ext>
            </a:extLst>
          </p:cNvPr>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lvl1pPr>
              <a:defRPr>
                <a:latin typeface="72" panose="020B0503030000000003" pitchFamily="34" charset="0"/>
                <a:cs typeface="72" panose="020B0503030000000003" pitchFamily="34" charset="0"/>
              </a:defRPr>
            </a:lvl1pPr>
          </a:lstStyle>
          <a:p>
            <a:r>
              <a:rPr lang="en-US" noProof="0" dirty="0"/>
              <a:t>Click to edit Master title style</a:t>
            </a:r>
            <a:endParaRPr lang="en-ZA" noProof="0" dirty="0"/>
          </a:p>
        </p:txBody>
      </p:sp>
    </p:spTree>
    <p:extLst>
      <p:ext uri="{BB962C8B-B14F-4D97-AF65-F5344CB8AC3E}">
        <p14:creationId xmlns:p14="http://schemas.microsoft.com/office/powerpoint/2010/main" val="3056944269"/>
      </p:ext>
    </p:extLst>
  </p:cSld>
  <p:clrMapOvr>
    <a:masterClrMapping/>
  </p:clrMapOvr>
  <p:extLst>
    <p:ext uri="{DCECCB84-F9BA-43D5-87BE-67443E8EF086}">
      <p15:sldGuideLst xmlns:p15="http://schemas.microsoft.com/office/powerpoint/2012/main">
        <p15:guide id="1" orient="horz" pos="3793" userDrawn="1">
          <p15:clr>
            <a:srgbClr val="FBAE40"/>
          </p15:clr>
        </p15:guide>
        <p15:guide id="3" pos="7469"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72" panose="020B0503030000000003" pitchFamily="34" charset="0"/>
              <a:ea typeface="+mj-ea"/>
              <a:cs typeface="72" panose="020B0503030000000003" pitchFamily="34" charset="0"/>
              <a:sym typeface="Arial" panose="020B0604020202020204" pitchFamily="34" charset="0"/>
            </a:endParaRPr>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493601"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72" panose="020B0503030000000003" pitchFamily="34" charset="0"/>
                <a:cs typeface="72" panose="020B0503030000000003"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D885025F-AE12-3830-1EF1-E77D292ACD49}"/>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2">
            <a:extLst>
              <a:ext uri="{FF2B5EF4-FFF2-40B4-BE49-F238E27FC236}">
                <a16:creationId xmlns:a16="http://schemas.microsoft.com/office/drawing/2014/main" id="{702056B2-5A9E-89D6-9B2E-41347DFECD02}"/>
              </a:ext>
            </a:extLst>
          </p:cNvPr>
          <p:cNvSpPr>
            <a:spLocks noGrp="1"/>
          </p:cNvSpPr>
          <p:nvPr>
            <p:ph idx="1"/>
          </p:nvPr>
        </p:nvSpPr>
        <p:spPr>
          <a:xfrm>
            <a:off x="361681" y="1223492"/>
            <a:ext cx="5616000" cy="4774083"/>
          </a:xfrm>
          <a:prstGeom prst="rect">
            <a:avLst/>
          </a:prstGeom>
        </p:spPr>
        <p:txBody>
          <a:bodyPr vert="horz" lIns="91440" tIns="45720" rIns="91440" bIns="45720" rtlCol="0">
            <a:normAutofit/>
          </a:bodyPr>
          <a:lstStyle>
            <a:lvl1pPr>
              <a:defRPr>
                <a:latin typeface="72" panose="020B0503030000000003" pitchFamily="34" charset="0"/>
                <a:cs typeface="72" panose="020B0503030000000003" pitchFamily="34" charset="0"/>
              </a:defRPr>
            </a:lvl1pPr>
            <a:lvl2pPr>
              <a:defRPr>
                <a:latin typeface="72" panose="020B0503030000000003" pitchFamily="34" charset="0"/>
                <a:cs typeface="72" panose="020B0503030000000003" pitchFamily="34" charset="0"/>
              </a:defRPr>
            </a:lvl2pPr>
            <a:lvl3pPr>
              <a:defRPr>
                <a:latin typeface="72" panose="020B0503030000000003" pitchFamily="34" charset="0"/>
                <a:cs typeface="72" panose="020B0503030000000003" pitchFamily="34" charset="0"/>
              </a:defRPr>
            </a:lvl3pPr>
            <a:lvl4pPr>
              <a:defRPr>
                <a:latin typeface="72" panose="020B0503030000000003" pitchFamily="34" charset="0"/>
                <a:cs typeface="72" panose="020B0503030000000003" pitchFamily="34" charset="0"/>
              </a:defRPr>
            </a:lvl4pPr>
            <a:lvl5pPr>
              <a:defRPr>
                <a:latin typeface="72" panose="020B0503030000000003" pitchFamily="34" charset="0"/>
                <a:cs typeface="72" panose="020B0503030000000003" pitchFamily="34" charset="0"/>
              </a:defRPr>
            </a:lvl5p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Title Placeholder 1">
            <a:extLst>
              <a:ext uri="{FF2B5EF4-FFF2-40B4-BE49-F238E27FC236}">
                <a16:creationId xmlns:a16="http://schemas.microsoft.com/office/drawing/2014/main" id="{BF7C665B-490E-1124-8B70-301FB6713846}"/>
              </a:ext>
            </a:extLst>
          </p:cNvPr>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lvl1pPr>
              <a:defRPr>
                <a:latin typeface="72" panose="020B0503030000000003" pitchFamily="34" charset="0"/>
                <a:cs typeface="72" panose="020B0503030000000003" pitchFamily="34" charset="0"/>
              </a:defRPr>
            </a:lvl1pPr>
          </a:lstStyle>
          <a:p>
            <a:r>
              <a:rPr lang="en-US" noProof="0" dirty="0"/>
              <a:t>Click to edit Master title style</a:t>
            </a:r>
            <a:endParaRPr lang="en-ZA" noProof="0" dirty="0"/>
          </a:p>
        </p:txBody>
      </p:sp>
      <p:sp>
        <p:nvSpPr>
          <p:cNvPr id="2" name="Text Placeholder 2">
            <a:extLst>
              <a:ext uri="{FF2B5EF4-FFF2-40B4-BE49-F238E27FC236}">
                <a16:creationId xmlns:a16="http://schemas.microsoft.com/office/drawing/2014/main" id="{E381232A-AC6C-4CAC-9DED-97D1BB351EB9}"/>
              </a:ext>
            </a:extLst>
          </p:cNvPr>
          <p:cNvSpPr>
            <a:spLocks noGrp="1"/>
          </p:cNvSpPr>
          <p:nvPr>
            <p:ph idx="10" hasCustomPrompt="1"/>
          </p:nvPr>
        </p:nvSpPr>
        <p:spPr>
          <a:xfrm>
            <a:off x="6225330" y="1223492"/>
            <a:ext cx="5616000" cy="4774083"/>
          </a:xfrm>
          <a:prstGeom prst="rect">
            <a:avLst/>
          </a:prstGeom>
        </p:spPr>
        <p:txBody>
          <a:bodyPr vert="horz" lIns="91440" tIns="45720" rIns="91440" bIns="45720" rtlCol="0">
            <a:noAutofit/>
          </a:bodyPr>
          <a:lstStyle>
            <a:lvl1pPr>
              <a:defRPr>
                <a:latin typeface="72" panose="020B0503030000000003" pitchFamily="34" charset="0"/>
                <a:cs typeface="72" panose="020B0503030000000003" pitchFamily="34" charset="0"/>
              </a:defRPr>
            </a:lvl1pPr>
            <a:lvl2pPr>
              <a:defRPr>
                <a:latin typeface="72" panose="020B0503030000000003" pitchFamily="34" charset="0"/>
                <a:cs typeface="72" panose="020B0503030000000003" pitchFamily="34" charset="0"/>
              </a:defRPr>
            </a:lvl2pPr>
            <a:lvl3pPr>
              <a:defRPr>
                <a:latin typeface="72" panose="020B0503030000000003" pitchFamily="34" charset="0"/>
                <a:cs typeface="72" panose="020B0503030000000003" pitchFamily="34" charset="0"/>
              </a:defRPr>
            </a:lvl3pPr>
            <a:lvl4pPr>
              <a:defRPr>
                <a:latin typeface="72" panose="020B0503030000000003" pitchFamily="34" charset="0"/>
                <a:cs typeface="72" panose="020B0503030000000003" pitchFamily="34" charset="0"/>
              </a:defRPr>
            </a:lvl4pPr>
            <a:lvl5pPr>
              <a:defRPr>
                <a:latin typeface="72" panose="020B0503030000000003" pitchFamily="34" charset="0"/>
                <a:cs typeface="72" panose="020B0503030000000003" pitchFamily="34" charset="0"/>
              </a:defRPr>
            </a:lvl5p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Tree>
    <p:extLst>
      <p:ext uri="{BB962C8B-B14F-4D97-AF65-F5344CB8AC3E}">
        <p14:creationId xmlns:p14="http://schemas.microsoft.com/office/powerpoint/2010/main" val="4033452524"/>
      </p:ext>
    </p:extLst>
  </p:cSld>
  <p:clrMapOvr>
    <a:masterClrMapping/>
  </p:clrMapOvr>
  <p:extLst>
    <p:ext uri="{DCECCB84-F9BA-43D5-87BE-67443E8EF086}">
      <p15:sldGuideLst xmlns:p15="http://schemas.microsoft.com/office/powerpoint/2012/main">
        <p15:guide id="1" orient="horz" pos="3793" userDrawn="1">
          <p15:clr>
            <a:srgbClr val="FBAE40"/>
          </p15:clr>
        </p15:guide>
        <p15:guide id="2" pos="211" userDrawn="1">
          <p15:clr>
            <a:srgbClr val="FBAE40"/>
          </p15:clr>
        </p15:guide>
        <p15:guide id="3" pos="7469" userDrawn="1">
          <p15:clr>
            <a:srgbClr val="FBAE40"/>
          </p15:clr>
        </p15:guide>
        <p15:guide id="4"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72" panose="020B0503030000000003" pitchFamily="34" charset="0"/>
              <a:ea typeface="+mj-ea"/>
              <a:cs typeface="72" panose="020B0503030000000003"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72" panose="020B0503030000000003" pitchFamily="34" charset="0"/>
                <a:cs typeface="72" panose="020B0503030000000003"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72" panose="020B0503030000000003" pitchFamily="34" charset="0"/>
                <a:cs typeface="72" panose="020B0503030000000003"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0393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72" panose="020B0503030000000003"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lvl1pPr>
              <a:defRPr>
                <a:latin typeface="72" panose="020B0503030000000003" pitchFamily="34" charset="0"/>
                <a:cs typeface="72" panose="020B0503030000000003" pitchFamily="34" charset="0"/>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lvl1pPr marL="285750" indent="-285750">
              <a:buFont typeface="Arial" panose="020B0604020202020204" pitchFamily="34" charset="0"/>
              <a:buChar char="•"/>
              <a:defRPr>
                <a:latin typeface="72" panose="020B0503030000000003" pitchFamily="34" charset="0"/>
                <a:cs typeface="72" panose="020B0503030000000003" pitchFamily="34" charset="0"/>
              </a:defRPr>
            </a:lvl1pPr>
            <a:lvl2pPr marL="742950" indent="-285750">
              <a:buFont typeface="Arial" panose="020B0604020202020204" pitchFamily="34" charset="0"/>
              <a:buChar char="•"/>
              <a:defRPr>
                <a:latin typeface="72" panose="020B0503030000000003" pitchFamily="34" charset="0"/>
                <a:cs typeface="72" panose="020B0503030000000003" pitchFamily="34" charset="0"/>
              </a:defRPr>
            </a:lvl2pPr>
            <a:lvl3pPr marL="1200150" indent="-285750">
              <a:buFont typeface="Arial" panose="020B0604020202020204" pitchFamily="34" charset="0"/>
              <a:buChar char="•"/>
              <a:defRPr>
                <a:latin typeface="72" panose="020B0503030000000003" pitchFamily="34" charset="0"/>
                <a:cs typeface="72" panose="020B0503030000000003" pitchFamily="34" charset="0"/>
              </a:defRPr>
            </a:lvl3pPr>
            <a:lvl4pPr marL="1657350" indent="-285750">
              <a:buFont typeface="Arial" panose="020B0604020202020204" pitchFamily="34" charset="0"/>
              <a:buChar char="•"/>
              <a:defRPr>
                <a:latin typeface="72" panose="020B0503030000000003" pitchFamily="34" charset="0"/>
                <a:cs typeface="72" panose="020B0503030000000003" pitchFamily="34" charset="0"/>
              </a:defRPr>
            </a:lvl4pPr>
            <a:lvl5pPr marL="2114550" indent="-285750">
              <a:buFont typeface="Arial" panose="020B0604020202020204" pitchFamily="34" charset="0"/>
              <a:buChar char="•"/>
              <a:defRPr>
                <a:latin typeface="72" panose="020B0503030000000003" pitchFamily="34" charset="0"/>
                <a:cs typeface="72" panose="020B050303000000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Gill Sans MT" panose="020B0502020104020203" pitchFamily="34" charset="0"/>
                <a:cs typeface="72" panose="020B0503030000000003"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Gill Sans MT" panose="020B0502020104020203" pitchFamily="34" charset="0"/>
                <a:cs typeface="72" panose="020B0503030000000003"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72" panose="020B0503030000000003" pitchFamily="34" charset="0"/>
              <a:ea typeface="+mj-ea"/>
              <a:cs typeface="72" panose="020B0503030000000003" pitchFamily="34" charset="0"/>
              <a:sym typeface="Arial" panose="020B0604020202020204" pitchFamily="34" charset="0"/>
            </a:endParaRPr>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72" panose="020B0503030000000003" pitchFamily="34" charset="0"/>
                <a:cs typeface="72" panose="020B0503030000000003"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E3FC6414-CD2B-60FB-B9E3-BF116BC01EE5}"/>
              </a:ext>
            </a:extLst>
          </p:cNvPr>
          <p:cNvSpPr>
            <a:spLocks noGrp="1"/>
          </p:cNvSpPr>
          <p:nvPr>
            <p:ph type="title"/>
          </p:nvPr>
        </p:nvSpPr>
        <p:spPr>
          <a:xfrm>
            <a:off x="361681" y="205769"/>
            <a:ext cx="9511777" cy="666000"/>
          </a:xfrm>
        </p:spPr>
        <p:txBody>
          <a:bodyPr>
            <a:noAutofit/>
          </a:bodyPr>
          <a:lstStyle>
            <a:lvl1pPr>
              <a:defRPr>
                <a:latin typeface="72" panose="020B0503030000000003" pitchFamily="34" charset="0"/>
                <a:cs typeface="72" panose="020B0503030000000003"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1349935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72" panose="020B0503030000000003" pitchFamily="34" charset="0"/>
              <a:ea typeface="+mj-ea"/>
              <a:cs typeface="72" panose="020B0503030000000003" pitchFamily="34" charset="0"/>
              <a:sym typeface="Arial" panose="020B0604020202020204" pitchFamily="34" charset="0"/>
            </a:endParaRPr>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493601"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72" panose="020B0503030000000003" pitchFamily="34" charset="0"/>
                <a:cs typeface="72" panose="020B0503030000000003"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D885025F-AE12-3830-1EF1-E77D292ACD49}"/>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2">
            <a:extLst>
              <a:ext uri="{FF2B5EF4-FFF2-40B4-BE49-F238E27FC236}">
                <a16:creationId xmlns:a16="http://schemas.microsoft.com/office/drawing/2014/main" id="{702056B2-5A9E-89D6-9B2E-41347DFECD02}"/>
              </a:ext>
            </a:extLst>
          </p:cNvPr>
          <p:cNvSpPr>
            <a:spLocks noGrp="1"/>
          </p:cNvSpPr>
          <p:nvPr>
            <p:ph idx="1" hasCustomPrompt="1"/>
          </p:nvPr>
        </p:nvSpPr>
        <p:spPr>
          <a:xfrm>
            <a:off x="361680" y="1223493"/>
            <a:ext cx="11520000" cy="4774083"/>
          </a:xfrm>
          <a:prstGeom prst="rect">
            <a:avLst/>
          </a:prstGeom>
        </p:spPr>
        <p:txBody>
          <a:bodyPr vert="horz" lIns="91440" tIns="45720" rIns="91440" bIns="45720" rtlCol="0">
            <a:noAutofit/>
          </a:bodyPr>
          <a:lstStyle>
            <a:lvl1pPr>
              <a:defRPr>
                <a:latin typeface="72" panose="020B0503030000000003" pitchFamily="34" charset="0"/>
                <a:cs typeface="72" panose="020B0503030000000003" pitchFamily="34" charset="0"/>
              </a:defRPr>
            </a:lvl1pPr>
            <a:lvl2pPr>
              <a:defRPr>
                <a:latin typeface="72" panose="020B0503030000000003" pitchFamily="34" charset="0"/>
                <a:cs typeface="72" panose="020B0503030000000003" pitchFamily="34" charset="0"/>
              </a:defRPr>
            </a:lvl2pPr>
            <a:lvl3pPr>
              <a:defRPr>
                <a:latin typeface="72" panose="020B0503030000000003" pitchFamily="34" charset="0"/>
                <a:cs typeface="72" panose="020B0503030000000003" pitchFamily="34" charset="0"/>
              </a:defRPr>
            </a:lvl3pPr>
            <a:lvl4pPr>
              <a:defRPr>
                <a:latin typeface="72" panose="020B0503030000000003" pitchFamily="34" charset="0"/>
                <a:cs typeface="72" panose="020B0503030000000003" pitchFamily="34" charset="0"/>
              </a:defRPr>
            </a:lvl4pPr>
            <a:lvl5pPr>
              <a:defRPr>
                <a:latin typeface="72" panose="020B0503030000000003" pitchFamily="34" charset="0"/>
                <a:cs typeface="72" panose="020B0503030000000003" pitchFamily="34" charset="0"/>
              </a:defRPr>
            </a:lvl5p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Title Placeholder 1">
            <a:extLst>
              <a:ext uri="{FF2B5EF4-FFF2-40B4-BE49-F238E27FC236}">
                <a16:creationId xmlns:a16="http://schemas.microsoft.com/office/drawing/2014/main" id="{BF7C665B-490E-1124-8B70-301FB6713846}"/>
              </a:ext>
            </a:extLst>
          </p:cNvPr>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lvl1pPr>
              <a:defRPr>
                <a:latin typeface="72" panose="020B0503030000000003" pitchFamily="34" charset="0"/>
                <a:cs typeface="72" panose="020B0503030000000003" pitchFamily="34" charset="0"/>
              </a:defRPr>
            </a:lvl1pPr>
          </a:lstStyle>
          <a:p>
            <a:r>
              <a:rPr lang="en-US" noProof="0" dirty="0"/>
              <a:t>Click to edit Master title style</a:t>
            </a:r>
            <a:endParaRPr lang="en-ZA" noProof="0" dirty="0"/>
          </a:p>
        </p:txBody>
      </p:sp>
    </p:spTree>
    <p:extLst>
      <p:ext uri="{BB962C8B-B14F-4D97-AF65-F5344CB8AC3E}">
        <p14:creationId xmlns:p14="http://schemas.microsoft.com/office/powerpoint/2010/main" val="2855935965"/>
      </p:ext>
    </p:extLst>
  </p:cSld>
  <p:clrMapOvr>
    <a:masterClrMapping/>
  </p:clrMapOvr>
  <p:extLst>
    <p:ext uri="{DCECCB84-F9BA-43D5-87BE-67443E8EF086}">
      <p15:sldGuideLst xmlns:p15="http://schemas.microsoft.com/office/powerpoint/2012/main">
        <p15:guide id="1" orient="horz" pos="3793">
          <p15:clr>
            <a:srgbClr val="FBAE40"/>
          </p15:clr>
        </p15:guide>
        <p15:guide id="3" pos="7469">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72" panose="020B0503030000000003" pitchFamily="34" charset="0"/>
              <a:ea typeface="+mj-ea"/>
              <a:cs typeface="72" panose="020B0503030000000003" pitchFamily="34" charset="0"/>
              <a:sym typeface="Arial" panose="020B0604020202020204" pitchFamily="34" charset="0"/>
            </a:endParaRPr>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493601"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72" panose="020B0503030000000003" pitchFamily="34" charset="0"/>
                <a:cs typeface="72" panose="020B0503030000000003"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D885025F-AE12-3830-1EF1-E77D292ACD49}"/>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2">
            <a:extLst>
              <a:ext uri="{FF2B5EF4-FFF2-40B4-BE49-F238E27FC236}">
                <a16:creationId xmlns:a16="http://schemas.microsoft.com/office/drawing/2014/main" id="{702056B2-5A9E-89D6-9B2E-41347DFECD02}"/>
              </a:ext>
            </a:extLst>
          </p:cNvPr>
          <p:cNvSpPr>
            <a:spLocks noGrp="1"/>
          </p:cNvSpPr>
          <p:nvPr>
            <p:ph idx="1"/>
          </p:nvPr>
        </p:nvSpPr>
        <p:spPr>
          <a:xfrm>
            <a:off x="361681" y="1223492"/>
            <a:ext cx="5616000" cy="4774083"/>
          </a:xfrm>
          <a:prstGeom prst="rect">
            <a:avLst/>
          </a:prstGeom>
        </p:spPr>
        <p:txBody>
          <a:bodyPr vert="horz" lIns="91440" tIns="45720" rIns="91440" bIns="45720" rtlCol="0">
            <a:normAutofit/>
          </a:bodyPr>
          <a:lstStyle>
            <a:lvl1pPr>
              <a:defRPr>
                <a:latin typeface="72" panose="020B0503030000000003" pitchFamily="34" charset="0"/>
                <a:cs typeface="72" panose="020B0503030000000003" pitchFamily="34" charset="0"/>
              </a:defRPr>
            </a:lvl1pPr>
            <a:lvl2pPr>
              <a:defRPr>
                <a:latin typeface="72" panose="020B0503030000000003" pitchFamily="34" charset="0"/>
                <a:cs typeface="72" panose="020B0503030000000003" pitchFamily="34" charset="0"/>
              </a:defRPr>
            </a:lvl2pPr>
            <a:lvl3pPr>
              <a:defRPr>
                <a:latin typeface="72" panose="020B0503030000000003" pitchFamily="34" charset="0"/>
                <a:cs typeface="72" panose="020B0503030000000003" pitchFamily="34" charset="0"/>
              </a:defRPr>
            </a:lvl3pPr>
            <a:lvl4pPr>
              <a:defRPr>
                <a:latin typeface="72" panose="020B0503030000000003" pitchFamily="34" charset="0"/>
                <a:cs typeface="72" panose="020B0503030000000003" pitchFamily="34" charset="0"/>
              </a:defRPr>
            </a:lvl4pPr>
            <a:lvl5pPr>
              <a:defRPr>
                <a:latin typeface="72" panose="020B0503030000000003" pitchFamily="34" charset="0"/>
                <a:cs typeface="72" panose="020B0503030000000003" pitchFamily="34" charset="0"/>
              </a:defRPr>
            </a:lvl5p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Title Placeholder 1">
            <a:extLst>
              <a:ext uri="{FF2B5EF4-FFF2-40B4-BE49-F238E27FC236}">
                <a16:creationId xmlns:a16="http://schemas.microsoft.com/office/drawing/2014/main" id="{BF7C665B-490E-1124-8B70-301FB6713846}"/>
              </a:ext>
            </a:extLst>
          </p:cNvPr>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lvl1pPr>
              <a:defRPr>
                <a:latin typeface="72" panose="020B0503030000000003" pitchFamily="34" charset="0"/>
                <a:cs typeface="72" panose="020B0503030000000003" pitchFamily="34" charset="0"/>
              </a:defRPr>
            </a:lvl1pPr>
          </a:lstStyle>
          <a:p>
            <a:r>
              <a:rPr lang="en-US" noProof="0" dirty="0"/>
              <a:t>Click to edit Master title style</a:t>
            </a:r>
            <a:endParaRPr lang="en-ZA" noProof="0" dirty="0"/>
          </a:p>
        </p:txBody>
      </p:sp>
      <p:sp>
        <p:nvSpPr>
          <p:cNvPr id="2" name="Text Placeholder 2">
            <a:extLst>
              <a:ext uri="{FF2B5EF4-FFF2-40B4-BE49-F238E27FC236}">
                <a16:creationId xmlns:a16="http://schemas.microsoft.com/office/drawing/2014/main" id="{E381232A-AC6C-4CAC-9DED-97D1BB351EB9}"/>
              </a:ext>
            </a:extLst>
          </p:cNvPr>
          <p:cNvSpPr>
            <a:spLocks noGrp="1"/>
          </p:cNvSpPr>
          <p:nvPr>
            <p:ph idx="10" hasCustomPrompt="1"/>
          </p:nvPr>
        </p:nvSpPr>
        <p:spPr>
          <a:xfrm>
            <a:off x="6225330" y="1223492"/>
            <a:ext cx="5616000" cy="4774083"/>
          </a:xfrm>
          <a:prstGeom prst="rect">
            <a:avLst/>
          </a:prstGeom>
        </p:spPr>
        <p:txBody>
          <a:bodyPr vert="horz" lIns="91440" tIns="45720" rIns="91440" bIns="45720" rtlCol="0">
            <a:noAutofit/>
          </a:bodyPr>
          <a:lstStyle>
            <a:lvl1pPr>
              <a:defRPr>
                <a:latin typeface="72" panose="020B0503030000000003" pitchFamily="34" charset="0"/>
                <a:cs typeface="72" panose="020B0503030000000003" pitchFamily="34" charset="0"/>
              </a:defRPr>
            </a:lvl1pPr>
            <a:lvl2pPr>
              <a:defRPr>
                <a:latin typeface="72" panose="020B0503030000000003" pitchFamily="34" charset="0"/>
                <a:cs typeface="72" panose="020B0503030000000003" pitchFamily="34" charset="0"/>
              </a:defRPr>
            </a:lvl2pPr>
            <a:lvl3pPr>
              <a:defRPr>
                <a:latin typeface="72" panose="020B0503030000000003" pitchFamily="34" charset="0"/>
                <a:cs typeface="72" panose="020B0503030000000003" pitchFamily="34" charset="0"/>
              </a:defRPr>
            </a:lvl3pPr>
            <a:lvl4pPr>
              <a:defRPr>
                <a:latin typeface="72" panose="020B0503030000000003" pitchFamily="34" charset="0"/>
                <a:cs typeface="72" panose="020B0503030000000003" pitchFamily="34" charset="0"/>
              </a:defRPr>
            </a:lvl4pPr>
            <a:lvl5pPr>
              <a:defRPr>
                <a:latin typeface="72" panose="020B0503030000000003" pitchFamily="34" charset="0"/>
                <a:cs typeface="72" panose="020B0503030000000003" pitchFamily="34" charset="0"/>
              </a:defRPr>
            </a:lvl5p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Tree>
    <p:extLst>
      <p:ext uri="{BB962C8B-B14F-4D97-AF65-F5344CB8AC3E}">
        <p14:creationId xmlns:p14="http://schemas.microsoft.com/office/powerpoint/2010/main" val="3284145325"/>
      </p:ext>
    </p:extLst>
  </p:cSld>
  <p:clrMapOvr>
    <a:masterClrMapping/>
  </p:clrMapOvr>
  <p:extLst>
    <p:ext uri="{DCECCB84-F9BA-43D5-87BE-67443E8EF086}">
      <p15:sldGuideLst xmlns:p15="http://schemas.microsoft.com/office/powerpoint/2012/main">
        <p15:guide id="1" orient="horz" pos="3793">
          <p15:clr>
            <a:srgbClr val="FBAE40"/>
          </p15:clr>
        </p15:guide>
        <p15:guide id="2" pos="211">
          <p15:clr>
            <a:srgbClr val="FBAE40"/>
          </p15:clr>
        </p15:guide>
        <p15:guide id="3" pos="7469">
          <p15:clr>
            <a:srgbClr val="FBAE40"/>
          </p15:clr>
        </p15:guide>
        <p15:guide id="4"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72" panose="020B0503030000000003" pitchFamily="34" charset="0"/>
              <a:ea typeface="+mj-ea"/>
              <a:cs typeface="72" panose="020B0503030000000003"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72" panose="020B0503030000000003" pitchFamily="34" charset="0"/>
                <a:cs typeface="72" panose="020B0503030000000003"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72" panose="020B0503030000000003" pitchFamily="34" charset="0"/>
                <a:cs typeface="72" panose="020B0503030000000003"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75612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72" panose="020B0503030000000003"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lvl1pPr>
              <a:defRPr>
                <a:latin typeface="72" panose="020B0503030000000003" pitchFamily="34" charset="0"/>
                <a:cs typeface="72" panose="020B0503030000000003" pitchFamily="34" charset="0"/>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lvl1pPr marL="285750" indent="-285750">
              <a:buFont typeface="Arial" panose="020B0604020202020204" pitchFamily="34" charset="0"/>
              <a:buChar char="•"/>
              <a:defRPr>
                <a:latin typeface="72" panose="020B0503030000000003" pitchFamily="34" charset="0"/>
                <a:cs typeface="72" panose="020B0503030000000003" pitchFamily="34" charset="0"/>
              </a:defRPr>
            </a:lvl1pPr>
            <a:lvl2pPr marL="742950" indent="-285750">
              <a:buFont typeface="Arial" panose="020B0604020202020204" pitchFamily="34" charset="0"/>
              <a:buChar char="•"/>
              <a:defRPr>
                <a:latin typeface="72" panose="020B0503030000000003" pitchFamily="34" charset="0"/>
                <a:cs typeface="72" panose="020B0503030000000003" pitchFamily="34" charset="0"/>
              </a:defRPr>
            </a:lvl2pPr>
            <a:lvl3pPr marL="1200150" indent="-285750">
              <a:buFont typeface="Arial" panose="020B0604020202020204" pitchFamily="34" charset="0"/>
              <a:buChar char="•"/>
              <a:defRPr>
                <a:latin typeface="72" panose="020B0503030000000003" pitchFamily="34" charset="0"/>
                <a:cs typeface="72" panose="020B0503030000000003" pitchFamily="34" charset="0"/>
              </a:defRPr>
            </a:lvl3pPr>
            <a:lvl4pPr marL="1657350" indent="-285750">
              <a:buFont typeface="Arial" panose="020B0604020202020204" pitchFamily="34" charset="0"/>
              <a:buChar char="•"/>
              <a:defRPr>
                <a:latin typeface="72" panose="020B0503030000000003" pitchFamily="34" charset="0"/>
                <a:cs typeface="72" panose="020B0503030000000003" pitchFamily="34" charset="0"/>
              </a:defRPr>
            </a:lvl4pPr>
            <a:lvl5pPr marL="2114550" indent="-285750">
              <a:buFont typeface="Arial" panose="020B0604020202020204" pitchFamily="34" charset="0"/>
              <a:buChar char="•"/>
              <a:defRPr>
                <a:latin typeface="72" panose="020B0503030000000003" pitchFamily="34" charset="0"/>
                <a:cs typeface="72" panose="020B05030300000000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Gill Sans MT" panose="020B0502020104020203" pitchFamily="34" charset="0"/>
                <a:cs typeface="72" panose="020B0503030000000003"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Gill Sans MT" panose="020B0502020104020203" pitchFamily="34" charset="0"/>
                <a:cs typeface="72" panose="020B0503030000000003"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786666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72" panose="020B0503030000000003" pitchFamily="34" charset="0"/>
              <a:ea typeface="+mj-ea"/>
              <a:cs typeface="72" panose="020B0503030000000003" pitchFamily="34" charset="0"/>
              <a:sym typeface="Arial" panose="020B0604020202020204" pitchFamily="34" charset="0"/>
            </a:endParaRPr>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72" panose="020B0503030000000003" pitchFamily="34" charset="0"/>
                <a:cs typeface="72" panose="020B0503030000000003"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E3FC6414-CD2B-60FB-B9E3-BF116BC01EE5}"/>
              </a:ext>
            </a:extLst>
          </p:cNvPr>
          <p:cNvSpPr>
            <a:spLocks noGrp="1"/>
          </p:cNvSpPr>
          <p:nvPr>
            <p:ph type="title"/>
          </p:nvPr>
        </p:nvSpPr>
        <p:spPr>
          <a:xfrm>
            <a:off x="361681" y="205769"/>
            <a:ext cx="9511777" cy="666000"/>
          </a:xfrm>
        </p:spPr>
        <p:txBody>
          <a:bodyPr>
            <a:noAutofit/>
          </a:bodyPr>
          <a:lstStyle>
            <a:lvl1pPr>
              <a:defRPr>
                <a:latin typeface="72" panose="020B0503030000000003" pitchFamily="34" charset="0"/>
                <a:cs typeface="72" panose="020B0503030000000003"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1413211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7"/>
          <p:cNvSpPr>
            <a:spLocks noGrp="1" noChangeArrowheads="1"/>
          </p:cNvSpPr>
          <p:nvPr>
            <p:ph type="dt" sz="half" idx="10"/>
          </p:nvPr>
        </p:nvSpPr>
        <p:spPr>
          <a:ln/>
        </p:spPr>
        <p:txBody>
          <a:bodyPr/>
          <a:lstStyle>
            <a:lvl1pPr>
              <a:defRPr/>
            </a:lvl1pPr>
          </a:lstStyle>
          <a:p>
            <a:pPr>
              <a:defRPr/>
            </a:pPr>
            <a:fld id="{F55D0539-55A6-4E01-BD6E-1C7C5186A33E}" type="datetime1">
              <a:rPr lang="en-ZA"/>
              <a:pPr>
                <a:defRPr/>
              </a:pPr>
              <a:t>2026/09/01</a:t>
            </a:fld>
            <a:endParaRPr lang="en-ZA" dirty="0"/>
          </a:p>
        </p:txBody>
      </p:sp>
      <p:sp>
        <p:nvSpPr>
          <p:cNvPr id="3"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4" name="Rectangle 39"/>
          <p:cNvSpPr>
            <a:spLocks noGrp="1" noChangeArrowheads="1"/>
          </p:cNvSpPr>
          <p:nvPr>
            <p:ph type="sldNum" sz="quarter" idx="12"/>
          </p:nvPr>
        </p:nvSpPr>
        <p:spPr>
          <a:ln/>
        </p:spPr>
        <p:txBody>
          <a:bodyPr/>
          <a:lstStyle>
            <a:lvl1pPr>
              <a:defRPr/>
            </a:lvl1pPr>
          </a:lstStyle>
          <a:p>
            <a:pPr>
              <a:defRPr/>
            </a:pPr>
            <a:fld id="{B60C7B5D-D7DC-4CD9-9F84-E6F322C87BCE}" type="slidenum">
              <a:rPr lang="en-ZA"/>
              <a:pPr>
                <a:defRPr/>
              </a:pPr>
              <a:t>‹#›</a:t>
            </a:fld>
            <a:endParaRPr lang="en-ZA" dirty="0"/>
          </a:p>
        </p:txBody>
      </p:sp>
    </p:spTree>
    <p:extLst>
      <p:ext uri="{BB962C8B-B14F-4D97-AF65-F5344CB8AC3E}">
        <p14:creationId xmlns:p14="http://schemas.microsoft.com/office/powerpoint/2010/main" val="1619047572"/>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2D84C9-F064-D2E9-17F8-E4D06A933876}"/>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1578" y="4116742"/>
            <a:ext cx="12191992" cy="2523548"/>
          </a:xfrm>
          <a:prstGeom prst="rect">
            <a:avLst/>
          </a:prstGeom>
        </p:spPr>
      </p:pic>
      <p:pic>
        <p:nvPicPr>
          <p:cNvPr id="5" name="Picture 4">
            <a:extLst>
              <a:ext uri="{FF2B5EF4-FFF2-40B4-BE49-F238E27FC236}">
                <a16:creationId xmlns:a16="http://schemas.microsoft.com/office/drawing/2014/main" id="{E4196CC4-25DF-A9E8-CC97-02B440D449DF}"/>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l="-959" t="-705" r="-3001" b="-22840"/>
          <a:stretch/>
        </p:blipFill>
        <p:spPr>
          <a:xfrm>
            <a:off x="456260" y="2081012"/>
            <a:ext cx="4092879" cy="4408824"/>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p:nvPr>
        </p:nvSpPr>
        <p:spPr>
          <a:xfrm>
            <a:off x="4618049" y="1404737"/>
            <a:ext cx="7117690" cy="676275"/>
          </a:xfrm>
          <a:prstGeom prst="rect">
            <a:avLst/>
          </a:prstGeom>
        </p:spPr>
        <p:txBody>
          <a:bodyPr anchor="b">
            <a:normAutofit/>
          </a:bodyPr>
          <a:lstStyle>
            <a:lvl1pPr algn="r">
              <a:defRPr sz="2800">
                <a:solidFill>
                  <a:schemeClr val="tx1"/>
                </a:solidFill>
                <a:latin typeface="Arial" panose="020B0604020202020204" pitchFamily="34" charset="0"/>
                <a:cs typeface="Arial" panose="020B0604020202020204" pitchFamily="34" charset="0"/>
              </a:defRPr>
            </a:lvl1pPr>
          </a:lstStyle>
          <a:p>
            <a:endParaRPr lang="en-ZA" noProof="0" dirty="0"/>
          </a:p>
        </p:txBody>
      </p:sp>
      <p:sp>
        <p:nvSpPr>
          <p:cNvPr id="64" name="Rectangle 4"/>
          <p:cNvSpPr>
            <a:spLocks noGrp="1" noChangeArrowheads="1"/>
          </p:cNvSpPr>
          <p:nvPr>
            <p:ph type="subTitle" idx="1" hasCustomPrompt="1"/>
          </p:nvPr>
        </p:nvSpPr>
        <p:spPr>
          <a:xfrm>
            <a:off x="4618050" y="2843388"/>
            <a:ext cx="7117689" cy="365126"/>
          </a:xfrm>
          <a:prstGeom prst="rect">
            <a:avLst/>
          </a:prstGeom>
        </p:spPr>
        <p:txBody>
          <a:bodyPr>
            <a:noAutofit/>
          </a:bodyPr>
          <a:lstStyle>
            <a:lvl1pPr marL="0" indent="0" algn="r">
              <a:buFontTx/>
              <a:buNone/>
              <a:defRPr sz="2000" b="1">
                <a:solidFill>
                  <a:srgbClr val="83725B"/>
                </a:solidFill>
                <a:latin typeface="Arial" panose="020B0604020202020204" pitchFamily="34" charset="0"/>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446187"/>
            <a:ext cx="7117690" cy="327025"/>
          </a:xfrm>
          <a:prstGeom prst="rect">
            <a:avLst/>
          </a:prstGeom>
        </p:spPr>
        <p:txBody>
          <a:bodyPr>
            <a:noAutofit/>
          </a:bodyPr>
          <a:lstStyle>
            <a:lvl1pPr marL="0" indent="0" algn="r">
              <a:buNone/>
              <a:defRPr sz="1800">
                <a:solidFill>
                  <a:schemeClr val="tx1"/>
                </a:solidFill>
                <a:latin typeface="Arial" panose="020B0604020202020204" pitchFamily="34" charset="0"/>
                <a:cs typeface="Arial" panose="020B0604020202020204" pitchFamily="34" charset="0"/>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3934760"/>
            <a:ext cx="2260600" cy="2044700"/>
          </a:xfrm>
          <a:prstGeom prst="rect">
            <a:avLst/>
          </a:prstGeom>
        </p:spPr>
      </p:pic>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6" name="object 20">
            <a:extLst>
              <a:ext uri="{FF2B5EF4-FFF2-40B4-BE49-F238E27FC236}">
                <a16:creationId xmlns:a16="http://schemas.microsoft.com/office/drawing/2014/main" id="{28C85594-12C7-DA29-16C5-74D293E39D3D}"/>
              </a:ext>
            </a:extLst>
          </p:cNvPr>
          <p:cNvPicPr/>
          <p:nvPr userDrawn="1"/>
        </p:nvPicPr>
        <p:blipFill>
          <a:blip r:embed="rId9" cstate="print"/>
          <a:stretch>
            <a:fillRect/>
          </a:stretch>
        </p:blipFill>
        <p:spPr>
          <a:xfrm>
            <a:off x="370333" y="3985177"/>
            <a:ext cx="1945025" cy="1943866"/>
          </a:xfrm>
          <a:prstGeom prst="rect">
            <a:avLst/>
          </a:prstGeom>
        </p:spPr>
      </p:pic>
      <p:pic>
        <p:nvPicPr>
          <p:cNvPr id="8" name="Picture 7">
            <a:extLst>
              <a:ext uri="{FF2B5EF4-FFF2-40B4-BE49-F238E27FC236}">
                <a16:creationId xmlns:a16="http://schemas.microsoft.com/office/drawing/2014/main" id="{C3835218-811B-EF61-57AF-14F0B2499658}"/>
              </a:ext>
            </a:extLst>
          </p:cNvPr>
          <p:cNvPicPr>
            <a:picLocks noChangeAspect="1"/>
          </p:cNvPicPr>
          <p:nvPr userDrawn="1"/>
        </p:nvPicPr>
        <p:blipFill>
          <a:blip r:embed="rId10"/>
          <a:stretch>
            <a:fillRect/>
          </a:stretch>
        </p:blipFill>
        <p:spPr>
          <a:xfrm>
            <a:off x="1028094" y="2273332"/>
            <a:ext cx="3298222" cy="3292125"/>
          </a:xfrm>
          <a:prstGeom prst="rect">
            <a:avLst/>
          </a:prstGeom>
        </p:spPr>
      </p:pic>
    </p:spTree>
    <p:extLst>
      <p:ext uri="{BB962C8B-B14F-4D97-AF65-F5344CB8AC3E}">
        <p14:creationId xmlns:p14="http://schemas.microsoft.com/office/powerpoint/2010/main" val="13356949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p:nvPr>
        </p:nvSpPr>
        <p:spPr>
          <a:xfrm>
            <a:off x="706438" y="2241800"/>
            <a:ext cx="6343001" cy="676275"/>
          </a:xfrm>
          <a:prstGeom prst="rect">
            <a:avLst/>
          </a:prstGeom>
        </p:spPr>
        <p:txBody>
          <a:bodyPr anchor="b">
            <a:normAutofit/>
          </a:bodyPr>
          <a:lstStyle>
            <a:lvl1pPr algn="l">
              <a:defRPr sz="2800">
                <a:solidFill>
                  <a:schemeClr val="tx1"/>
                </a:solidFill>
                <a:latin typeface="Arial" panose="020B0604020202020204" pitchFamily="34" charset="0"/>
                <a:cs typeface="Arial" panose="020B0604020202020204" pitchFamily="34" charset="0"/>
              </a:defRPr>
            </a:lvl1pPr>
          </a:lstStyle>
          <a:p>
            <a:endParaRPr lang="en-ZA" noProof="0" dirty="0"/>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4" name="Picture Placeholder 18">
            <a:extLst>
              <a:ext uri="{FF2B5EF4-FFF2-40B4-BE49-F238E27FC236}">
                <a16:creationId xmlns:a16="http://schemas.microsoft.com/office/drawing/2014/main" id="{99BBA60E-031C-9357-D0F5-B444C36B07CC}"/>
              </a:ext>
            </a:extLst>
          </p:cNvPr>
          <p:cNvPicPr>
            <a:picLocks noChangeAspect="1"/>
          </p:cNvPicPr>
          <p:nvPr userDrawn="1"/>
        </p:nvPicPr>
        <p:blipFill rotWithShape="1">
          <a:blip r:embed="rId6" cstate="screen">
            <a:extLst>
              <a:ext uri="{28A0092B-C50C-407E-A947-70E740481C1C}">
                <a14:useLocalDpi xmlns:a14="http://schemas.microsoft.com/office/drawing/2010/main" val="0"/>
              </a:ext>
            </a:extLst>
          </a:blip>
          <a:srcRect/>
          <a:stretch/>
        </p:blipFill>
        <p:spPr>
          <a:xfrm>
            <a:off x="0" y="4112191"/>
            <a:ext cx="12192000" cy="2451601"/>
          </a:xfrm>
          <a:prstGeom prst="rect">
            <a:avLst/>
          </a:prstGeom>
        </p:spPr>
      </p:pic>
    </p:spTree>
    <p:extLst>
      <p:ext uri="{BB962C8B-B14F-4D97-AF65-F5344CB8AC3E}">
        <p14:creationId xmlns:p14="http://schemas.microsoft.com/office/powerpoint/2010/main" val="1641101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hapter divsion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p:nvPr>
        </p:nvSpPr>
        <p:spPr>
          <a:xfrm>
            <a:off x="706438" y="2241800"/>
            <a:ext cx="6343001" cy="676275"/>
          </a:xfrm>
          <a:prstGeom prst="rect">
            <a:avLst/>
          </a:prstGeom>
        </p:spPr>
        <p:txBody>
          <a:bodyPr anchor="b">
            <a:normAutofit/>
          </a:bodyPr>
          <a:lstStyle>
            <a:lvl1pPr algn="l">
              <a:defRPr sz="2800">
                <a:solidFill>
                  <a:schemeClr val="tx1"/>
                </a:solidFill>
                <a:latin typeface="Arial" panose="020B0604020202020204" pitchFamily="34" charset="0"/>
                <a:cs typeface="Arial" panose="020B0604020202020204" pitchFamily="34" charset="0"/>
              </a:defRPr>
            </a:lvl1pPr>
          </a:lstStyle>
          <a:p>
            <a:endParaRPr lang="en-ZA" noProof="0" dirty="0"/>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3" name="Picture Placeholder 4" descr="A picture containing outdoor, sky, ground, transport&#10;&#10;Description automatically generated">
            <a:extLst>
              <a:ext uri="{FF2B5EF4-FFF2-40B4-BE49-F238E27FC236}">
                <a16:creationId xmlns:a16="http://schemas.microsoft.com/office/drawing/2014/main" id="{165A2FDD-F823-3CC3-353E-FCF476067E84}"/>
              </a:ext>
            </a:extLst>
          </p:cNvPr>
          <p:cNvPicPr>
            <a:picLocks noChangeAspect="1"/>
          </p:cNvPicPr>
          <p:nvPr userDrawn="1"/>
        </p:nvPicPr>
        <p:blipFill rotWithShape="1">
          <a:blip r:embed="rId6" cstate="screen">
            <a:extLst>
              <a:ext uri="{28A0092B-C50C-407E-A947-70E740481C1C}">
                <a14:useLocalDpi xmlns:a14="http://schemas.microsoft.com/office/drawing/2010/main" val="0"/>
              </a:ext>
            </a:extLst>
          </a:blip>
          <a:srcRect/>
          <a:stretch/>
        </p:blipFill>
        <p:spPr>
          <a:xfrm>
            <a:off x="0" y="4122495"/>
            <a:ext cx="12192000" cy="2451601"/>
          </a:xfrm>
          <a:prstGeom prst="rect">
            <a:avLst/>
          </a:prstGeom>
        </p:spPr>
      </p:pic>
    </p:spTree>
    <p:extLst>
      <p:ext uri="{BB962C8B-B14F-4D97-AF65-F5344CB8AC3E}">
        <p14:creationId xmlns:p14="http://schemas.microsoft.com/office/powerpoint/2010/main" val="2629430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EE833BB-0CFC-D954-0CAE-E0796B9AFDAC}"/>
              </a:ext>
            </a:extLst>
          </p:cNvPr>
          <p:cNvPicPr>
            <a:picLocks noChangeAspect="1"/>
          </p:cNvPicPr>
          <p:nvPr userDrawn="1"/>
        </p:nvPicPr>
        <p:blipFill>
          <a:blip r:embed="rId4"/>
          <a:stretch>
            <a:fillRect/>
          </a:stretch>
        </p:blipFill>
        <p:spPr>
          <a:xfrm>
            <a:off x="4079776" y="4111882"/>
            <a:ext cx="4285456" cy="2552227"/>
          </a:xfrm>
          <a:prstGeom prst="rect">
            <a:avLst/>
          </a:prstGeom>
        </p:spPr>
      </p:pic>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8" name="Object 7"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p:nvPr>
        </p:nvSpPr>
        <p:spPr>
          <a:xfrm>
            <a:off x="706438" y="2241800"/>
            <a:ext cx="6343001" cy="676275"/>
          </a:xfrm>
          <a:prstGeom prst="rect">
            <a:avLst/>
          </a:prstGeom>
        </p:spPr>
        <p:txBody>
          <a:bodyPr anchor="b">
            <a:normAutofit/>
          </a:bodyPr>
          <a:lstStyle>
            <a:lvl1pPr algn="l">
              <a:defRPr sz="2800">
                <a:solidFill>
                  <a:schemeClr val="tx1"/>
                </a:solidFill>
                <a:latin typeface="Arial" panose="020B0604020202020204" pitchFamily="34" charset="0"/>
                <a:cs typeface="Arial" panose="020B0604020202020204" pitchFamily="34" charset="0"/>
              </a:defRPr>
            </a:lvl1pPr>
          </a:lstStyle>
          <a:p>
            <a:endParaRPr lang="en-ZA" noProof="0" dirty="0"/>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3" name="Picture Placeholder 6">
            <a:extLst>
              <a:ext uri="{FF2B5EF4-FFF2-40B4-BE49-F238E27FC236}">
                <a16:creationId xmlns:a16="http://schemas.microsoft.com/office/drawing/2014/main" id="{754E0A15-76D0-0E32-72DC-80C452F19654}"/>
              </a:ext>
            </a:extLst>
          </p:cNvPr>
          <p:cNvPicPr>
            <a:picLocks noChangeAspect="1"/>
          </p:cNvPicPr>
          <p:nvPr userDrawn="1"/>
        </p:nvPicPr>
        <p:blipFill>
          <a:blip r:embed="rId7" cstate="screen">
            <a:extLst>
              <a:ext uri="{28A0092B-C50C-407E-A947-70E740481C1C}">
                <a14:useLocalDpi xmlns:a14="http://schemas.microsoft.com/office/drawing/2010/main" val="0"/>
              </a:ext>
            </a:extLst>
          </a:blip>
          <a:srcRect/>
          <a:stretch/>
        </p:blipFill>
        <p:spPr>
          <a:xfrm>
            <a:off x="0" y="4142874"/>
            <a:ext cx="4114800" cy="2451601"/>
          </a:xfrm>
          <a:prstGeom prst="rect">
            <a:avLst/>
          </a:prstGeom>
        </p:spPr>
      </p:pic>
      <p:pic>
        <p:nvPicPr>
          <p:cNvPr id="4" name="Picture Placeholder 10">
            <a:extLst>
              <a:ext uri="{FF2B5EF4-FFF2-40B4-BE49-F238E27FC236}">
                <a16:creationId xmlns:a16="http://schemas.microsoft.com/office/drawing/2014/main" id="{0F2FBC71-9790-15DD-BACA-E0D2E33B1F3F}"/>
              </a:ext>
            </a:extLst>
          </p:cNvPr>
          <p:cNvPicPr>
            <a:picLocks noChangeAspect="1"/>
          </p:cNvPicPr>
          <p:nvPr userDrawn="1"/>
        </p:nvPicPr>
        <p:blipFill>
          <a:blip r:embed="rId8" cstate="screen">
            <a:extLst>
              <a:ext uri="{28A0092B-C50C-407E-A947-70E740481C1C}">
                <a14:useLocalDpi xmlns:a14="http://schemas.microsoft.com/office/drawing/2010/main" val="0"/>
              </a:ext>
            </a:extLst>
          </a:blip>
          <a:srcRect/>
          <a:stretch/>
        </p:blipFill>
        <p:spPr>
          <a:xfrm>
            <a:off x="8229600" y="4142874"/>
            <a:ext cx="3962400" cy="2451601"/>
          </a:xfrm>
          <a:prstGeom prst="rect">
            <a:avLst/>
          </a:prstGeom>
        </p:spPr>
      </p:pic>
    </p:spTree>
    <p:extLst>
      <p:ext uri="{BB962C8B-B14F-4D97-AF65-F5344CB8AC3E}">
        <p14:creationId xmlns:p14="http://schemas.microsoft.com/office/powerpoint/2010/main" val="998912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hapter divsion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p:nvPr>
        </p:nvSpPr>
        <p:spPr>
          <a:xfrm>
            <a:off x="706438" y="2241800"/>
            <a:ext cx="6343001" cy="676275"/>
          </a:xfrm>
          <a:prstGeom prst="rect">
            <a:avLst/>
          </a:prstGeom>
        </p:spPr>
        <p:txBody>
          <a:bodyPr anchor="b">
            <a:normAutofit/>
          </a:bodyPr>
          <a:lstStyle>
            <a:lvl1pPr algn="l">
              <a:defRPr sz="2800">
                <a:solidFill>
                  <a:schemeClr val="tx1"/>
                </a:solidFill>
                <a:latin typeface="Arial" panose="020B0604020202020204" pitchFamily="34" charset="0"/>
                <a:cs typeface="Arial" panose="020B0604020202020204" pitchFamily="34" charset="0"/>
              </a:defRPr>
            </a:lvl1pPr>
          </a:lstStyle>
          <a:p>
            <a:endParaRPr lang="en-ZA" noProof="0" dirty="0"/>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6" name="Picture Placeholder 8">
            <a:extLst>
              <a:ext uri="{FF2B5EF4-FFF2-40B4-BE49-F238E27FC236}">
                <a16:creationId xmlns:a16="http://schemas.microsoft.com/office/drawing/2014/main" id="{577BB3D7-5E91-F0D0-F603-9C89FAD01B78}"/>
              </a:ext>
            </a:extLst>
          </p:cNvPr>
          <p:cNvPicPr>
            <a:picLocks noChangeAspect="1"/>
          </p:cNvPicPr>
          <p:nvPr userDrawn="1"/>
        </p:nvPicPr>
        <p:blipFill>
          <a:blip r:embed="rId6" cstate="screen">
            <a:extLst>
              <a:ext uri="{28A0092B-C50C-407E-A947-70E740481C1C}">
                <a14:useLocalDpi xmlns:a14="http://schemas.microsoft.com/office/drawing/2010/main" val="0"/>
              </a:ext>
            </a:extLst>
          </a:blip>
          <a:srcRect/>
          <a:stretch/>
        </p:blipFill>
        <p:spPr>
          <a:xfrm>
            <a:off x="0" y="4142874"/>
            <a:ext cx="4114800" cy="2451601"/>
          </a:xfrm>
          <a:prstGeom prst="rect">
            <a:avLst/>
          </a:prstGeom>
        </p:spPr>
      </p:pic>
      <p:pic>
        <p:nvPicPr>
          <p:cNvPr id="9" name="Picture Placeholder 6">
            <a:extLst>
              <a:ext uri="{FF2B5EF4-FFF2-40B4-BE49-F238E27FC236}">
                <a16:creationId xmlns:a16="http://schemas.microsoft.com/office/drawing/2014/main" id="{DB0C6E89-6A68-0F48-5AC9-A4737B7E3275}"/>
              </a:ext>
            </a:extLst>
          </p:cNvPr>
          <p:cNvPicPr>
            <a:picLocks noChangeAspect="1"/>
          </p:cNvPicPr>
          <p:nvPr userDrawn="1"/>
        </p:nvPicPr>
        <p:blipFill>
          <a:blip r:embed="rId7" cstate="screen">
            <a:extLst>
              <a:ext uri="{28A0092B-C50C-407E-A947-70E740481C1C}">
                <a14:useLocalDpi xmlns:a14="http://schemas.microsoft.com/office/drawing/2010/main" val="0"/>
              </a:ext>
            </a:extLst>
          </a:blip>
          <a:srcRect/>
          <a:stretch/>
        </p:blipFill>
        <p:spPr>
          <a:xfrm>
            <a:off x="8077200" y="4132685"/>
            <a:ext cx="4114800" cy="2451601"/>
          </a:xfrm>
          <a:prstGeom prst="rect">
            <a:avLst/>
          </a:prstGeom>
        </p:spPr>
      </p:pic>
      <p:pic>
        <p:nvPicPr>
          <p:cNvPr id="11" name="Picture Placeholder 8">
            <a:extLst>
              <a:ext uri="{FF2B5EF4-FFF2-40B4-BE49-F238E27FC236}">
                <a16:creationId xmlns:a16="http://schemas.microsoft.com/office/drawing/2014/main" id="{075D239B-EEB9-94F9-EA0E-B9E7C6DBFA22}"/>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4114800" y="4142874"/>
            <a:ext cx="4114800" cy="2451601"/>
          </a:xfrm>
          <a:prstGeom prst="rect">
            <a:avLst/>
          </a:prstGeom>
        </p:spPr>
      </p:pic>
    </p:spTree>
    <p:extLst>
      <p:ext uri="{BB962C8B-B14F-4D97-AF65-F5344CB8AC3E}">
        <p14:creationId xmlns:p14="http://schemas.microsoft.com/office/powerpoint/2010/main" val="1486528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5"/>
          <a:stretch>
            <a:fillRect/>
          </a:stretch>
        </p:blipFill>
        <p:spPr>
          <a:xfrm>
            <a:off x="847291" y="1463747"/>
            <a:ext cx="3937000" cy="3568700"/>
          </a:xfrm>
          <a:prstGeom prst="rect">
            <a:avLst/>
          </a:prstGeom>
        </p:spPr>
      </p:pic>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p:nvPr>
        </p:nvSpPr>
        <p:spPr>
          <a:xfrm>
            <a:off x="5392738" y="2867097"/>
            <a:ext cx="6343001" cy="676275"/>
          </a:xfrm>
          <a:prstGeom prst="rect">
            <a:avLst/>
          </a:prstGeom>
        </p:spPr>
        <p:txBody>
          <a:bodyPr anchor="b">
            <a:normAutofit/>
          </a:bodyPr>
          <a:lstStyle>
            <a:lvl1pPr algn="l">
              <a:defRPr sz="2800">
                <a:solidFill>
                  <a:schemeClr val="tx1"/>
                </a:solidFill>
                <a:latin typeface="Arial" panose="020B0604020202020204" pitchFamily="34" charset="0"/>
                <a:cs typeface="Arial" panose="020B0604020202020204" pitchFamily="34" charset="0"/>
              </a:defRPr>
            </a:lvl1pPr>
          </a:lstStyle>
          <a:p>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8"/>
          <a:stretch>
            <a:fillRect/>
          </a:stretch>
        </p:blipFill>
        <p:spPr>
          <a:xfrm>
            <a:off x="456407" y="3289584"/>
            <a:ext cx="2260600" cy="2044700"/>
          </a:xfrm>
          <a:prstGeom prst="rect">
            <a:avLst/>
          </a:prstGeom>
        </p:spPr>
      </p:pic>
      <p:sp>
        <p:nvSpPr>
          <p:cNvPr id="2" name="Oval 128">
            <a:extLst>
              <a:ext uri="{FF2B5EF4-FFF2-40B4-BE49-F238E27FC236}">
                <a16:creationId xmlns:a16="http://schemas.microsoft.com/office/drawing/2014/main" id="{DC0E3D0B-BB20-C470-86E3-1B10BDCE28F1}"/>
              </a:ext>
            </a:extLst>
          </p:cNvPr>
          <p:cNvSpPr>
            <a:spLocks noChangeArrowheads="1"/>
          </p:cNvSpPr>
          <p:nvPr userDrawn="1">
            <p:custDataLst>
              <p:tags r:id="rId3"/>
            </p:custDataLst>
          </p:nvPr>
        </p:nvSpPr>
        <p:spPr bwMode="ltGray">
          <a:xfrm>
            <a:off x="734751" y="3389426"/>
            <a:ext cx="1897340" cy="1851368"/>
          </a:xfrm>
          <a:prstGeom prst="ellipse">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2589" tIns="46301" rIns="92589" bIns="46301" numCol="1" anchor="ctr" anchorCtr="0" compatLnSpc="1">
            <a:prstTxWarp prst="textNoShape">
              <a:avLst/>
            </a:prstTxWarp>
          </a:bodyPr>
          <a:lstStyle/>
          <a:p>
            <a:pPr algn="ctr" defTabSz="925961" eaLnBrk="1" hangingPunct="1"/>
            <a:endParaRPr lang="en-ZA" sz="1837" dirty="0">
              <a:solidFill>
                <a:srgbClr val="003896"/>
              </a:solidFill>
              <a:latin typeface="Arial"/>
            </a:endParaRPr>
          </a:p>
        </p:txBody>
      </p:sp>
      <p:pic>
        <p:nvPicPr>
          <p:cNvPr id="4" name="Picture 3">
            <a:extLst>
              <a:ext uri="{FF2B5EF4-FFF2-40B4-BE49-F238E27FC236}">
                <a16:creationId xmlns:a16="http://schemas.microsoft.com/office/drawing/2014/main" id="{88818786-033C-4C68-6F22-FB75144A4D07}"/>
              </a:ext>
            </a:extLst>
          </p:cNvPr>
          <p:cNvPicPr>
            <a:picLocks noChangeAspect="1"/>
          </p:cNvPicPr>
          <p:nvPr userDrawn="1"/>
        </p:nvPicPr>
        <p:blipFill>
          <a:blip r:embed="rId10"/>
          <a:stretch>
            <a:fillRect/>
          </a:stretch>
        </p:blipFill>
        <p:spPr>
          <a:xfrm>
            <a:off x="1372120" y="1643520"/>
            <a:ext cx="3298222" cy="3292125"/>
          </a:xfrm>
          <a:prstGeom prst="rect">
            <a:avLst/>
          </a:prstGeom>
        </p:spPr>
      </p:pic>
    </p:spTree>
    <p:extLst>
      <p:ext uri="{BB962C8B-B14F-4D97-AF65-F5344CB8AC3E}">
        <p14:creationId xmlns:p14="http://schemas.microsoft.com/office/powerpoint/2010/main" val="34190739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493601"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D885025F-AE12-3830-1EF1-E77D292ACD49}"/>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2">
            <a:extLst>
              <a:ext uri="{FF2B5EF4-FFF2-40B4-BE49-F238E27FC236}">
                <a16:creationId xmlns:a16="http://schemas.microsoft.com/office/drawing/2014/main" id="{702056B2-5A9E-89D6-9B2E-41347DFECD02}"/>
              </a:ext>
            </a:extLst>
          </p:cNvPr>
          <p:cNvSpPr>
            <a:spLocks noGrp="1"/>
          </p:cNvSpPr>
          <p:nvPr>
            <p:ph idx="1" hasCustomPrompt="1"/>
          </p:nvPr>
        </p:nvSpPr>
        <p:spPr>
          <a:xfrm>
            <a:off x="361680" y="1223493"/>
            <a:ext cx="11520000" cy="4774083"/>
          </a:xfrm>
          <a:prstGeom prst="rect">
            <a:avLst/>
          </a:prstGeom>
        </p:spPr>
        <p:txBody>
          <a:bodyPr vert="horz" lIns="91440" tIns="45720" rIns="91440" bIns="45720" rtlCol="0">
            <a:no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Title Placeholder 1">
            <a:extLst>
              <a:ext uri="{FF2B5EF4-FFF2-40B4-BE49-F238E27FC236}">
                <a16:creationId xmlns:a16="http://schemas.microsoft.com/office/drawing/2014/main" id="{BF7C665B-490E-1124-8B70-301FB6713846}"/>
              </a:ext>
            </a:extLst>
          </p:cNvPr>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lvl1pPr>
              <a:defRPr>
                <a:latin typeface="Arial" panose="020B0604020202020204" pitchFamily="34" charset="0"/>
                <a:cs typeface="Arial" panose="020B0604020202020204" pitchFamily="34" charset="0"/>
              </a:defRPr>
            </a:lvl1pPr>
          </a:lstStyle>
          <a:p>
            <a:r>
              <a:rPr lang="en-US" noProof="0" dirty="0"/>
              <a:t>Click to edit Master title style</a:t>
            </a:r>
            <a:endParaRPr lang="en-ZA" noProof="0" dirty="0"/>
          </a:p>
        </p:txBody>
      </p:sp>
    </p:spTree>
    <p:extLst>
      <p:ext uri="{BB962C8B-B14F-4D97-AF65-F5344CB8AC3E}">
        <p14:creationId xmlns:p14="http://schemas.microsoft.com/office/powerpoint/2010/main" val="437347824"/>
      </p:ext>
    </p:extLst>
  </p:cSld>
  <p:clrMapOvr>
    <a:masterClrMapping/>
  </p:clrMapOvr>
  <p:extLst>
    <p:ext uri="{DCECCB84-F9BA-43D5-87BE-67443E8EF086}">
      <p15:sldGuideLst xmlns:p15="http://schemas.microsoft.com/office/powerpoint/2012/main">
        <p15:guide id="1" orient="horz" pos="3793">
          <p15:clr>
            <a:srgbClr val="FBAE40"/>
          </p15:clr>
        </p15:guide>
        <p15:guide id="3" pos="7469">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493601"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D885025F-AE12-3830-1EF1-E77D292ACD49}"/>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2">
            <a:extLst>
              <a:ext uri="{FF2B5EF4-FFF2-40B4-BE49-F238E27FC236}">
                <a16:creationId xmlns:a16="http://schemas.microsoft.com/office/drawing/2014/main" id="{702056B2-5A9E-89D6-9B2E-41347DFECD02}"/>
              </a:ext>
            </a:extLst>
          </p:cNvPr>
          <p:cNvSpPr>
            <a:spLocks noGrp="1"/>
          </p:cNvSpPr>
          <p:nvPr>
            <p:ph idx="1"/>
          </p:nvPr>
        </p:nvSpPr>
        <p:spPr>
          <a:xfrm>
            <a:off x="361681" y="1223492"/>
            <a:ext cx="5616000" cy="4774083"/>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Title Placeholder 1">
            <a:extLst>
              <a:ext uri="{FF2B5EF4-FFF2-40B4-BE49-F238E27FC236}">
                <a16:creationId xmlns:a16="http://schemas.microsoft.com/office/drawing/2014/main" id="{BF7C665B-490E-1124-8B70-301FB6713846}"/>
              </a:ext>
            </a:extLst>
          </p:cNvPr>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sp>
        <p:nvSpPr>
          <p:cNvPr id="2" name="Text Placeholder 2">
            <a:extLst>
              <a:ext uri="{FF2B5EF4-FFF2-40B4-BE49-F238E27FC236}">
                <a16:creationId xmlns:a16="http://schemas.microsoft.com/office/drawing/2014/main" id="{E381232A-AC6C-4CAC-9DED-97D1BB351EB9}"/>
              </a:ext>
            </a:extLst>
          </p:cNvPr>
          <p:cNvSpPr>
            <a:spLocks noGrp="1"/>
          </p:cNvSpPr>
          <p:nvPr>
            <p:ph idx="10" hasCustomPrompt="1"/>
          </p:nvPr>
        </p:nvSpPr>
        <p:spPr>
          <a:xfrm>
            <a:off x="6225330" y="1223492"/>
            <a:ext cx="5616000" cy="4774083"/>
          </a:xfrm>
          <a:prstGeom prst="rect">
            <a:avLst/>
          </a:prstGeom>
        </p:spPr>
        <p:txBody>
          <a:bodyPr vert="horz" lIns="91440" tIns="45720" rIns="91440" bIns="45720" rtlCol="0">
            <a:no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Tree>
    <p:extLst>
      <p:ext uri="{BB962C8B-B14F-4D97-AF65-F5344CB8AC3E}">
        <p14:creationId xmlns:p14="http://schemas.microsoft.com/office/powerpoint/2010/main" val="167775422"/>
      </p:ext>
    </p:extLst>
  </p:cSld>
  <p:clrMapOvr>
    <a:masterClrMapping/>
  </p:clrMapOvr>
  <p:extLst>
    <p:ext uri="{DCECCB84-F9BA-43D5-87BE-67443E8EF086}">
      <p15:sldGuideLst xmlns:p15="http://schemas.microsoft.com/office/powerpoint/2012/main">
        <p15:guide id="1" orient="horz" pos="3793">
          <p15:clr>
            <a:srgbClr val="FBAE40"/>
          </p15:clr>
        </p15:guide>
        <p15:guide id="2" pos="211">
          <p15:clr>
            <a:srgbClr val="FBAE40"/>
          </p15:clr>
        </p15:guide>
        <p15:guide id="3" pos="7469">
          <p15:clr>
            <a:srgbClr val="FBAE40"/>
          </p15:clr>
        </p15:guide>
        <p15:guide id="4"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79424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ZA" dirty="0"/>
          </a:p>
        </p:txBody>
      </p:sp>
      <p:sp>
        <p:nvSpPr>
          <p:cNvPr id="3" name="Content Placeholder 2"/>
          <p:cNvSpPr>
            <a:spLocks noGrp="1"/>
          </p:cNvSpPr>
          <p:nvPr>
            <p:ph idx="1"/>
          </p:nvPr>
        </p:nvSpPr>
        <p:spPr/>
        <p:txBody>
          <a:bodyPr/>
          <a:lstStyle>
            <a:lvl1pPr marL="285750" indent="-285750">
              <a:buFont typeface="Arial" panose="020B0604020202020204" pitchFamily="34" charset="0"/>
              <a:buChar char="•"/>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Arial" panose="020B0604020202020204" pitchFamily="34" charset="0"/>
              <a:buChar char="•"/>
              <a:defRPr>
                <a:latin typeface="Arial" panose="020B0604020202020204" pitchFamily="34" charset="0"/>
                <a:cs typeface="Arial" panose="020B0604020202020204" pitchFamily="34" charset="0"/>
              </a:defRPr>
            </a:lvl3pPr>
            <a:lvl4pPr marL="1657350" indent="-285750">
              <a:buFont typeface="Arial" panose="020B0604020202020204" pitchFamily="34" charset="0"/>
              <a:buChar char="•"/>
              <a:defRPr>
                <a:latin typeface="Arial" panose="020B0604020202020204" pitchFamily="34" charset="0"/>
                <a:cs typeface="Arial" panose="020B0604020202020204" pitchFamily="34" charset="0"/>
              </a:defRPr>
            </a:lvl4pPr>
            <a:lvl5pPr marL="2114550" indent="-285750">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Gill Sans MT" panose="020B0502020104020203"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Gill Sans MT" panose="020B0502020104020203"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14558296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E3FC6414-CD2B-60FB-B9E3-BF116BC01EE5}"/>
              </a:ext>
            </a:extLst>
          </p:cNvPr>
          <p:cNvSpPr>
            <a:spLocks noGrp="1"/>
          </p:cNvSpPr>
          <p:nvPr>
            <p:ph type="title"/>
          </p:nvPr>
        </p:nvSpPr>
        <p:spPr>
          <a:xfrm>
            <a:off x="361681" y="205769"/>
            <a:ext cx="9511777" cy="666000"/>
          </a:xfrm>
        </p:spPr>
        <p:txBody>
          <a:bodyPr>
            <a:noAutofit/>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13276084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582084" y="1436689"/>
            <a:ext cx="548428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269567" y="1436689"/>
            <a:ext cx="5484284"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4176185" y="6453189"/>
            <a:ext cx="3839633" cy="268287"/>
          </a:xfrm>
          <a:prstGeom prst="rect">
            <a:avLst/>
          </a:prstGeom>
        </p:spPr>
        <p:txBody>
          <a:bodyPr/>
          <a:lstStyle>
            <a:lvl1pPr eaLnBrk="1" hangingPunct="1">
              <a:defRPr>
                <a:latin typeface="Arial" charset="0"/>
                <a:cs typeface="Arial" charset="0"/>
              </a:defRPr>
            </a:lvl1pPr>
          </a:lstStyle>
          <a:p>
            <a:pPr>
              <a:defRPr/>
            </a:pPr>
            <a:endParaRPr lang="en-ZA" dirty="0"/>
          </a:p>
        </p:txBody>
      </p:sp>
      <p:sp>
        <p:nvSpPr>
          <p:cNvPr id="7" name="Slide Number Placeholder 6"/>
          <p:cNvSpPr>
            <a:spLocks noGrp="1"/>
          </p:cNvSpPr>
          <p:nvPr>
            <p:ph type="sldNum" sz="quarter" idx="12"/>
          </p:nvPr>
        </p:nvSpPr>
        <p:spPr/>
        <p:txBody>
          <a:bodyPr/>
          <a:lstStyle>
            <a:lvl1pPr>
              <a:defRPr/>
            </a:lvl1pPr>
          </a:lstStyle>
          <a:p>
            <a:pPr>
              <a:defRPr/>
            </a:pPr>
            <a:fld id="{16672C07-543B-4694-898E-460F8A1F7312}" type="slidenum">
              <a:rPr lang="en-ZA" altLang="en-US"/>
              <a:pPr>
                <a:defRPr/>
              </a:pPr>
              <a:t>‹#›</a:t>
            </a:fld>
            <a:endParaRPr lang="en-ZA" altLang="en-US" dirty="0"/>
          </a:p>
        </p:txBody>
      </p:sp>
    </p:spTree>
    <p:extLst>
      <p:ext uri="{BB962C8B-B14F-4D97-AF65-F5344CB8AC3E}">
        <p14:creationId xmlns:p14="http://schemas.microsoft.com/office/powerpoint/2010/main" val="208527943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image" Target="../media/image2.emf"/><Relationship Id="rId3" Type="http://schemas.openxmlformats.org/officeDocument/2006/relationships/slideLayout" Target="../slideLayouts/slideLayout14.xml"/><Relationship Id="rId7" Type="http://schemas.openxmlformats.org/officeDocument/2006/relationships/theme" Target="../theme/theme2.xml"/><Relationship Id="rId12"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emf"/><Relationship Id="rId5" Type="http://schemas.openxmlformats.org/officeDocument/2006/relationships/slideLayout" Target="../slideLayouts/slideLayout16.xml"/><Relationship Id="rId10" Type="http://schemas.openxmlformats.org/officeDocument/2006/relationships/oleObject" Target="../embeddings/oleObject4.bin"/><Relationship Id="rId4" Type="http://schemas.openxmlformats.org/officeDocument/2006/relationships/slideLayout" Target="../slideLayouts/slideLayout15.xml"/><Relationship Id="rId9" Type="http://schemas.openxmlformats.org/officeDocument/2006/relationships/tags" Target="../tags/tag25.xml"/></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image" Target="../media/image3.png"/><Relationship Id="rId3" Type="http://schemas.openxmlformats.org/officeDocument/2006/relationships/slideLayout" Target="../slideLayouts/slideLayout20.xml"/><Relationship Id="rId7" Type="http://schemas.openxmlformats.org/officeDocument/2006/relationships/theme" Target="../theme/theme3.xml"/><Relationship Id="rId12" Type="http://schemas.openxmlformats.org/officeDocument/2006/relationships/image" Target="../media/image2.emf"/><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1.emf"/><Relationship Id="rId5" Type="http://schemas.openxmlformats.org/officeDocument/2006/relationships/slideLayout" Target="../slideLayouts/slideLayout22.xml"/><Relationship Id="rId10" Type="http://schemas.openxmlformats.org/officeDocument/2006/relationships/oleObject" Target="../embeddings/oleObject1.bin"/><Relationship Id="rId4" Type="http://schemas.openxmlformats.org/officeDocument/2006/relationships/slideLayout" Target="../slideLayouts/slideLayout21.xml"/><Relationship Id="rId9" Type="http://schemas.openxmlformats.org/officeDocument/2006/relationships/tags" Target="../tags/tag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aphicFrame>
        <p:nvGraphicFramePr>
          <p:cNvPr id="11" name="Object 10" hidden="1"/>
          <p:cNvGraphicFramePr>
            <a:graphicFrameLocks noChangeAspect="1"/>
          </p:cNvGraphicFramePr>
          <p:nvPr userDrawn="1">
            <p:custDataLst>
              <p:tags r:id="rId13"/>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270" imgH="270" progId="TCLayout.ActiveDocument.1">
                  <p:embed/>
                </p:oleObj>
              </mc:Choice>
              <mc:Fallback>
                <p:oleObj name="think-cell Slide" r:id="rId15" imgW="270" imgH="270" progId="TCLayout.ActiveDocument.1">
                  <p:embed/>
                  <p:pic>
                    <p:nvPicPr>
                      <p:cNvPr id="11" name="Object 10" hidden="1"/>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1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72" panose="020B0503030000000003"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502623"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Slide Number Placeholder 5"/>
          <p:cNvSpPr>
            <a:spLocks noGrp="1"/>
          </p:cNvSpPr>
          <p:nvPr>
            <p:ph type="sldNum" sz="quarter" idx="4"/>
          </p:nvPr>
        </p:nvSpPr>
        <p:spPr>
          <a:xfrm>
            <a:off x="11493601"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Gill Sans MT" panose="020B0502020104020203" pitchFamily="34" charset="0"/>
                <a:cs typeface="72" panose="020B0503030000000003"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7"/>
          <a:stretch>
            <a:fillRect/>
          </a:stretch>
        </p:blipFill>
        <p:spPr>
          <a:xfrm>
            <a:off x="10037031" y="318311"/>
            <a:ext cx="241300" cy="368300"/>
          </a:xfrm>
          <a:prstGeom prst="rect">
            <a:avLst/>
          </a:prstGeom>
        </p:spPr>
      </p:pic>
      <p:pic>
        <p:nvPicPr>
          <p:cNvPr id="7" name="Picture 6" descr="A black and white logo&#10;&#10;Description automatically generated">
            <a:extLst>
              <a:ext uri="{FF2B5EF4-FFF2-40B4-BE49-F238E27FC236}">
                <a16:creationId xmlns:a16="http://schemas.microsoft.com/office/drawing/2014/main" id="{06AA85EC-27CE-DB71-27F2-1A75166DB2FA}"/>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157681" y="136525"/>
            <a:ext cx="2054530" cy="890093"/>
          </a:xfrm>
          <a:prstGeom prst="rect">
            <a:avLst/>
          </a:prstGeom>
        </p:spPr>
      </p:pic>
      <p:pic>
        <p:nvPicPr>
          <p:cNvPr id="5" name="Picture 4">
            <a:extLst>
              <a:ext uri="{FF2B5EF4-FFF2-40B4-BE49-F238E27FC236}">
                <a16:creationId xmlns:a16="http://schemas.microsoft.com/office/drawing/2014/main" id="{B2FD646E-2161-E5AD-C4FD-9E38E18E525B}"/>
              </a:ext>
            </a:extLst>
          </p:cNvPr>
          <p:cNvPicPr>
            <a:picLocks noChangeAspect="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1708898" y="6273795"/>
            <a:ext cx="1494155" cy="426720"/>
          </a:xfrm>
          <a:prstGeom prst="rect">
            <a:avLst/>
          </a:prstGeom>
          <a:noFill/>
          <a:ln>
            <a:noFill/>
          </a:ln>
        </p:spPr>
      </p:pic>
      <p:sp>
        <p:nvSpPr>
          <p:cNvPr id="8" name="TextBox 7">
            <a:extLst>
              <a:ext uri="{FF2B5EF4-FFF2-40B4-BE49-F238E27FC236}">
                <a16:creationId xmlns:a16="http://schemas.microsoft.com/office/drawing/2014/main" id="{7438459A-E80C-E955-0A1C-FAEE415BA638}"/>
              </a:ext>
            </a:extLst>
          </p:cNvPr>
          <p:cNvSpPr txBox="1"/>
          <p:nvPr userDrawn="1"/>
        </p:nvSpPr>
        <p:spPr>
          <a:xfrm>
            <a:off x="361681" y="6356350"/>
            <a:ext cx="1335622" cy="261610"/>
          </a:xfrm>
          <a:prstGeom prst="rect">
            <a:avLst/>
          </a:prstGeom>
          <a:noFill/>
        </p:spPr>
        <p:txBody>
          <a:bodyPr wrap="none" rtlCol="0">
            <a:spAutoFit/>
          </a:bodyPr>
          <a:lstStyle/>
          <a:p>
            <a:pPr marL="0" indent="0">
              <a:buClr>
                <a:schemeClr val="bg1">
                  <a:lumMod val="50000"/>
                </a:schemeClr>
              </a:buClr>
              <a:buFont typeface="Wingdings" panose="05000000000000000000" pitchFamily="2" charset="2"/>
              <a:buNone/>
            </a:pPr>
            <a:r>
              <a:rPr lang="en-US" sz="1100" dirty="0"/>
              <a:t>In partnership with</a:t>
            </a:r>
            <a:endParaRPr lang="en-ZA" sz="1100"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60" r:id="rId2"/>
    <p:sldLayoutId id="2147483658" r:id="rId3"/>
    <p:sldLayoutId id="2147483654" r:id="rId4"/>
    <p:sldLayoutId id="2147483659" r:id="rId5"/>
    <p:sldLayoutId id="2147483694" r:id="rId6"/>
    <p:sldLayoutId id="2147483695" r:id="rId7"/>
    <p:sldLayoutId id="2147483696" r:id="rId8"/>
    <p:sldLayoutId id="2147483697" r:id="rId9"/>
    <p:sldLayoutId id="2147483698" r:id="rId10"/>
    <p:sldLayoutId id="2147483700" r:id="rId11"/>
  </p:sldLayoutIdLst>
  <p:txStyles>
    <p:titleStyle>
      <a:lvl1pPr algn="l" defTabSz="914400" rtl="0" eaLnBrk="1" latinLnBrk="0" hangingPunct="1">
        <a:lnSpc>
          <a:spcPct val="90000"/>
        </a:lnSpc>
        <a:spcBef>
          <a:spcPct val="0"/>
        </a:spcBef>
        <a:buNone/>
        <a:defRPr sz="2400" kern="1200">
          <a:solidFill>
            <a:schemeClr val="bg1"/>
          </a:solidFill>
          <a:latin typeface="72" panose="020B0503030000000003" pitchFamily="34" charset="0"/>
          <a:ea typeface="+mj-ea"/>
          <a:cs typeface="72" panose="020B05030300000000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rgbClr val="1D3E88"/>
          </a:solidFill>
          <a:latin typeface="72" panose="020B0503030000000003" pitchFamily="34" charset="0"/>
          <a:ea typeface="+mn-ea"/>
          <a:cs typeface="72" panose="020B0503030000000003" pitchFamily="34" charset="0"/>
        </a:defRPr>
      </a:lvl1pPr>
      <a:lvl2pPr marL="685800" indent="-228600" algn="l" defTabSz="914400" rtl="0" eaLnBrk="1" latinLnBrk="0" hangingPunct="1">
        <a:lnSpc>
          <a:spcPct val="90000"/>
        </a:lnSpc>
        <a:spcBef>
          <a:spcPts val="500"/>
        </a:spcBef>
        <a:buClr>
          <a:srgbClr val="1D3E88"/>
        </a:buClr>
        <a:buFont typeface="Arial" panose="020B0604020202020204" pitchFamily="34" charset="0"/>
        <a:buChar char="•"/>
        <a:defRPr sz="1400" kern="1200">
          <a:solidFill>
            <a:srgbClr val="1D3E88"/>
          </a:solidFill>
          <a:latin typeface="72" panose="020B0503030000000003" pitchFamily="34" charset="0"/>
          <a:ea typeface="+mn-ea"/>
          <a:cs typeface="72" panose="020B05030300000000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72" panose="020B0503030000000003" pitchFamily="34" charset="0"/>
          <a:ea typeface="+mn-ea"/>
          <a:cs typeface="72" panose="020B05030300000000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72" panose="020B0503030000000003" pitchFamily="34" charset="0"/>
          <a:ea typeface="+mn-ea"/>
          <a:cs typeface="72" panose="020B05030300000000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72" panose="020B0503030000000003" pitchFamily="34" charset="0"/>
          <a:ea typeface="+mn-ea"/>
          <a:cs typeface="72" panose="020B05030300000000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38" userDrawn="1">
          <p15:clr>
            <a:srgbClr val="A4A3A4"/>
          </p15:clr>
        </p15:guide>
        <p15:guide id="3" pos="7469" userDrawn="1">
          <p15:clr>
            <a:srgbClr val="A4A3A4"/>
          </p15:clr>
        </p15:guide>
        <p15:guide id="4" pos="211"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8"/>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270" imgH="270" progId="TCLayout.ActiveDocument.1">
                  <p:embed/>
                </p:oleObj>
              </mc:Choice>
              <mc:Fallback>
                <p:oleObj name="think-cell Slide" r:id="rId10" imgW="270" imgH="270" progId="TCLayout.ActiveDocument.1">
                  <p:embed/>
                  <p:pic>
                    <p:nvPicPr>
                      <p:cNvPr id="11" name="Object 10" hidden="1"/>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9"/>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4" name="Picture 3" descr="A blue and black logo&#10;&#10;Description automatically generated">
            <a:extLst>
              <a:ext uri="{FF2B5EF4-FFF2-40B4-BE49-F238E27FC236}">
                <a16:creationId xmlns:a16="http://schemas.microsoft.com/office/drawing/2014/main" id="{A4444F29-81F6-F1F7-778C-AB7DE255C12D}"/>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190921" y="134885"/>
            <a:ext cx="1931834" cy="891733"/>
          </a:xfrm>
          <a:prstGeom prst="rect">
            <a:avLst/>
          </a:prstGeom>
        </p:spPr>
      </p:pic>
      <p:pic>
        <p:nvPicPr>
          <p:cNvPr id="2" name="Picture 1">
            <a:extLst>
              <a:ext uri="{FF2B5EF4-FFF2-40B4-BE49-F238E27FC236}">
                <a16:creationId xmlns:a16="http://schemas.microsoft.com/office/drawing/2014/main" id="{79800DBB-432C-5F93-8027-B1A9C6551D35}"/>
              </a:ext>
            </a:extLst>
          </p:cNvPr>
          <p:cNvPicPr>
            <a:picLocks noChangeAspect="1"/>
          </p:cNvPicPr>
          <p:nvPr userDrawn="1"/>
        </p:nvPicPr>
        <p:blipFill>
          <a:blip r:embed="rId13"/>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399784893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aphicFrame>
        <p:nvGraphicFramePr>
          <p:cNvPr id="11" name="Object 10" hidden="1"/>
          <p:cNvGraphicFramePr>
            <a:graphicFrameLocks noChangeAspect="1"/>
          </p:cNvGraphicFramePr>
          <p:nvPr userDrawn="1">
            <p:custDataLst>
              <p:tags r:id="rId8"/>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270" imgH="270" progId="TCLayout.ActiveDocument.1">
                  <p:embed/>
                </p:oleObj>
              </mc:Choice>
              <mc:Fallback>
                <p:oleObj name="think-cell Slide" r:id="rId10" imgW="270" imgH="270" progId="TCLayout.ActiveDocument.1">
                  <p:embed/>
                  <p:pic>
                    <p:nvPicPr>
                      <p:cNvPr id="11" name="Object 10" hidden="1"/>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9"/>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502623"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Slide Number Placeholder 5"/>
          <p:cNvSpPr>
            <a:spLocks noGrp="1"/>
          </p:cNvSpPr>
          <p:nvPr>
            <p:ph type="sldNum" sz="quarter" idx="4"/>
          </p:nvPr>
        </p:nvSpPr>
        <p:spPr>
          <a:xfrm>
            <a:off x="11493601"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Gill Sans MT" panose="020B0502020104020203"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2"/>
          <a:stretch>
            <a:fillRect/>
          </a:stretch>
        </p:blipFill>
        <p:spPr>
          <a:xfrm>
            <a:off x="10037031" y="318311"/>
            <a:ext cx="241300" cy="368300"/>
          </a:xfrm>
          <a:prstGeom prst="rect">
            <a:avLst/>
          </a:prstGeom>
        </p:spPr>
      </p:pic>
      <p:pic>
        <p:nvPicPr>
          <p:cNvPr id="7" name="Picture 6" descr="A black and white logo&#10;&#10;Description automatically generated">
            <a:extLst>
              <a:ext uri="{FF2B5EF4-FFF2-40B4-BE49-F238E27FC236}">
                <a16:creationId xmlns:a16="http://schemas.microsoft.com/office/drawing/2014/main" id="{06AA85EC-27CE-DB71-27F2-1A75166DB2F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157681" y="136525"/>
            <a:ext cx="2054530" cy="890093"/>
          </a:xfrm>
          <a:prstGeom prst="rect">
            <a:avLst/>
          </a:prstGeom>
        </p:spPr>
      </p:pic>
    </p:spTree>
    <p:extLst>
      <p:ext uri="{BB962C8B-B14F-4D97-AF65-F5344CB8AC3E}">
        <p14:creationId xmlns:p14="http://schemas.microsoft.com/office/powerpoint/2010/main" val="360504706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Lst>
  <p:txStyles>
    <p:titleStyle>
      <a:lvl1pPr algn="l" defTabSz="914400" rtl="0" eaLnBrk="1" latinLnBrk="0" hangingPunct="1">
        <a:lnSpc>
          <a:spcPct val="90000"/>
        </a:lnSpc>
        <a:spcBef>
          <a:spcPct val="0"/>
        </a:spcBef>
        <a:buNone/>
        <a:defRPr sz="2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38">
          <p15:clr>
            <a:srgbClr val="A4A3A4"/>
          </p15:clr>
        </p15:guide>
        <p15:guide id="3" pos="7469">
          <p15:clr>
            <a:srgbClr val="A4A3A4"/>
          </p15:clr>
        </p15:guide>
        <p15:guide id="4" pos="21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3.png"/><Relationship Id="rId2" Type="http://schemas.openxmlformats.org/officeDocument/2006/relationships/diagramData" Target="../diagrams/data1.xml"/><Relationship Id="rId1" Type="http://schemas.openxmlformats.org/officeDocument/2006/relationships/slideLayout" Target="../slideLayouts/slideLayout2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981-0676-B4BE-E2C1-016DCD399BF1}"/>
              </a:ext>
            </a:extLst>
          </p:cNvPr>
          <p:cNvSpPr>
            <a:spLocks noGrp="1"/>
          </p:cNvSpPr>
          <p:nvPr>
            <p:ph type="ctrTitle"/>
          </p:nvPr>
        </p:nvSpPr>
        <p:spPr>
          <a:xfrm>
            <a:off x="5536276" y="1782909"/>
            <a:ext cx="6199463" cy="1097394"/>
          </a:xfrm>
        </p:spPr>
        <p:txBody>
          <a:bodyPr>
            <a:normAutofit fontScale="90000"/>
          </a:bodyPr>
          <a:lstStyle/>
          <a:p>
            <a:r>
              <a:rPr lang="en-ZA" b="1" dirty="0">
                <a:latin typeface="Arial" panose="020B0604020202020204" pitchFamily="34" charset="0"/>
                <a:cs typeface="Arial" panose="020B0604020202020204" pitchFamily="34" charset="0"/>
              </a:rPr>
              <a:t>Deep cleaning services required for Eskom Rotek Industries (ERI) at Rosherville</a:t>
            </a:r>
            <a:endParaRPr lang="en-US"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D8BACADA-DE41-379E-EBA9-025F5F59D21B}"/>
              </a:ext>
            </a:extLst>
          </p:cNvPr>
          <p:cNvSpPr>
            <a:spLocks noGrp="1"/>
          </p:cNvSpPr>
          <p:nvPr>
            <p:ph type="subTitle" idx="1"/>
          </p:nvPr>
        </p:nvSpPr>
        <p:spPr>
          <a:xfrm>
            <a:off x="4440238" y="2924225"/>
            <a:ext cx="7295501" cy="406749"/>
          </a:xfrm>
        </p:spPr>
        <p:txBody>
          <a:bodyPr/>
          <a:lstStyle/>
          <a:p>
            <a:r>
              <a:rPr lang="en-US" dirty="0">
                <a:latin typeface="Arial" panose="020B0604020202020204" pitchFamily="34" charset="0"/>
                <a:cs typeface="Arial" panose="020B0604020202020204" pitchFamily="34" charset="0"/>
              </a:rPr>
              <a:t>Presented by: Ntokozo Ngubane</a:t>
            </a:r>
          </a:p>
        </p:txBody>
      </p:sp>
      <p:sp>
        <p:nvSpPr>
          <p:cNvPr id="4" name="Text Placeholder 3">
            <a:extLst>
              <a:ext uri="{FF2B5EF4-FFF2-40B4-BE49-F238E27FC236}">
                <a16:creationId xmlns:a16="http://schemas.microsoft.com/office/drawing/2014/main" id="{A1E3E007-85FD-6A38-301F-BC4870BEDB78}"/>
              </a:ext>
            </a:extLst>
          </p:cNvPr>
          <p:cNvSpPr>
            <a:spLocks noGrp="1"/>
          </p:cNvSpPr>
          <p:nvPr>
            <p:ph type="body" sz="quarter" idx="10"/>
          </p:nvPr>
        </p:nvSpPr>
        <p:spPr/>
        <p:txBody>
          <a:bodyPr/>
          <a:lstStyle/>
          <a:p>
            <a:r>
              <a:rPr lang="en-US" b="1" dirty="0">
                <a:solidFill>
                  <a:schemeClr val="tx2"/>
                </a:solidFill>
                <a:latin typeface="Arial" panose="020B0604020202020204" pitchFamily="34" charset="0"/>
                <a:cs typeface="Arial" panose="020B0604020202020204" pitchFamily="34" charset="0"/>
              </a:rPr>
              <a:t>Date:  September 2026</a:t>
            </a:r>
          </a:p>
        </p:txBody>
      </p:sp>
    </p:spTree>
    <p:extLst>
      <p:ext uri="{BB962C8B-B14F-4D97-AF65-F5344CB8AC3E}">
        <p14:creationId xmlns:p14="http://schemas.microsoft.com/office/powerpoint/2010/main" val="3526095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itle 1">
            <a:extLst>
              <a:ext uri="{FF2B5EF4-FFF2-40B4-BE49-F238E27FC236}">
                <a16:creationId xmlns:a16="http://schemas.microsoft.com/office/drawing/2014/main" id="{134F8911-2A91-A49F-1E70-E98FE55183DE}"/>
              </a:ext>
            </a:extLst>
          </p:cNvPr>
          <p:cNvSpPr>
            <a:spLocks noGrp="1" noChangeArrowheads="1"/>
          </p:cNvSpPr>
          <p:nvPr>
            <p:ph type="title"/>
          </p:nvPr>
        </p:nvSpPr>
        <p:spPr>
          <a:xfrm>
            <a:off x="361681" y="205769"/>
            <a:ext cx="9511777" cy="666000"/>
          </a:xfrm>
        </p:spPr>
        <p:txBody>
          <a:bodyPr anchor="ctr">
            <a:normAutofit/>
          </a:bodyPr>
          <a:lstStyle/>
          <a:p>
            <a:r>
              <a:rPr lang="en-ZA" altLang="en-US" b="1" dirty="0"/>
              <a:t>Introduction</a:t>
            </a:r>
          </a:p>
        </p:txBody>
      </p:sp>
      <p:sp>
        <p:nvSpPr>
          <p:cNvPr id="82947" name="Slide Number Placeholder 2" hidden="1">
            <a:extLst>
              <a:ext uri="{FF2B5EF4-FFF2-40B4-BE49-F238E27FC236}">
                <a16:creationId xmlns:a16="http://schemas.microsoft.com/office/drawing/2014/main" id="{339A96C8-7852-1682-5036-37181BA7A0A4}"/>
              </a:ext>
            </a:extLst>
          </p:cNvPr>
          <p:cNvSpPr>
            <a:spLocks noGrp="1"/>
          </p:cNvSpPr>
          <p:nvPr>
            <p:ph type="sldNum" sz="quarter" idx="4294967295"/>
          </p:nvPr>
        </p:nvSpPr>
        <p:spPr bwMode="auto">
          <a:xfrm>
            <a:off x="8688161" y="6453188"/>
            <a:ext cx="1651000" cy="26874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0054" tIns="45090" rIns="90054" bIns="45090" rtlCol="0" anchor="b"/>
          <a:lstStyle>
            <a:lvl1pPr>
              <a:buClr>
                <a:srgbClr val="8C7F6D"/>
              </a:buClr>
              <a:defRPr sz="1571">
                <a:solidFill>
                  <a:srgbClr val="003896"/>
                </a:solidFill>
                <a:latin typeface="Arial" panose="020B0604020202020204" pitchFamily="34" charset="0"/>
                <a:cs typeface="Arial" panose="020B0604020202020204" pitchFamily="34" charset="0"/>
              </a:defRPr>
            </a:lvl1pPr>
            <a:lvl2pPr marL="453581" indent="-127003">
              <a:buClr>
                <a:srgbClr val="8C7F6D"/>
              </a:buClr>
              <a:buSzPct val="125000"/>
              <a:buChar char="•"/>
              <a:defRPr sz="1571">
                <a:solidFill>
                  <a:srgbClr val="003896"/>
                </a:solidFill>
                <a:latin typeface="Arial" panose="020B0604020202020204" pitchFamily="34" charset="0"/>
                <a:cs typeface="Arial" panose="020B0604020202020204" pitchFamily="34" charset="0"/>
              </a:defRPr>
            </a:lvl2pPr>
            <a:lvl3pPr marL="910563" indent="-257407">
              <a:buClr>
                <a:srgbClr val="8C7F6D"/>
              </a:buClr>
              <a:buSzPct val="125000"/>
              <a:buFont typeface="Arial" panose="020B0604020202020204" pitchFamily="34" charset="0"/>
              <a:buChar char="–"/>
              <a:defRPr sz="1571">
                <a:solidFill>
                  <a:srgbClr val="003896"/>
                </a:solidFill>
                <a:latin typeface="Arial" panose="020B0604020202020204" pitchFamily="34" charset="0"/>
                <a:cs typeface="Arial" panose="020B0604020202020204" pitchFamily="34" charset="0"/>
              </a:defRPr>
            </a:lvl3pPr>
            <a:lvl4pPr marL="1367545" indent="-387811">
              <a:buClr>
                <a:srgbClr val="8C7F6D"/>
              </a:buClr>
              <a:buChar char="•"/>
              <a:defRPr sz="1571">
                <a:solidFill>
                  <a:srgbClr val="003896"/>
                </a:solidFill>
                <a:latin typeface="Arial" panose="020B0604020202020204" pitchFamily="34" charset="0"/>
                <a:cs typeface="Arial" panose="020B0604020202020204" pitchFamily="34" charset="0"/>
              </a:defRPr>
            </a:lvl4pPr>
            <a:lvl5pPr marL="1823394" indent="-518216">
              <a:buClr>
                <a:srgbClr val="8C7F6D"/>
              </a:buClr>
              <a:buFont typeface="Arial" panose="020B0604020202020204" pitchFamily="34" charset="0"/>
              <a:buChar char="–"/>
              <a:defRPr sz="1571">
                <a:solidFill>
                  <a:srgbClr val="003896"/>
                </a:solidFill>
                <a:latin typeface="Arial" panose="020B0604020202020204" pitchFamily="34" charset="0"/>
                <a:cs typeface="Arial" panose="020B0604020202020204" pitchFamily="34" charset="0"/>
              </a:defRPr>
            </a:lvl5pPr>
            <a:lvl6pPr marL="2149972" indent="-518216" eaLnBrk="0" fontAlgn="base" hangingPunct="0">
              <a:spcBef>
                <a:spcPct val="0"/>
              </a:spcBef>
              <a:spcAft>
                <a:spcPct val="0"/>
              </a:spcAft>
              <a:buClr>
                <a:srgbClr val="8C7F6D"/>
              </a:buClr>
              <a:buFont typeface="Arial" panose="020B0604020202020204" pitchFamily="34" charset="0"/>
              <a:buChar char="–"/>
              <a:defRPr sz="1571">
                <a:solidFill>
                  <a:srgbClr val="003896"/>
                </a:solidFill>
                <a:latin typeface="Arial" panose="020B0604020202020204" pitchFamily="34" charset="0"/>
                <a:cs typeface="Arial" panose="020B0604020202020204" pitchFamily="34" charset="0"/>
              </a:defRPr>
            </a:lvl6pPr>
            <a:lvl7pPr marL="2476550" indent="-518216" eaLnBrk="0" fontAlgn="base" hangingPunct="0">
              <a:spcBef>
                <a:spcPct val="0"/>
              </a:spcBef>
              <a:spcAft>
                <a:spcPct val="0"/>
              </a:spcAft>
              <a:buClr>
                <a:srgbClr val="8C7F6D"/>
              </a:buClr>
              <a:buFont typeface="Arial" panose="020B0604020202020204" pitchFamily="34" charset="0"/>
              <a:buChar char="–"/>
              <a:defRPr sz="1571">
                <a:solidFill>
                  <a:srgbClr val="003896"/>
                </a:solidFill>
                <a:latin typeface="Arial" panose="020B0604020202020204" pitchFamily="34" charset="0"/>
                <a:cs typeface="Arial" panose="020B0604020202020204" pitchFamily="34" charset="0"/>
              </a:defRPr>
            </a:lvl7pPr>
            <a:lvl8pPr marL="2803127" indent="-518216" eaLnBrk="0" fontAlgn="base" hangingPunct="0">
              <a:spcBef>
                <a:spcPct val="0"/>
              </a:spcBef>
              <a:spcAft>
                <a:spcPct val="0"/>
              </a:spcAft>
              <a:buClr>
                <a:srgbClr val="8C7F6D"/>
              </a:buClr>
              <a:buFont typeface="Arial" panose="020B0604020202020204" pitchFamily="34" charset="0"/>
              <a:buChar char="–"/>
              <a:defRPr sz="1571">
                <a:solidFill>
                  <a:srgbClr val="003896"/>
                </a:solidFill>
                <a:latin typeface="Arial" panose="020B0604020202020204" pitchFamily="34" charset="0"/>
                <a:cs typeface="Arial" panose="020B0604020202020204" pitchFamily="34" charset="0"/>
              </a:defRPr>
            </a:lvl8pPr>
            <a:lvl9pPr marL="3129705" indent="-518216" eaLnBrk="0" fontAlgn="base" hangingPunct="0">
              <a:spcBef>
                <a:spcPct val="0"/>
              </a:spcBef>
              <a:spcAft>
                <a:spcPct val="0"/>
              </a:spcAft>
              <a:buClr>
                <a:srgbClr val="8C7F6D"/>
              </a:buClr>
              <a:buFont typeface="Arial" panose="020B0604020202020204" pitchFamily="34" charset="0"/>
              <a:buChar char="–"/>
              <a:defRPr sz="1571">
                <a:solidFill>
                  <a:srgbClr val="003896"/>
                </a:solidFill>
                <a:latin typeface="Arial" panose="020B0604020202020204" pitchFamily="34" charset="0"/>
                <a:cs typeface="Arial" panose="020B0604020202020204" pitchFamily="34" charset="0"/>
              </a:defRPr>
            </a:lvl9pPr>
          </a:lstStyle>
          <a:p>
            <a:pPr algn="r" eaLnBrk="1" hangingPunct="1">
              <a:spcAft>
                <a:spcPts val="600"/>
              </a:spcAft>
              <a:buClrTx/>
            </a:pPr>
            <a:fld id="{2DE73F84-C176-4A63-BD3C-EC04FDD60255}" type="slidenum">
              <a:rPr lang="en-ZA" altLang="en-US" sz="1000">
                <a:solidFill>
                  <a:srgbClr val="83725B"/>
                </a:solidFill>
              </a:rPr>
              <a:pPr algn="r" eaLnBrk="1" hangingPunct="1">
                <a:spcAft>
                  <a:spcPts val="600"/>
                </a:spcAft>
                <a:buClrTx/>
              </a:pPr>
              <a:t>2</a:t>
            </a:fld>
            <a:endParaRPr lang="en-ZA" altLang="en-US" sz="1000">
              <a:solidFill>
                <a:srgbClr val="83725B"/>
              </a:solidFill>
            </a:endParaRPr>
          </a:p>
        </p:txBody>
      </p:sp>
      <p:graphicFrame>
        <p:nvGraphicFramePr>
          <p:cNvPr id="95237" name="Rectangle 3">
            <a:extLst>
              <a:ext uri="{FF2B5EF4-FFF2-40B4-BE49-F238E27FC236}">
                <a16:creationId xmlns:a16="http://schemas.microsoft.com/office/drawing/2014/main" id="{99FAB33B-888D-52C7-0941-F7C2BFDFB9B4}"/>
              </a:ext>
            </a:extLst>
          </p:cNvPr>
          <p:cNvGraphicFramePr/>
          <p:nvPr>
            <p:extLst>
              <p:ext uri="{D42A27DB-BD31-4B8C-83A1-F6EECF244321}">
                <p14:modId xmlns:p14="http://schemas.microsoft.com/office/powerpoint/2010/main" val="3880642610"/>
              </p:ext>
            </p:extLst>
          </p:nvPr>
        </p:nvGraphicFramePr>
        <p:xfrm>
          <a:off x="5591944" y="1436689"/>
          <a:ext cx="6161907" cy="50886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Content Placeholder 6">
            <a:extLst>
              <a:ext uri="{FF2B5EF4-FFF2-40B4-BE49-F238E27FC236}">
                <a16:creationId xmlns:a16="http://schemas.microsoft.com/office/drawing/2014/main" id="{19E286C0-5E8E-D2E7-7205-7EF8E0292D7C}"/>
              </a:ext>
            </a:extLst>
          </p:cNvPr>
          <p:cNvPicPr>
            <a:picLocks noGrp="1" noChangeAspect="1"/>
          </p:cNvPicPr>
          <p:nvPr>
            <p:ph sz="half" idx="1"/>
          </p:nvPr>
        </p:nvPicPr>
        <p:blipFill>
          <a:blip r:embed="rId7">
            <a:extLst>
              <a:ext uri="{28A0092B-C50C-407E-A947-70E740481C1C}">
                <a14:useLocalDpi xmlns:a14="http://schemas.microsoft.com/office/drawing/2010/main" val="0"/>
              </a:ext>
            </a:extLst>
          </a:blip>
          <a:stretch>
            <a:fillRect/>
          </a:stretch>
        </p:blipFill>
        <p:spPr>
          <a:xfrm>
            <a:off x="623392" y="2420888"/>
            <a:ext cx="4693694" cy="2815890"/>
          </a:xfrm>
          <a:prstGeom prst="ellipse">
            <a:avLst/>
          </a:prstGeom>
          <a:ln>
            <a:noFill/>
          </a:ln>
          <a:effectLst>
            <a:softEdge rad="112500"/>
          </a:effectLst>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a:extLst>
              <a:ext uri="{FF2B5EF4-FFF2-40B4-BE49-F238E27FC236}">
                <a16:creationId xmlns:a16="http://schemas.microsoft.com/office/drawing/2014/main" id="{FC59CCFF-E03E-C7AC-606E-6D81DA9AD1BB}"/>
              </a:ext>
            </a:extLst>
          </p:cNvPr>
          <p:cNvSpPr>
            <a:spLocks noGrp="1" noChangeArrowheads="1"/>
          </p:cNvSpPr>
          <p:nvPr>
            <p:ph type="title"/>
          </p:nvPr>
        </p:nvSpPr>
        <p:spPr>
          <a:xfrm>
            <a:off x="361681" y="205769"/>
            <a:ext cx="9511777" cy="666000"/>
          </a:xfrm>
        </p:spPr>
        <p:txBody>
          <a:bodyPr anchor="ctr">
            <a:normAutofit/>
          </a:bodyPr>
          <a:lstStyle/>
          <a:p>
            <a:r>
              <a:rPr lang="en-ZA" altLang="en-US" dirty="0"/>
              <a:t>OHS requirements: tender returnables</a:t>
            </a:r>
          </a:p>
        </p:txBody>
      </p:sp>
      <p:sp>
        <p:nvSpPr>
          <p:cNvPr id="83972" name="Slide Number Placeholder 4" hidden="1">
            <a:extLst>
              <a:ext uri="{FF2B5EF4-FFF2-40B4-BE49-F238E27FC236}">
                <a16:creationId xmlns:a16="http://schemas.microsoft.com/office/drawing/2014/main" id="{F00463C3-9D00-113B-8755-880D1AA5481E}"/>
              </a:ext>
            </a:extLst>
          </p:cNvPr>
          <p:cNvSpPr>
            <a:spLocks noGrp="1" noChangeArrowheads="1"/>
          </p:cNvSpPr>
          <p:nvPr>
            <p:ph type="sldNum" sz="quarter" idx="4294967295"/>
          </p:nvPr>
        </p:nvSpPr>
        <p:spPr bwMode="auto">
          <a:xfrm>
            <a:off x="8688161" y="6453188"/>
            <a:ext cx="1651000" cy="26874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0054" tIns="45090" rIns="90054" bIns="45090" rtlCol="0" anchor="b"/>
          <a:lstStyle>
            <a:lvl1pPr>
              <a:buClr>
                <a:srgbClr val="8C7F6D"/>
              </a:buClr>
              <a:defRPr sz="1571">
                <a:solidFill>
                  <a:srgbClr val="003896"/>
                </a:solidFill>
                <a:latin typeface="Arial" panose="020B0604020202020204" pitchFamily="34" charset="0"/>
                <a:cs typeface="Arial" panose="020B0604020202020204" pitchFamily="34" charset="0"/>
              </a:defRPr>
            </a:lvl1pPr>
            <a:lvl2pPr marL="453581" indent="-127003">
              <a:buClr>
                <a:srgbClr val="8C7F6D"/>
              </a:buClr>
              <a:buSzPct val="125000"/>
              <a:buChar char="•"/>
              <a:defRPr sz="1571">
                <a:solidFill>
                  <a:srgbClr val="003896"/>
                </a:solidFill>
                <a:latin typeface="Arial" panose="020B0604020202020204" pitchFamily="34" charset="0"/>
                <a:cs typeface="Arial" panose="020B0604020202020204" pitchFamily="34" charset="0"/>
              </a:defRPr>
            </a:lvl2pPr>
            <a:lvl3pPr marL="910563" indent="-257407">
              <a:buClr>
                <a:srgbClr val="8C7F6D"/>
              </a:buClr>
              <a:buSzPct val="125000"/>
              <a:buFont typeface="Arial" panose="020B0604020202020204" pitchFamily="34" charset="0"/>
              <a:buChar char="–"/>
              <a:defRPr sz="1571">
                <a:solidFill>
                  <a:srgbClr val="003896"/>
                </a:solidFill>
                <a:latin typeface="Arial" panose="020B0604020202020204" pitchFamily="34" charset="0"/>
                <a:cs typeface="Arial" panose="020B0604020202020204" pitchFamily="34" charset="0"/>
              </a:defRPr>
            </a:lvl3pPr>
            <a:lvl4pPr marL="1367545" indent="-387811">
              <a:buClr>
                <a:srgbClr val="8C7F6D"/>
              </a:buClr>
              <a:buChar char="•"/>
              <a:defRPr sz="1571">
                <a:solidFill>
                  <a:srgbClr val="003896"/>
                </a:solidFill>
                <a:latin typeface="Arial" panose="020B0604020202020204" pitchFamily="34" charset="0"/>
                <a:cs typeface="Arial" panose="020B0604020202020204" pitchFamily="34" charset="0"/>
              </a:defRPr>
            </a:lvl4pPr>
            <a:lvl5pPr marL="1823394" indent="-518216">
              <a:buClr>
                <a:srgbClr val="8C7F6D"/>
              </a:buClr>
              <a:buFont typeface="Arial" panose="020B0604020202020204" pitchFamily="34" charset="0"/>
              <a:buChar char="–"/>
              <a:defRPr sz="1571">
                <a:solidFill>
                  <a:srgbClr val="003896"/>
                </a:solidFill>
                <a:latin typeface="Arial" panose="020B0604020202020204" pitchFamily="34" charset="0"/>
                <a:cs typeface="Arial" panose="020B0604020202020204" pitchFamily="34" charset="0"/>
              </a:defRPr>
            </a:lvl5pPr>
            <a:lvl6pPr marL="2149972" indent="-518216" eaLnBrk="0" fontAlgn="base" hangingPunct="0">
              <a:spcBef>
                <a:spcPct val="0"/>
              </a:spcBef>
              <a:spcAft>
                <a:spcPct val="0"/>
              </a:spcAft>
              <a:buClr>
                <a:srgbClr val="8C7F6D"/>
              </a:buClr>
              <a:buFont typeface="Arial" panose="020B0604020202020204" pitchFamily="34" charset="0"/>
              <a:buChar char="–"/>
              <a:defRPr sz="1571">
                <a:solidFill>
                  <a:srgbClr val="003896"/>
                </a:solidFill>
                <a:latin typeface="Arial" panose="020B0604020202020204" pitchFamily="34" charset="0"/>
                <a:cs typeface="Arial" panose="020B0604020202020204" pitchFamily="34" charset="0"/>
              </a:defRPr>
            </a:lvl6pPr>
            <a:lvl7pPr marL="2476550" indent="-518216" eaLnBrk="0" fontAlgn="base" hangingPunct="0">
              <a:spcBef>
                <a:spcPct val="0"/>
              </a:spcBef>
              <a:spcAft>
                <a:spcPct val="0"/>
              </a:spcAft>
              <a:buClr>
                <a:srgbClr val="8C7F6D"/>
              </a:buClr>
              <a:buFont typeface="Arial" panose="020B0604020202020204" pitchFamily="34" charset="0"/>
              <a:buChar char="–"/>
              <a:defRPr sz="1571">
                <a:solidFill>
                  <a:srgbClr val="003896"/>
                </a:solidFill>
                <a:latin typeface="Arial" panose="020B0604020202020204" pitchFamily="34" charset="0"/>
                <a:cs typeface="Arial" panose="020B0604020202020204" pitchFamily="34" charset="0"/>
              </a:defRPr>
            </a:lvl7pPr>
            <a:lvl8pPr marL="2803127" indent="-518216" eaLnBrk="0" fontAlgn="base" hangingPunct="0">
              <a:spcBef>
                <a:spcPct val="0"/>
              </a:spcBef>
              <a:spcAft>
                <a:spcPct val="0"/>
              </a:spcAft>
              <a:buClr>
                <a:srgbClr val="8C7F6D"/>
              </a:buClr>
              <a:buFont typeface="Arial" panose="020B0604020202020204" pitchFamily="34" charset="0"/>
              <a:buChar char="–"/>
              <a:defRPr sz="1571">
                <a:solidFill>
                  <a:srgbClr val="003896"/>
                </a:solidFill>
                <a:latin typeface="Arial" panose="020B0604020202020204" pitchFamily="34" charset="0"/>
                <a:cs typeface="Arial" panose="020B0604020202020204" pitchFamily="34" charset="0"/>
              </a:defRPr>
            </a:lvl8pPr>
            <a:lvl9pPr marL="3129705" indent="-518216" eaLnBrk="0" fontAlgn="base" hangingPunct="0">
              <a:spcBef>
                <a:spcPct val="0"/>
              </a:spcBef>
              <a:spcAft>
                <a:spcPct val="0"/>
              </a:spcAft>
              <a:buClr>
                <a:srgbClr val="8C7F6D"/>
              </a:buClr>
              <a:buFont typeface="Arial" panose="020B0604020202020204" pitchFamily="34" charset="0"/>
              <a:buChar char="–"/>
              <a:defRPr sz="1571">
                <a:solidFill>
                  <a:srgbClr val="003896"/>
                </a:solidFill>
                <a:latin typeface="Arial" panose="020B0604020202020204" pitchFamily="34" charset="0"/>
                <a:cs typeface="Arial" panose="020B0604020202020204" pitchFamily="34" charset="0"/>
              </a:defRPr>
            </a:lvl9pPr>
          </a:lstStyle>
          <a:p>
            <a:pPr algn="r" eaLnBrk="1" hangingPunct="1">
              <a:spcAft>
                <a:spcPts val="600"/>
              </a:spcAft>
              <a:buClrTx/>
            </a:pPr>
            <a:fld id="{BDA0A3F8-A98C-4E84-962A-4D5A80A8291B}" type="slidenum">
              <a:rPr lang="en-ZA" altLang="en-US" sz="1000">
                <a:solidFill>
                  <a:srgbClr val="83725B"/>
                </a:solidFill>
              </a:rPr>
              <a:pPr algn="r" eaLnBrk="1" hangingPunct="1">
                <a:spcAft>
                  <a:spcPts val="600"/>
                </a:spcAft>
                <a:buClrTx/>
              </a:pPr>
              <a:t>3</a:t>
            </a:fld>
            <a:endParaRPr lang="en-ZA" altLang="en-US" sz="1000">
              <a:solidFill>
                <a:srgbClr val="83725B"/>
              </a:solidFill>
            </a:endParaRPr>
          </a:p>
        </p:txBody>
      </p:sp>
      <p:graphicFrame>
        <p:nvGraphicFramePr>
          <p:cNvPr id="83974" name="Content Placeholder 2">
            <a:extLst>
              <a:ext uri="{FF2B5EF4-FFF2-40B4-BE49-F238E27FC236}">
                <a16:creationId xmlns:a16="http://schemas.microsoft.com/office/drawing/2014/main" id="{BC77AEE6-0191-1316-B6B0-6A47588C506B}"/>
              </a:ext>
            </a:extLst>
          </p:cNvPr>
          <p:cNvGraphicFramePr>
            <a:graphicFrameLocks noGrp="1"/>
          </p:cNvGraphicFramePr>
          <p:nvPr>
            <p:ph idx="10"/>
            <p:extLst>
              <p:ext uri="{D42A27DB-BD31-4B8C-83A1-F6EECF244321}">
                <p14:modId xmlns:p14="http://schemas.microsoft.com/office/powerpoint/2010/main" val="3780160663"/>
              </p:ext>
            </p:extLst>
          </p:nvPr>
        </p:nvGraphicFramePr>
        <p:xfrm>
          <a:off x="6197113" y="1412776"/>
          <a:ext cx="5614988" cy="2438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Content Placeholder 2">
            <a:extLst>
              <a:ext uri="{FF2B5EF4-FFF2-40B4-BE49-F238E27FC236}">
                <a16:creationId xmlns:a16="http://schemas.microsoft.com/office/drawing/2014/main" id="{D9A417A6-BCF1-E191-46BF-3802B703AC71}"/>
              </a:ext>
            </a:extLst>
          </p:cNvPr>
          <p:cNvGraphicFramePr>
            <a:graphicFrameLocks noGrp="1"/>
          </p:cNvGraphicFramePr>
          <p:nvPr>
            <p:ph idx="1"/>
            <p:extLst>
              <p:ext uri="{D42A27DB-BD31-4B8C-83A1-F6EECF244321}">
                <p14:modId xmlns:p14="http://schemas.microsoft.com/office/powerpoint/2010/main" val="566125820"/>
              </p:ext>
            </p:extLst>
          </p:nvPr>
        </p:nvGraphicFramePr>
        <p:xfrm>
          <a:off x="379901" y="1412776"/>
          <a:ext cx="5614988" cy="47736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Rectangle: Rounded Corners 4">
            <a:extLst>
              <a:ext uri="{FF2B5EF4-FFF2-40B4-BE49-F238E27FC236}">
                <a16:creationId xmlns:a16="http://schemas.microsoft.com/office/drawing/2014/main" id="{E9D1AE30-A633-7DCF-DFE4-5B7F347ECF59}"/>
              </a:ext>
            </a:extLst>
          </p:cNvPr>
          <p:cNvSpPr/>
          <p:nvPr/>
        </p:nvSpPr>
        <p:spPr>
          <a:xfrm>
            <a:off x="429638" y="1012851"/>
            <a:ext cx="11332724" cy="3131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     </a:t>
            </a:r>
            <a:r>
              <a:rPr lang="en-ZA" b="1" dirty="0"/>
              <a:t>Criteria for non-ISO 45001 certified company                                   Criteria for ISO certified company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6F8AF-CBF4-713E-D326-721EFCF0DE0D}"/>
              </a:ext>
            </a:extLst>
          </p:cNvPr>
          <p:cNvSpPr>
            <a:spLocks noGrp="1"/>
          </p:cNvSpPr>
          <p:nvPr>
            <p:ph type="title"/>
          </p:nvPr>
        </p:nvSpPr>
        <p:spPr>
          <a:xfrm>
            <a:off x="361681" y="205769"/>
            <a:ext cx="9511777" cy="666000"/>
          </a:xfrm>
        </p:spPr>
        <p:txBody>
          <a:bodyPr anchor="ctr">
            <a:normAutofit/>
          </a:bodyPr>
          <a:lstStyle/>
          <a:p>
            <a:r>
              <a:rPr lang="en-ZA" dirty="0"/>
              <a:t>Evaluation and award</a:t>
            </a:r>
          </a:p>
        </p:txBody>
      </p:sp>
      <p:graphicFrame>
        <p:nvGraphicFramePr>
          <p:cNvPr id="5" name="Content Placeholder 2">
            <a:extLst>
              <a:ext uri="{FF2B5EF4-FFF2-40B4-BE49-F238E27FC236}">
                <a16:creationId xmlns:a16="http://schemas.microsoft.com/office/drawing/2014/main" id="{C138CC64-D84F-184B-1CE4-952D8C246EC2}"/>
              </a:ext>
            </a:extLst>
          </p:cNvPr>
          <p:cNvGraphicFramePr>
            <a:graphicFrameLocks noGrp="1"/>
          </p:cNvGraphicFramePr>
          <p:nvPr>
            <p:ph idx="1"/>
            <p:extLst>
              <p:ext uri="{D42A27DB-BD31-4B8C-83A1-F6EECF244321}">
                <p14:modId xmlns:p14="http://schemas.microsoft.com/office/powerpoint/2010/main" val="1441412344"/>
              </p:ext>
            </p:extLst>
          </p:nvPr>
        </p:nvGraphicFramePr>
        <p:xfrm>
          <a:off x="361680" y="1223493"/>
          <a:ext cx="11520000" cy="47740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48423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30DB82E-4844-B7F8-A949-7FDA9EEC7C98}"/>
              </a:ext>
            </a:extLst>
          </p:cNvPr>
          <p:cNvSpPr>
            <a:spLocks noGrp="1"/>
          </p:cNvSpPr>
          <p:nvPr>
            <p:ph type="ctrTitle"/>
          </p:nvPr>
        </p:nvSpPr>
        <p:spPr>
          <a:xfrm>
            <a:off x="6061712" y="2420888"/>
            <a:ext cx="2770592" cy="676275"/>
          </a:xfrm>
        </p:spPr>
        <p:txBody>
          <a:bodyPr>
            <a:noAutofit/>
          </a:bodyPr>
          <a:lstStyle/>
          <a:p>
            <a:r>
              <a:rPr lang="en-US" sz="3600" dirty="0"/>
              <a:t>Thank you</a:t>
            </a:r>
            <a:endParaRPr lang="en-ZA" sz="3600" dirty="0"/>
          </a:p>
        </p:txBody>
      </p:sp>
    </p:spTree>
    <p:extLst>
      <p:ext uri="{BB962C8B-B14F-4D97-AF65-F5344CB8AC3E}">
        <p14:creationId xmlns:p14="http://schemas.microsoft.com/office/powerpoint/2010/main" val="13167639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V.7r_ucSUamdafzYdle9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Custom 1">
      <a:majorFont>
        <a:latin typeface="Gill Sans M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2.xml><?xml version="1.0" encoding="utf-8"?>
<a:theme xmlns:a="http://schemas.openxmlformats.org/drawingml/2006/main" name="1_Office Theme">
  <a:themeElements>
    <a:clrScheme name="Eskom Custom Fonts">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Custom 1">
      <a:majorFont>
        <a:latin typeface="Gill Sans M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3.xml><?xml version="1.0" encoding="utf-8"?>
<a:theme xmlns:a="http://schemas.openxmlformats.org/drawingml/2006/main" name="3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Custom 1">
      <a:majorFont>
        <a:latin typeface="Gill Sans M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48364</TotalTime>
  <Words>379</Words>
  <Application>Microsoft Office PowerPoint</Application>
  <PresentationFormat>Widescreen</PresentationFormat>
  <Paragraphs>26</Paragraphs>
  <Slides>5</Slides>
  <Notes>1</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5</vt:i4>
      </vt:variant>
    </vt:vector>
  </HeadingPairs>
  <TitlesOfParts>
    <vt:vector size="15" baseType="lpstr">
      <vt:lpstr>72</vt:lpstr>
      <vt:lpstr>Arial</vt:lpstr>
      <vt:lpstr>Calibri</vt:lpstr>
      <vt:lpstr>Courier New</vt:lpstr>
      <vt:lpstr>Gill Sans MT</vt:lpstr>
      <vt:lpstr>Wingdings</vt:lpstr>
      <vt:lpstr>Content Slide Master</vt:lpstr>
      <vt:lpstr>1_Office Theme</vt:lpstr>
      <vt:lpstr>3_Content Slide Master</vt:lpstr>
      <vt:lpstr>think-cell Slide</vt:lpstr>
      <vt:lpstr>Deep cleaning services required for Eskom Rotek Industries (ERI) at Rosherville</vt:lpstr>
      <vt:lpstr>Introduction</vt:lpstr>
      <vt:lpstr>OHS requirements: tender returnables</vt:lpstr>
      <vt:lpstr>Evaluation and award</vt:lpstr>
      <vt:lpstr>Thank you</vt:lpstr>
    </vt:vector>
  </TitlesOfParts>
  <Manager>Saluja Sevraj - Office of the GE</Manager>
  <Company>Eskom Generation Division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Gx Power Point Template - White Wide Screen</dc:title>
  <dc:creator>Updated for Gx by Vanessa Bylsma</dc:creator>
  <cp:lastModifiedBy>Ntokozo Ngubane</cp:lastModifiedBy>
  <cp:revision>71</cp:revision>
  <dcterms:created xsi:type="dcterms:W3CDTF">2020-01-06T09:48:40Z</dcterms:created>
  <dcterms:modified xsi:type="dcterms:W3CDTF">2026-09-01T08:49:08Z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874286</vt:lpwstr>
  </property>
  <property fmtid="{D5CDD505-2E9C-101B-9397-08002B2CF9AE}" pid="3" name="NXPowerLiteSettings">
    <vt:lpwstr>F7000400038000</vt:lpwstr>
  </property>
  <property fmtid="{D5CDD505-2E9C-101B-9397-08002B2CF9AE}" pid="4" name="NXPowerLiteVersion">
    <vt:lpwstr>S10.3.1</vt:lpwstr>
  </property>
</Properties>
</file>