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553" r:id="rId2"/>
  </p:sldMasterIdLst>
  <p:notesMasterIdLst>
    <p:notesMasterId r:id="rId12"/>
  </p:notesMasterIdLst>
  <p:sldIdLst>
    <p:sldId id="654" r:id="rId3"/>
    <p:sldId id="655" r:id="rId4"/>
    <p:sldId id="668" r:id="rId5"/>
    <p:sldId id="658" r:id="rId6"/>
    <p:sldId id="666" r:id="rId7"/>
    <p:sldId id="653" r:id="rId8"/>
    <p:sldId id="667" r:id="rId9"/>
    <p:sldId id="669" r:id="rId10"/>
    <p:sldId id="644" r:id="rId11"/>
  </p:sldIdLst>
  <p:sldSz cx="9144000" cy="6858000" type="screen4x3"/>
  <p:notesSz cx="7099300" cy="10236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CA52A0-0268-4B6D-B4BE-2D441DDA5929}" v="22" dt="2026-08-19T02:28:21.3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57" autoAdjust="0"/>
    <p:restoredTop sz="96197" autoAdjust="0"/>
  </p:normalViewPr>
  <p:slideViewPr>
    <p:cSldViewPr>
      <p:cViewPr>
        <p:scale>
          <a:sx n="66" d="100"/>
          <a:sy n="66" d="100"/>
        </p:scale>
        <p:origin x="83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fana Fani Nhlapo" userId="788fa21c-5c8b-46af-8c98-9f629c6be3c8" providerId="ADAL" clId="{4CE90C0F-292A-48EF-A25C-B99D5AC62271}"/>
    <pc:docChg chg="undo custSel modSld">
      <pc:chgData name="Bafana Fani Nhlapo" userId="788fa21c-5c8b-46af-8c98-9f629c6be3c8" providerId="ADAL" clId="{4CE90C0F-292A-48EF-A25C-B99D5AC62271}" dt="2026-08-19T02:30:31.199" v="605" actId="26606"/>
      <pc:docMkLst>
        <pc:docMk/>
      </pc:docMkLst>
      <pc:sldChg chg="modSp mod">
        <pc:chgData name="Bafana Fani Nhlapo" userId="788fa21c-5c8b-46af-8c98-9f629c6be3c8" providerId="ADAL" clId="{4CE90C0F-292A-48EF-A25C-B99D5AC62271}" dt="2026-08-19T02:10:37.223" v="599" actId="20577"/>
        <pc:sldMkLst>
          <pc:docMk/>
          <pc:sldMk cId="0" sldId="653"/>
        </pc:sldMkLst>
        <pc:spChg chg="mod">
          <ac:chgData name="Bafana Fani Nhlapo" userId="788fa21c-5c8b-46af-8c98-9f629c6be3c8" providerId="ADAL" clId="{4CE90C0F-292A-48EF-A25C-B99D5AC62271}" dt="2026-08-19T02:10:37.223" v="599" actId="20577"/>
          <ac:spMkLst>
            <pc:docMk/>
            <pc:sldMk cId="0" sldId="653"/>
            <ac:spMk id="59395" creationId="{CCF52A8F-C685-9647-7FFB-B780F7F237D0}"/>
          </ac:spMkLst>
        </pc:spChg>
      </pc:sldChg>
      <pc:sldChg chg="modSp mod">
        <pc:chgData name="Bafana Fani Nhlapo" userId="788fa21c-5c8b-46af-8c98-9f629c6be3c8" providerId="ADAL" clId="{4CE90C0F-292A-48EF-A25C-B99D5AC62271}" dt="2026-08-19T01:16:49.337" v="22" actId="20577"/>
        <pc:sldMkLst>
          <pc:docMk/>
          <pc:sldMk cId="0" sldId="654"/>
        </pc:sldMkLst>
        <pc:spChg chg="mod">
          <ac:chgData name="Bafana Fani Nhlapo" userId="788fa21c-5c8b-46af-8c98-9f629c6be3c8" providerId="ADAL" clId="{4CE90C0F-292A-48EF-A25C-B99D5AC62271}" dt="2026-08-19T01:16:49.337" v="22" actId="20577"/>
          <ac:spMkLst>
            <pc:docMk/>
            <pc:sldMk cId="0" sldId="654"/>
            <ac:spMk id="47110" creationId="{05CC4AC4-4E21-9A3E-C735-BD83B90BA8B8}"/>
          </ac:spMkLst>
        </pc:spChg>
      </pc:sldChg>
      <pc:sldChg chg="modSp mod">
        <pc:chgData name="Bafana Fani Nhlapo" userId="788fa21c-5c8b-46af-8c98-9f629c6be3c8" providerId="ADAL" clId="{4CE90C0F-292A-48EF-A25C-B99D5AC62271}" dt="2026-08-19T01:29:11.714" v="32" actId="20577"/>
        <pc:sldMkLst>
          <pc:docMk/>
          <pc:sldMk cId="0" sldId="655"/>
        </pc:sldMkLst>
        <pc:spChg chg="mod">
          <ac:chgData name="Bafana Fani Nhlapo" userId="788fa21c-5c8b-46af-8c98-9f629c6be3c8" providerId="ADAL" clId="{4CE90C0F-292A-48EF-A25C-B99D5AC62271}" dt="2026-08-19T01:29:11.714" v="32" actId="20577"/>
          <ac:spMkLst>
            <pc:docMk/>
            <pc:sldMk cId="0" sldId="655"/>
            <ac:spMk id="77827" creationId="{6D0EF0BA-A244-CCD8-0777-1C648079BCCE}"/>
          </ac:spMkLst>
        </pc:spChg>
      </pc:sldChg>
      <pc:sldChg chg="modSp mod">
        <pc:chgData name="Bafana Fani Nhlapo" userId="788fa21c-5c8b-46af-8c98-9f629c6be3c8" providerId="ADAL" clId="{4CE90C0F-292A-48EF-A25C-B99D5AC62271}" dt="2026-08-19T01:33:38.173" v="134" actId="20577"/>
        <pc:sldMkLst>
          <pc:docMk/>
          <pc:sldMk cId="0" sldId="658"/>
        </pc:sldMkLst>
        <pc:spChg chg="mod">
          <ac:chgData name="Bafana Fani Nhlapo" userId="788fa21c-5c8b-46af-8c98-9f629c6be3c8" providerId="ADAL" clId="{4CE90C0F-292A-48EF-A25C-B99D5AC62271}" dt="2026-08-19T01:33:38.173" v="134" actId="20577"/>
          <ac:spMkLst>
            <pc:docMk/>
            <pc:sldMk cId="0" sldId="658"/>
            <ac:spMk id="79875" creationId="{A70172E6-626F-112F-BEEC-C9E01190C19F}"/>
          </ac:spMkLst>
        </pc:spChg>
      </pc:sldChg>
      <pc:sldChg chg="addSp delSp modSp mod setBg">
        <pc:chgData name="Bafana Fani Nhlapo" userId="788fa21c-5c8b-46af-8c98-9f629c6be3c8" providerId="ADAL" clId="{4CE90C0F-292A-48EF-A25C-B99D5AC62271}" dt="2026-08-19T02:30:31.199" v="605" actId="26606"/>
        <pc:sldMkLst>
          <pc:docMk/>
          <pc:sldMk cId="0" sldId="666"/>
        </pc:sldMkLst>
        <pc:spChg chg="mod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53250" creationId="{8AF9835C-358B-5AA9-6413-60D5C11BAABE}"/>
          </ac:spMkLst>
        </pc:spChg>
        <pc:spChg chg="mod ord">
          <ac:chgData name="Bafana Fani Nhlapo" userId="788fa21c-5c8b-46af-8c98-9f629c6be3c8" providerId="ADAL" clId="{4CE90C0F-292A-48EF-A25C-B99D5AC62271}" dt="2026-08-19T02:27:19.390" v="600" actId="26606"/>
          <ac:spMkLst>
            <pc:docMk/>
            <pc:sldMk cId="0" sldId="666"/>
            <ac:spMk id="79875" creationId="{FA814D48-BD4F-ED80-037B-AF18C67361E0}"/>
          </ac:spMkLst>
        </pc:spChg>
        <pc:spChg chg="add del">
          <ac:chgData name="Bafana Fani Nhlapo" userId="788fa21c-5c8b-46af-8c98-9f629c6be3c8" providerId="ADAL" clId="{4CE90C0F-292A-48EF-A25C-B99D5AC62271}" dt="2026-08-19T02:28:59.552" v="602" actId="26606"/>
          <ac:spMkLst>
            <pc:docMk/>
            <pc:sldMk cId="0" sldId="666"/>
            <ac:spMk id="79880" creationId="{602E5CEE-91F4-469A-8DB0-B083D4E6D3C8}"/>
          </ac:spMkLst>
        </pc:spChg>
        <pc:spChg chg="add del">
          <ac:chgData name="Bafana Fani Nhlapo" userId="788fa21c-5c8b-46af-8c98-9f629c6be3c8" providerId="ADAL" clId="{4CE90C0F-292A-48EF-A25C-B99D5AC62271}" dt="2026-08-19T02:28:59.552" v="602" actId="26606"/>
          <ac:spMkLst>
            <pc:docMk/>
            <pc:sldMk cId="0" sldId="666"/>
            <ac:spMk id="79882" creationId="{E2AC6510-3E38-4777-B5FF-489AB2AFC8EE}"/>
          </ac:spMkLst>
        </pc:spChg>
        <pc:spChg chg="add del">
          <ac:chgData name="Bafana Fani Nhlapo" userId="788fa21c-5c8b-46af-8c98-9f629c6be3c8" providerId="ADAL" clId="{4CE90C0F-292A-48EF-A25C-B99D5AC62271}" dt="2026-08-19T02:28:59.552" v="602" actId="26606"/>
          <ac:spMkLst>
            <pc:docMk/>
            <pc:sldMk cId="0" sldId="666"/>
            <ac:spMk id="79884" creationId="{01E4E464-521F-49A9-8D9D-6F6979C45401}"/>
          </ac:spMkLst>
        </pc:spChg>
        <pc:spChg chg="add del">
          <ac:chgData name="Bafana Fani Nhlapo" userId="788fa21c-5c8b-46af-8c98-9f629c6be3c8" providerId="ADAL" clId="{4CE90C0F-292A-48EF-A25C-B99D5AC62271}" dt="2026-08-19T02:28:59.552" v="602" actId="26606"/>
          <ac:spMkLst>
            <pc:docMk/>
            <pc:sldMk cId="0" sldId="666"/>
            <ac:spMk id="79886" creationId="{D1CD565B-6ECC-4F9F-9651-D9B02A7EB29D}"/>
          </ac:spMkLst>
        </pc:spChg>
        <pc:spChg chg="add del">
          <ac:chgData name="Bafana Fani Nhlapo" userId="788fa21c-5c8b-46af-8c98-9f629c6be3c8" providerId="ADAL" clId="{4CE90C0F-292A-48EF-A25C-B99D5AC62271}" dt="2026-08-19T02:28:59.552" v="602" actId="26606"/>
          <ac:spMkLst>
            <pc:docMk/>
            <pc:sldMk cId="0" sldId="666"/>
            <ac:spMk id="79888" creationId="{E52DEE4C-2D60-4B27-8ABB-1D595DF08E42}"/>
          </ac:spMkLst>
        </pc:spChg>
        <pc:spChg chg="add del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893" creationId="{FC3D2873-2194-4FB0-BFBA-7E7EEB984862}"/>
          </ac:spMkLst>
        </pc:spChg>
        <pc:spChg chg="add del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895" creationId="{B228652A-FD81-4A3C-B164-2012BF4EEA56}"/>
          </ac:spMkLst>
        </pc:spChg>
        <pc:spChg chg="add del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897" creationId="{FE8F25D8-4980-4C67-9E0C-7BE94C9CBFE6}"/>
          </ac:spMkLst>
        </pc:spChg>
        <pc:spChg chg="add del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899" creationId="{1A214C69-1234-4E5D-91CD-BEA00204258E}"/>
          </ac:spMkLst>
        </pc:spChg>
        <pc:spChg chg="add">
          <ac:chgData name="Bafana Fani Nhlapo" userId="788fa21c-5c8b-46af-8c98-9f629c6be3c8" providerId="ADAL" clId="{4CE90C0F-292A-48EF-A25C-B99D5AC62271}" dt="2026-08-19T02:28:59.552" v="602" actId="26606"/>
          <ac:spMkLst>
            <pc:docMk/>
            <pc:sldMk cId="0" sldId="666"/>
            <ac:spMk id="79901" creationId="{F86E49C8-40C0-4E80-BAC0-9A66298F1D1C}"/>
          </ac:spMkLst>
        </pc:spChg>
        <pc:spChg chg="add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906" creationId="{D48D9584-D2FD-48CE-9E17-4E250B743B5F}"/>
          </ac:spMkLst>
        </pc:spChg>
        <pc:spChg chg="add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908" creationId="{CA17DEF4-6C5D-41C6-8D93-5C7CFD7ADA5E}"/>
          </ac:spMkLst>
        </pc:spChg>
        <pc:spChg chg="add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910" creationId="{22BBC5A3-5C8C-4FB9-AEFF-8778D2C98D29}"/>
          </ac:spMkLst>
        </pc:spChg>
        <pc:spChg chg="add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912" creationId="{3BB917E8-D696-4787-96D6-521A9C42F9A5}"/>
          </ac:spMkLst>
        </pc:spChg>
        <pc:spChg chg="add">
          <ac:chgData name="Bafana Fani Nhlapo" userId="788fa21c-5c8b-46af-8c98-9f629c6be3c8" providerId="ADAL" clId="{4CE90C0F-292A-48EF-A25C-B99D5AC62271}" dt="2026-08-19T02:30:31.199" v="605" actId="26606"/>
          <ac:spMkLst>
            <pc:docMk/>
            <pc:sldMk cId="0" sldId="666"/>
            <ac:spMk id="79914" creationId="{39F4C545-E278-42ED-9B78-2EBA464444A3}"/>
          </ac:spMkLst>
        </pc:spChg>
        <pc:picChg chg="del">
          <ac:chgData name="Bafana Fani Nhlapo" userId="788fa21c-5c8b-46af-8c98-9f629c6be3c8" providerId="ADAL" clId="{4CE90C0F-292A-48EF-A25C-B99D5AC62271}" dt="2026-08-19T01:38:53.363" v="140" actId="478"/>
          <ac:picMkLst>
            <pc:docMk/>
            <pc:sldMk cId="0" sldId="666"/>
            <ac:picMk id="2" creationId="{B33247DF-4D15-E371-EFDA-E58AB8222608}"/>
          </ac:picMkLst>
        </pc:picChg>
        <pc:picChg chg="del mod">
          <ac:chgData name="Bafana Fani Nhlapo" userId="788fa21c-5c8b-46af-8c98-9f629c6be3c8" providerId="ADAL" clId="{4CE90C0F-292A-48EF-A25C-B99D5AC62271}" dt="2026-08-19T02:28:21.392" v="601" actId="478"/>
          <ac:picMkLst>
            <pc:docMk/>
            <pc:sldMk cId="0" sldId="666"/>
            <ac:picMk id="3" creationId="{EFC6D81C-84CC-91AC-5C20-024E981A3FFD}"/>
          </ac:picMkLst>
        </pc:picChg>
        <pc:picChg chg="mod ord">
          <ac:chgData name="Bafana Fani Nhlapo" userId="788fa21c-5c8b-46af-8c98-9f629c6be3c8" providerId="ADAL" clId="{4CE90C0F-292A-48EF-A25C-B99D5AC62271}" dt="2026-08-19T02:27:19.390" v="600" actId="26606"/>
          <ac:picMkLst>
            <pc:docMk/>
            <pc:sldMk cId="0" sldId="666"/>
            <ac:picMk id="4" creationId="{B2CAFAB6-76C3-7886-F93C-7D2A65708AC6}"/>
          </ac:picMkLst>
        </pc:picChg>
        <pc:picChg chg="del">
          <ac:chgData name="Bafana Fani Nhlapo" userId="788fa21c-5c8b-46af-8c98-9f629c6be3c8" providerId="ADAL" clId="{4CE90C0F-292A-48EF-A25C-B99D5AC62271}" dt="2026-08-19T01:38:03.622" v="135" actId="478"/>
          <ac:picMkLst>
            <pc:docMk/>
            <pc:sldMk cId="0" sldId="666"/>
            <ac:picMk id="5" creationId="{FF5346A0-AF13-C846-E38A-53987DF907FD}"/>
          </ac:picMkLst>
        </pc:picChg>
        <pc:picChg chg="add mod">
          <ac:chgData name="Bafana Fani Nhlapo" userId="788fa21c-5c8b-46af-8c98-9f629c6be3c8" providerId="ADAL" clId="{4CE90C0F-292A-48EF-A25C-B99D5AC62271}" dt="2026-08-19T01:45:51.310" v="157" actId="14100"/>
          <ac:picMkLst>
            <pc:docMk/>
            <pc:sldMk cId="0" sldId="666"/>
            <ac:picMk id="6" creationId="{3A19C889-7BEA-5150-08A3-02A5F259C174}"/>
          </ac:picMkLst>
        </pc:picChg>
        <pc:picChg chg="add mod ord">
          <ac:chgData name="Bafana Fani Nhlapo" userId="788fa21c-5c8b-46af-8c98-9f629c6be3c8" providerId="ADAL" clId="{4CE90C0F-292A-48EF-A25C-B99D5AC62271}" dt="2026-08-19T02:27:19.390" v="600" actId="26606"/>
          <ac:picMkLst>
            <pc:docMk/>
            <pc:sldMk cId="0" sldId="666"/>
            <ac:picMk id="7" creationId="{D561A6A9-B6E5-40A3-76F7-BC0EB4790B37}"/>
          </ac:picMkLst>
        </pc:picChg>
        <pc:picChg chg="add mod">
          <ac:chgData name="Bafana Fani Nhlapo" userId="788fa21c-5c8b-46af-8c98-9f629c6be3c8" providerId="ADAL" clId="{4CE90C0F-292A-48EF-A25C-B99D5AC62271}" dt="2026-08-19T02:30:14.456" v="604" actId="1076"/>
          <ac:picMkLst>
            <pc:docMk/>
            <pc:sldMk cId="0" sldId="666"/>
            <ac:picMk id="9" creationId="{42D58097-F2D1-7E06-AB86-6CF83AD8C2F8}"/>
          </ac:picMkLst>
        </pc:picChg>
      </pc:sldChg>
      <pc:sldChg chg="modSp mod">
        <pc:chgData name="Bafana Fani Nhlapo" userId="788fa21c-5c8b-46af-8c98-9f629c6be3c8" providerId="ADAL" clId="{4CE90C0F-292A-48EF-A25C-B99D5AC62271}" dt="2026-08-19T01:52:39.136" v="206" actId="20577"/>
        <pc:sldMkLst>
          <pc:docMk/>
          <pc:sldMk cId="1076202744" sldId="667"/>
        </pc:sldMkLst>
        <pc:graphicFrameChg chg="modGraphic">
          <ac:chgData name="Bafana Fani Nhlapo" userId="788fa21c-5c8b-46af-8c98-9f629c6be3c8" providerId="ADAL" clId="{4CE90C0F-292A-48EF-A25C-B99D5AC62271}" dt="2026-08-19T01:52:39.136" v="206" actId="20577"/>
          <ac:graphicFrameMkLst>
            <pc:docMk/>
            <pc:sldMk cId="1076202744" sldId="667"/>
            <ac:graphicFrameMk id="2" creationId="{53F3009C-E596-03E9-5708-B7F83176C6B5}"/>
          </ac:graphicFrameMkLst>
        </pc:graphicFrameChg>
      </pc:sldChg>
      <pc:sldChg chg="modSp mod">
        <pc:chgData name="Bafana Fani Nhlapo" userId="788fa21c-5c8b-46af-8c98-9f629c6be3c8" providerId="ADAL" clId="{4CE90C0F-292A-48EF-A25C-B99D5AC62271}" dt="2026-08-19T01:32:44.025" v="110" actId="20577"/>
        <pc:sldMkLst>
          <pc:docMk/>
          <pc:sldMk cId="1436578163" sldId="668"/>
        </pc:sldMkLst>
        <pc:spChg chg="mod">
          <ac:chgData name="Bafana Fani Nhlapo" userId="788fa21c-5c8b-46af-8c98-9f629c6be3c8" providerId="ADAL" clId="{4CE90C0F-292A-48EF-A25C-B99D5AC62271}" dt="2026-08-19T01:32:44.025" v="110" actId="20577"/>
          <ac:spMkLst>
            <pc:docMk/>
            <pc:sldMk cId="1436578163" sldId="668"/>
            <ac:spMk id="77827" creationId="{88594A1B-125B-8E14-6CDF-34D5AFCD4AF8}"/>
          </ac:spMkLst>
        </pc:spChg>
      </pc:sldChg>
      <pc:sldChg chg="modSp mod">
        <pc:chgData name="Bafana Fani Nhlapo" userId="788fa21c-5c8b-46af-8c98-9f629c6be3c8" providerId="ADAL" clId="{4CE90C0F-292A-48EF-A25C-B99D5AC62271}" dt="2026-08-19T02:03:45.760" v="395" actId="20577"/>
        <pc:sldMkLst>
          <pc:docMk/>
          <pc:sldMk cId="3303247979" sldId="669"/>
        </pc:sldMkLst>
        <pc:graphicFrameChg chg="mod modGraphic">
          <ac:chgData name="Bafana Fani Nhlapo" userId="788fa21c-5c8b-46af-8c98-9f629c6be3c8" providerId="ADAL" clId="{4CE90C0F-292A-48EF-A25C-B99D5AC62271}" dt="2026-08-19T02:03:45.760" v="395" actId="20577"/>
          <ac:graphicFrameMkLst>
            <pc:docMk/>
            <pc:sldMk cId="3303247979" sldId="669"/>
            <ac:graphicFrameMk id="3" creationId="{FC3CD527-6ABB-934F-3B42-FF9817AE891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B20B96-E499-2614-7844-2BD46469E2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783765-523F-1636-29C3-94B0F0932F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57" tIns="49528" rIns="99057" bIns="4952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A6198264-0378-3043-A529-C021B761E29F}" type="datetimeFigureOut">
              <a:rPr lang="en-ZA"/>
              <a:pPr>
                <a:defRPr/>
              </a:pPr>
              <a:t>2026/08/19</a:t>
            </a:fld>
            <a:endParaRPr lang="en-ZA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E66D67F-1D06-A6A0-214F-498C310F3B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57" tIns="49528" rIns="99057" bIns="49528" rtlCol="0" anchor="ctr"/>
          <a:lstStyle/>
          <a:p>
            <a:pPr lvl="0"/>
            <a:endParaRPr lang="en-ZA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A463DC-BD6B-D571-7DFF-7A4BF8EF6F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862513"/>
            <a:ext cx="5680075" cy="4605337"/>
          </a:xfrm>
          <a:prstGeom prst="rect">
            <a:avLst/>
          </a:prstGeom>
        </p:spPr>
        <p:txBody>
          <a:bodyPr vert="horz" lIns="99057" tIns="49528" rIns="99057" bIns="49528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ZA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F2D0A-6E8B-0CD3-E025-DAF1CA235E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9057" tIns="49528" rIns="99057" bIns="4952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AE6BB-9634-DAD8-B764-FECA77C0E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9057" tIns="49528" rIns="99057" bIns="495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fld id="{B78A175A-076B-2D4A-BEBE-E1A8C0913A88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A175A-076B-2D4A-BEBE-E1A8C0913A88}" type="slidenum">
              <a:rPr lang="en-ZA" altLang="en-US" smtClean="0"/>
              <a:pPr/>
              <a:t>3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791275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A175A-076B-2D4A-BEBE-E1A8C0913A88}" type="slidenum">
              <a:rPr lang="en-ZA" altLang="en-US" smtClean="0"/>
              <a:pPr/>
              <a:t>6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319887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ABAC44-2D2D-1ED6-3350-FA57D2BAE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8BB89-BA27-6F42-8DBC-D0833CEDEF51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20CB2-1081-168C-1E37-EB0DCFE9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940A6-638E-FE43-7056-58102189C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09BF9-5269-6C41-B04F-2759A733E0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55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9C4B4-6D93-9A07-DB89-4EEC6647B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933D0-DA09-9742-845C-24BA90361564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4B9B2-BB26-8A7D-68E7-2E61FE00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8FEB1-0A5B-FB3C-1903-028AE490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EC9B7-E22D-B843-9C5D-61F5364616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602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6F111-EA89-6CC2-BBCE-300DA80E5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81AF0-120F-8B45-BEAD-433DFC340B95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03B6F-27E1-1336-F482-DC00DDB8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16B8D-F1D6-BD83-8CC4-613F92513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072D9-018A-634C-8C90-76E094E4B6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32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AF219A7-E910-C8CE-ACB6-F11C44247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CB91D-5638-7C47-BBA4-A1E3745592E0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6D37A8-0E6F-ADEE-8F6E-B77B27111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198F74B-F1CD-4A48-E01A-22088B85D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E3FF6-9510-6C47-B5DA-613B23B7E6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3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815482-6DEE-1418-6BB3-6E30FD6E7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A73ED-23C5-954D-A679-0119DE8E5921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6C31E10-6EAD-7A3C-7860-A754D49DD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B7B0B31-DA87-A9EF-A59E-652D88BE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D9498-A86F-4443-B1E3-A48FC44A43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7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C621B3-78A6-2B5E-62F1-90C3364A8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AEC12-C00F-8447-BF4D-580C441BB9B6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4DE2026-53DD-4D1D-36D2-E2B8EB2A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08BF8F-4890-3F49-063E-16E959F9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00FF7-A299-AF43-B50D-2FCCF5B6C3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11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33627EC-2B68-C1F0-65DB-301C11028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79D53-290A-8B4C-B0E9-96E9372C4D30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20B5183-B4CF-A576-D7F6-2C0D642B0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7B198FA-4D97-F9CC-9414-58F2D49B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1686A-FCFF-7044-A9FB-86A81C9C77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95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6E5102-AEBF-B618-195A-99008B1EA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2D9C6-2805-6D46-BB19-2154B84A8734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FFEC157-3E55-781B-0310-3C94B7024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13B53D-D409-C66D-AC34-A5D7911DD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5713B-BC77-C84A-B0AE-BCDE4B971E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3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A913BF-B784-C859-6323-F90D66EEA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722FB-AEDE-884C-81BC-9A370C122C1B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489B981-AD32-0446-1A7F-8191B1E9B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C49106B-C2F3-1EB7-5B17-6E6B5FBC1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A6B41-96A5-5A4D-AC40-E5106CE150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83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8CB45-B772-446E-54A1-749AE8EA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AD6D7-4513-8C4B-8794-BC7A9A6AF49A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E1781-C9A2-C2A1-D22E-B587745B8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D51E8-1935-10C9-224F-BA48C3BB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F51539-9866-2446-807B-6D48370C42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371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3B252-0EB9-6028-487D-49846A1CA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714A3-F2BA-0E49-AC07-953E21219DAE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F8C3A-366E-C107-AD8F-D09917BE1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510BF3-2E39-7A3B-A87E-64D5B101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14394-49F3-6847-A617-04527C6B13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6588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2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5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0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55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0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11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96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81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DC441-875B-2171-F9FF-F2E97A0A5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6B5973F-97DB-754D-9383-1140F48C9EF8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D79D9-B9CE-BDA7-ED49-E63128693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4F9D9-A3DA-D061-3733-D286DBEA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5D27616A-F696-7345-A78D-032B7B9456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021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6FF9A-EBE2-D80C-9CA1-8CB065F32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632A58D-CE74-8741-B3AD-EE25851CA9AE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CB57C-B145-D804-915F-7128F5843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01CED-99F1-D667-19AE-B2F35D01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CBDC8C85-5716-DB4D-A4B9-5127F1DDA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49268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  <a:prstGeom prst="rect">
            <a:avLst/>
          </a:prstGeom>
        </p:spPr>
        <p:txBody>
          <a:bodyPr lIns="117043" tIns="58522" rIns="117043" bIns="58522" anchor="t"/>
          <a:lstStyle>
            <a:lvl1pPr algn="l">
              <a:defRPr sz="5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521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043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7556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4086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260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1129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0965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8172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D26A6-372C-DFE4-70EC-5D1160223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A62F0D4-5824-D04A-935A-29FE3F3A1DCE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3CB13-8D54-3AB8-8029-476706017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4C2EA-60ED-A26B-C35D-1A0386F19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C0037752-A3AE-0A43-B087-E478008FD3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150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CD1535-08AB-1980-815B-202DFDC27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42B5CD4-6A89-714A-B9FB-669C4E08E82D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69CA95-5E0B-FB79-3121-E566511D0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498F0-4813-F882-3387-B67D30F99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932D1B9B-3432-9D46-B3DE-32485D89C1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602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4" y="1535117"/>
            <a:ext cx="4040188" cy="63976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5216" indent="0">
              <a:buNone/>
              <a:defRPr sz="2600" b="1"/>
            </a:lvl2pPr>
            <a:lvl3pPr marL="1170432" indent="0">
              <a:buNone/>
              <a:defRPr sz="2300" b="1"/>
            </a:lvl3pPr>
            <a:lvl4pPr marL="1755648" indent="0">
              <a:buNone/>
              <a:defRPr sz="2000" b="1"/>
            </a:lvl4pPr>
            <a:lvl5pPr marL="2340864" indent="0">
              <a:buNone/>
              <a:defRPr sz="2000" b="1"/>
            </a:lvl5pPr>
            <a:lvl6pPr marL="2926080" indent="0">
              <a:buNone/>
              <a:defRPr sz="2000" b="1"/>
            </a:lvl6pPr>
            <a:lvl7pPr marL="3511296" indent="0">
              <a:buNone/>
              <a:defRPr sz="2000" b="1"/>
            </a:lvl7pPr>
            <a:lvl8pPr marL="4096512" indent="0">
              <a:buNone/>
              <a:defRPr sz="2000" b="1"/>
            </a:lvl8pPr>
            <a:lvl9pPr marL="4681728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4" y="2174875"/>
            <a:ext cx="4040188" cy="3951288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7"/>
            <a:ext cx="4041775" cy="639763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5216" indent="0">
              <a:buNone/>
              <a:defRPr sz="2600" b="1"/>
            </a:lvl2pPr>
            <a:lvl3pPr marL="1170432" indent="0">
              <a:buNone/>
              <a:defRPr sz="2300" b="1"/>
            </a:lvl3pPr>
            <a:lvl4pPr marL="1755648" indent="0">
              <a:buNone/>
              <a:defRPr sz="2000" b="1"/>
            </a:lvl4pPr>
            <a:lvl5pPr marL="2340864" indent="0">
              <a:buNone/>
              <a:defRPr sz="2000" b="1"/>
            </a:lvl5pPr>
            <a:lvl6pPr marL="2926080" indent="0">
              <a:buNone/>
              <a:defRPr sz="2000" b="1"/>
            </a:lvl6pPr>
            <a:lvl7pPr marL="3511296" indent="0">
              <a:buNone/>
              <a:defRPr sz="2000" b="1"/>
            </a:lvl7pPr>
            <a:lvl8pPr marL="4096512" indent="0">
              <a:buNone/>
              <a:defRPr sz="2000" b="1"/>
            </a:lvl8pPr>
            <a:lvl9pPr marL="4681728" indent="0">
              <a:buNone/>
              <a:defRPr sz="2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0A18A3-CAD2-9C03-0B20-BE551F628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D89EC19-A706-8F4B-9D92-A3710766C55B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4812AD-BE41-BB91-BC0D-0CA3A78BC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CAEEA0-B9BC-CA46-8387-E41EE22EA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9CD468FD-E152-FC4F-B66E-D0FFF5B282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3472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B162A-6925-074B-CAA2-9B72E3BC0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9685564-CC77-024E-8C03-3D00271304B1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B2C262-716A-EC83-6E1B-00AA90C3D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677478-6E1A-24F3-ABB8-4D1CD2AC5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BD08B17F-914A-994C-B954-2FE42BD441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85345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AA516-7018-8E59-3D8D-159092EF0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0B646C8-318E-9E41-9A12-E78AEA38CEA7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5EA0A1-A48D-9EC7-2D20-683658047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8BE79-47E7-B140-E2B7-724D5E005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BBA1430E-908F-974F-A2E5-F319CD3F99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9235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6"/>
            <a:ext cx="3008313" cy="1162051"/>
          </a:xfrm>
          <a:prstGeom prst="rect">
            <a:avLst/>
          </a:prstGeom>
        </p:spPr>
        <p:txBody>
          <a:bodyPr lIns="117043" tIns="58522" rIns="117043" bIns="58522"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9"/>
            <a:ext cx="5111750" cy="5853113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3"/>
            <a:ext cx="3008313" cy="4691063"/>
          </a:xfrm>
        </p:spPr>
        <p:txBody>
          <a:bodyPr/>
          <a:lstStyle>
            <a:lvl1pPr marL="0" indent="0">
              <a:buNone/>
              <a:defRPr sz="1800"/>
            </a:lvl1pPr>
            <a:lvl2pPr marL="585216" indent="0">
              <a:buNone/>
              <a:defRPr sz="1500"/>
            </a:lvl2pPr>
            <a:lvl3pPr marL="1170432" indent="0">
              <a:buNone/>
              <a:defRPr sz="1300"/>
            </a:lvl3pPr>
            <a:lvl4pPr marL="1755648" indent="0">
              <a:buNone/>
              <a:defRPr sz="1200"/>
            </a:lvl4pPr>
            <a:lvl5pPr marL="2340864" indent="0">
              <a:buNone/>
              <a:defRPr sz="1200"/>
            </a:lvl5pPr>
            <a:lvl6pPr marL="2926080" indent="0">
              <a:buNone/>
              <a:defRPr sz="1200"/>
            </a:lvl6pPr>
            <a:lvl7pPr marL="3511296" indent="0">
              <a:buNone/>
              <a:defRPr sz="1200"/>
            </a:lvl7pPr>
            <a:lvl8pPr marL="4096512" indent="0">
              <a:buNone/>
              <a:defRPr sz="1200"/>
            </a:lvl8pPr>
            <a:lvl9pPr marL="468172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AF2D6-F95B-3A5F-099D-5787D9F30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F332149-B2C2-9844-B8FD-9015D91DD85E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01AB8A-5394-AA90-3089-8AC0B6238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F0BC24-967E-C56D-BF7E-03D4AD06F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5E3650CC-1B52-ED48-AA1F-629672CD34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14920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0"/>
            <a:ext cx="5486400" cy="566738"/>
          </a:xfrm>
          <a:prstGeom prst="rect">
            <a:avLst/>
          </a:prstGeom>
        </p:spPr>
        <p:txBody>
          <a:bodyPr lIns="117043" tIns="58522" rIns="117043" bIns="58522"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100"/>
            </a:lvl1pPr>
            <a:lvl2pPr marL="585216" indent="0">
              <a:buNone/>
              <a:defRPr sz="3600"/>
            </a:lvl2pPr>
            <a:lvl3pPr marL="1170432" indent="0">
              <a:buNone/>
              <a:defRPr sz="3100"/>
            </a:lvl3pPr>
            <a:lvl4pPr marL="1755648" indent="0">
              <a:buNone/>
              <a:defRPr sz="2600"/>
            </a:lvl4pPr>
            <a:lvl5pPr marL="2340864" indent="0">
              <a:buNone/>
              <a:defRPr sz="2600"/>
            </a:lvl5pPr>
            <a:lvl6pPr marL="2926080" indent="0">
              <a:buNone/>
              <a:defRPr sz="2600"/>
            </a:lvl6pPr>
            <a:lvl7pPr marL="3511296" indent="0">
              <a:buNone/>
              <a:defRPr sz="2600"/>
            </a:lvl7pPr>
            <a:lvl8pPr marL="4096512" indent="0">
              <a:buNone/>
              <a:defRPr sz="2600"/>
            </a:lvl8pPr>
            <a:lvl9pPr marL="4681728" indent="0">
              <a:buNone/>
              <a:defRPr sz="26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46"/>
            <a:ext cx="5486400" cy="804863"/>
          </a:xfrm>
        </p:spPr>
        <p:txBody>
          <a:bodyPr/>
          <a:lstStyle>
            <a:lvl1pPr marL="0" indent="0">
              <a:buNone/>
              <a:defRPr sz="1800"/>
            </a:lvl1pPr>
            <a:lvl2pPr marL="585216" indent="0">
              <a:buNone/>
              <a:defRPr sz="1500"/>
            </a:lvl2pPr>
            <a:lvl3pPr marL="1170432" indent="0">
              <a:buNone/>
              <a:defRPr sz="1300"/>
            </a:lvl3pPr>
            <a:lvl4pPr marL="1755648" indent="0">
              <a:buNone/>
              <a:defRPr sz="1200"/>
            </a:lvl4pPr>
            <a:lvl5pPr marL="2340864" indent="0">
              <a:buNone/>
              <a:defRPr sz="1200"/>
            </a:lvl5pPr>
            <a:lvl6pPr marL="2926080" indent="0">
              <a:buNone/>
              <a:defRPr sz="1200"/>
            </a:lvl6pPr>
            <a:lvl7pPr marL="3511296" indent="0">
              <a:buNone/>
              <a:defRPr sz="1200"/>
            </a:lvl7pPr>
            <a:lvl8pPr marL="4096512" indent="0">
              <a:buNone/>
              <a:defRPr sz="1200"/>
            </a:lvl8pPr>
            <a:lvl9pPr marL="468172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6F78B-6E42-309D-61FC-5B2FA6058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D97FD9B-5436-7447-8073-B475CF9D2739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D00B4-B521-72F4-7C81-580C2B8BE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1B623-3BB9-66BA-C97E-58442ECAE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005DC374-1167-6541-BACA-BAF8367D60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8072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0C1620-202A-33BF-F3ED-AA949E5A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BAFF136-3BB4-F941-BE4B-9BA845F5B55B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162A5-0F5B-1A8A-C2C6-70818644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3BD8-32F9-05FB-CB1F-DB20B4C69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B259D752-5BEC-D54A-AB14-1F613D2636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780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7"/>
            <a:ext cx="2057400" cy="5851525"/>
          </a:xfrm>
          <a:prstGeom prst="rect">
            <a:avLst/>
          </a:prstGeom>
        </p:spPr>
        <p:txBody>
          <a:bodyPr vert="eaVert" lIns="117043" tIns="58522" rIns="117043" bIns="5852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7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DE86B-BA9F-CC5A-4306-5FE8B8CA9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408DC56-430B-6842-8F33-2A1757D4B66F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972F4-B1A7-39B0-FA0A-97BFBFF14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CEE7F-AC95-73E1-027F-55262CFA2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panose="020B0604020202020204" pitchFamily="34" charset="0"/>
              </a:defRPr>
            </a:lvl1pPr>
          </a:lstStyle>
          <a:p>
            <a:fld id="{FCC9845E-7143-9543-961A-8D7DD6CA58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873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FBD5CB3-196D-59F9-0510-E4FC9237CE4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E8AEDCF-6C45-D2A0-736B-6C7E758C418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CC5BD-8AC2-717E-6E8B-B3B4C0D26C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A00481-2E07-6E4A-B804-3A370A1CD867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9EE4E-E600-24C1-5E23-A3FA85CE88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DCA3C-5217-7F56-D515-B53D93A35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0F18D8A-2B85-764F-8291-BF25F78451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2" r:id="rId1"/>
    <p:sldLayoutId id="2147485413" r:id="rId2"/>
    <p:sldLayoutId id="2147485414" r:id="rId3"/>
    <p:sldLayoutId id="2147485415" r:id="rId4"/>
    <p:sldLayoutId id="2147485416" r:id="rId5"/>
    <p:sldLayoutId id="2147485417" r:id="rId6"/>
    <p:sldLayoutId id="2147485418" r:id="rId7"/>
    <p:sldLayoutId id="2147485419" r:id="rId8"/>
    <p:sldLayoutId id="2147485420" r:id="rId9"/>
    <p:sldLayoutId id="2147485421" r:id="rId10"/>
    <p:sldLayoutId id="21474854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2">
            <a:extLst>
              <a:ext uri="{FF2B5EF4-FFF2-40B4-BE49-F238E27FC236}">
                <a16:creationId xmlns:a16="http://schemas.microsoft.com/office/drawing/2014/main" id="{CB7F4879-D715-401E-BEF0-7A9B99866D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7043" tIns="58522" rIns="117043" bIns="585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8B8134-5384-98F0-CA8D-413314E20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117043" tIns="58522" rIns="117043" bIns="58522" rtlCol="0" anchor="ctr"/>
          <a:lstStyle>
            <a:lvl1pPr algn="l" defTabSz="585216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fld id="{6F354B33-5E36-AF47-8EDF-1F8A28B37A40}" type="datetimeFigureOut">
              <a:rPr lang="en-US"/>
              <a:pPr>
                <a:defRPr/>
              </a:pPr>
              <a:t>8/19/2026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35ACF-88FC-CA91-4D05-DB8FE95264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117043" tIns="58522" rIns="117043" bIns="58522" rtlCol="0" anchor="ctr"/>
          <a:lstStyle>
            <a:lvl1pPr algn="ctr" defTabSz="585216" eaLnBrk="1" fontAlgn="auto" hangingPunct="1">
              <a:spcBef>
                <a:spcPts val="0"/>
              </a:spcBef>
              <a:spcAft>
                <a:spcPts val="0"/>
              </a:spcAft>
              <a:defRPr sz="15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7EA79-6942-514F-9E7A-652C32EC48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117043" tIns="58522" rIns="117043" bIns="58522" numCol="1" anchor="ctr" anchorCtr="0" compatLnSpc="1">
            <a:prstTxWarp prst="textNoShape">
              <a:avLst/>
            </a:prstTxWarp>
          </a:bodyPr>
          <a:lstStyle>
            <a:lvl1pPr algn="r" defTabSz="584200" eaLnBrk="1" hangingPunct="1">
              <a:defRPr sz="15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8080EC0-C0D8-A244-9947-0F277BCCC26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8" name="Rectangle 8">
            <a:extLst>
              <a:ext uri="{FF2B5EF4-FFF2-40B4-BE49-F238E27FC236}">
                <a16:creationId xmlns:a16="http://schemas.microsoft.com/office/drawing/2014/main" id="{1849337B-28B1-4B66-FFD1-ACA2B7C7E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6264275"/>
            <a:ext cx="465138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7043" tIns="58522" rIns="117043" bIns="58522">
            <a:spAutoFit/>
          </a:bodyPr>
          <a:lstStyle>
            <a:lvl1pPr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584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A217B1-FFAC-284B-BC96-C1E62797A047}" type="slidenum">
              <a:rPr lang="id-ID" altLang="en-US" sz="1500" b="1">
                <a:solidFill>
                  <a:srgbClr val="4D555F"/>
                </a:solidFill>
                <a:latin typeface="Calibri" panose="020F0502020204030204" pitchFamily="34" charset="0"/>
                <a:ea typeface="Lato Light" panose="020F0302020204030204" pitchFamily="34" charset="0"/>
                <a:cs typeface="Lato Light" panose="020F0302020204030204" pitchFamily="34" charset="0"/>
              </a:rPr>
              <a:pPr eaLnBrk="1" hangingPunct="1"/>
              <a:t>‹#›</a:t>
            </a:fld>
            <a:endParaRPr lang="en-US" altLang="en-US" sz="1500">
              <a:solidFill>
                <a:srgbClr val="4D555F"/>
              </a:solidFill>
              <a:latin typeface="Calibri" panose="020F0502020204030204" pitchFamily="34" charset="0"/>
            </a:endParaRPr>
          </a:p>
        </p:txBody>
      </p:sp>
      <p:pic>
        <p:nvPicPr>
          <p:cNvPr id="3079" name="Picture 7" descr="PRASA Tech Logo.jpg">
            <a:extLst>
              <a:ext uri="{FF2B5EF4-FFF2-40B4-BE49-F238E27FC236}">
                <a16:creationId xmlns:a16="http://schemas.microsoft.com/office/drawing/2014/main" id="{BA197B91-DC7F-08B0-20EB-DB1D020B59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50" y="260350"/>
            <a:ext cx="12858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34" r:id="rId1"/>
    <p:sldLayoutId id="2147485435" r:id="rId2"/>
    <p:sldLayoutId id="2147485436" r:id="rId3"/>
    <p:sldLayoutId id="2147485437" r:id="rId4"/>
    <p:sldLayoutId id="2147485438" r:id="rId5"/>
    <p:sldLayoutId id="2147485439" r:id="rId6"/>
    <p:sldLayoutId id="2147485440" r:id="rId7"/>
    <p:sldLayoutId id="2147485441" r:id="rId8"/>
    <p:sldLayoutId id="2147485442" r:id="rId9"/>
    <p:sldLayoutId id="2147485443" r:id="rId10"/>
    <p:sldLayoutId id="2147485444" r:id="rId11"/>
  </p:sldLayoutIdLst>
  <p:txStyles>
    <p:titleStyle>
      <a:lvl1pPr algn="ctr" defTabSz="584200" rtl="0" eaLnBrk="0" fontAlgn="base" hangingPunct="0">
        <a:spcBef>
          <a:spcPct val="0"/>
        </a:spcBef>
        <a:spcAft>
          <a:spcPct val="0"/>
        </a:spcAft>
        <a:defRPr sz="5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84200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2pPr>
      <a:lvl3pPr algn="ctr" defTabSz="584200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3pPr>
      <a:lvl4pPr algn="ctr" defTabSz="584200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4pPr>
      <a:lvl5pPr algn="ctr" defTabSz="584200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584200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584200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584200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584200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438150" indent="-438150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0913" indent="-365125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2088" indent="-292100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47875" indent="-292100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32075" indent="-292100" algn="l" defTabSz="584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18688" indent="-292608" algn="l" defTabSz="585216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03904" indent="-292608" algn="l" defTabSz="585216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389120" indent="-292608" algn="l" defTabSz="585216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74336" indent="-292608" algn="l" defTabSz="585216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5216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0432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55648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0864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26080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11296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96512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81728" algn="l" defTabSz="585216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2358C0-E3A4-CEF1-A5DF-706A2FCCD2C8}"/>
              </a:ext>
            </a:extLst>
          </p:cNvPr>
          <p:cNvSpPr/>
          <p:nvPr/>
        </p:nvSpPr>
        <p:spPr>
          <a:xfrm>
            <a:off x="8178800" y="6259513"/>
            <a:ext cx="817563" cy="4667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043" tIns="58522" rIns="117043" bIns="58522" anchor="ctr"/>
          <a:lstStyle/>
          <a:p>
            <a:pPr algn="ctr" defTabSz="5852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solidFill>
                <a:prstClr val="white"/>
              </a:solidFill>
            </a:endParaRPr>
          </a:p>
        </p:txBody>
      </p:sp>
      <p:pic>
        <p:nvPicPr>
          <p:cNvPr id="47107" name="Picture 7" descr="1stSlide.jpg">
            <a:extLst>
              <a:ext uri="{FF2B5EF4-FFF2-40B4-BE49-F238E27FC236}">
                <a16:creationId xmlns:a16="http://schemas.microsoft.com/office/drawing/2014/main" id="{FB8CF230-E2DD-94BC-F424-31558A6C5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A6397E-482B-E41F-F961-4B956225BA4D}"/>
              </a:ext>
            </a:extLst>
          </p:cNvPr>
          <p:cNvSpPr/>
          <p:nvPr/>
        </p:nvSpPr>
        <p:spPr>
          <a:xfrm>
            <a:off x="0" y="0"/>
            <a:ext cx="9144000" cy="4419600"/>
          </a:xfrm>
          <a:prstGeom prst="rect">
            <a:avLst/>
          </a:prstGeom>
          <a:solidFill>
            <a:srgbClr val="1494D6">
              <a:alpha val="4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043" tIns="58522" rIns="117043" bIns="58522" anchor="ctr"/>
          <a:lstStyle/>
          <a:p>
            <a:pPr algn="ctr" defTabSz="5852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solidFill>
                <a:prstClr val="white"/>
              </a:solidFill>
            </a:endParaRPr>
          </a:p>
        </p:txBody>
      </p:sp>
      <p:pic>
        <p:nvPicPr>
          <p:cNvPr id="47109" name="Picture 4" descr="PRASA Tech Logo.jpg">
            <a:extLst>
              <a:ext uri="{FF2B5EF4-FFF2-40B4-BE49-F238E27FC236}">
                <a16:creationId xmlns:a16="http://schemas.microsoft.com/office/drawing/2014/main" id="{568AFF6B-BF57-88AD-7D6B-C16B8E4B8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525" y="5818188"/>
            <a:ext cx="2093913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9">
            <a:extLst>
              <a:ext uri="{FF2B5EF4-FFF2-40B4-BE49-F238E27FC236}">
                <a16:creationId xmlns:a16="http://schemas.microsoft.com/office/drawing/2014/main" id="{05CC4AC4-4E21-9A3E-C735-BD83B90BA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130925"/>
            <a:ext cx="45720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7043" tIns="58522" rIns="117043" bIns="58522">
            <a:spAutoFit/>
          </a:bodyPr>
          <a:lstStyle>
            <a:lvl1pPr defTabSz="584200">
              <a:spcBef>
                <a:spcPct val="20000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584200">
              <a:spcBef>
                <a:spcPct val="20000"/>
              </a:spcBef>
              <a:buFont typeface="Arial" panose="020B0604020202020204" pitchFamily="34" charset="0"/>
              <a:buChar char="–"/>
              <a:defRPr sz="3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584200">
              <a:spcBef>
                <a:spcPct val="20000"/>
              </a:spcBef>
              <a:buFont typeface="Arial" panose="020B0604020202020204" pitchFamily="34" charset="0"/>
              <a:buChar char="•"/>
              <a:defRPr sz="3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584200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584200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584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BFBFBF"/>
                </a:solidFill>
              </a:rPr>
              <a:t>19 August 2026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626F69-A66D-9231-D304-1F0457F98052}"/>
              </a:ext>
            </a:extLst>
          </p:cNvPr>
          <p:cNvSpPr/>
          <p:nvPr/>
        </p:nvSpPr>
        <p:spPr>
          <a:xfrm>
            <a:off x="0" y="6726238"/>
            <a:ext cx="9144000" cy="131762"/>
          </a:xfrm>
          <a:prstGeom prst="rect">
            <a:avLst/>
          </a:prstGeom>
          <a:solidFill>
            <a:srgbClr val="1494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7043" tIns="58522" rIns="117043" bIns="58522" anchor="ctr"/>
          <a:lstStyle/>
          <a:p>
            <a:pPr algn="ctr" defTabSz="5852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300" dirty="0">
              <a:solidFill>
                <a:prstClr val="white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6B6B70C-8274-2B55-41A6-F924503938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429125"/>
            <a:ext cx="7772400" cy="1473200"/>
          </a:xfrm>
        </p:spPr>
        <p:txBody>
          <a:bodyPr rtlCol="0">
            <a:noAutofit/>
          </a:bodyPr>
          <a:lstStyle/>
          <a:p>
            <a:r>
              <a:rPr lang="en-ZA" sz="1800" b="1" dirty="0">
                <a:solidFill>
                  <a:srgbClr val="0052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Maintenance Equipment of the New EMUs </a:t>
            </a:r>
            <a:br>
              <a:rPr lang="en-ZA" sz="1800" b="1" dirty="0">
                <a:solidFill>
                  <a:srgbClr val="0052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en-ZA" sz="1600" b="1" dirty="0">
                <a:solidFill>
                  <a:srgbClr val="0052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ZA" sz="1600" b="1" dirty="0">
                <a:effectLst/>
                <a:latin typeface="Arial" panose="020B0604020202020204" pitchFamily="34" charset="0"/>
              </a:rPr>
              <a:t>APPOINTMENT OF A SERVICE PROVIDER FOR THE DESIGN, MANUFACTURE, DELIVERY, OFF-LOAD, INSTALLATION, TEST AND COMMISSIONING, TRAINING AND MAINTENANCE OF THREE (3) ROLLING</a:t>
            </a:r>
            <a:br>
              <a:rPr lang="en-ZA" sz="1600" dirty="0">
                <a:effectLst/>
                <a:latin typeface="Arial" panose="020B0604020202020204" pitchFamily="34" charset="0"/>
              </a:rPr>
            </a:br>
            <a:r>
              <a:rPr lang="en-ZA" sz="1600" b="1" dirty="0">
                <a:effectLst/>
                <a:latin typeface="Arial" panose="020B0604020202020204" pitchFamily="34" charset="0"/>
              </a:rPr>
              <a:t>STOCK MOBILE WHEEL LATHE MACHINE FOR PRASA NEW TRAINS</a:t>
            </a:r>
            <a:br>
              <a:rPr lang="en-ZA" sz="1600" dirty="0">
                <a:effectLst/>
                <a:latin typeface="Arial" panose="020B0604020202020204" pitchFamily="34" charset="0"/>
              </a:rPr>
            </a:br>
            <a:br>
              <a:rPr lang="en-ZA" sz="1600" b="1" dirty="0">
                <a:solidFill>
                  <a:srgbClr val="0052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Z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1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C3B692F8-0CC3-8815-8F23-B9F01E64F9DD}"/>
              </a:ext>
            </a:extLst>
          </p:cNvPr>
          <p:cNvSpPr txBox="1">
            <a:spLocks/>
          </p:cNvSpPr>
          <p:nvPr/>
        </p:nvSpPr>
        <p:spPr bwMode="auto">
          <a:xfrm>
            <a:off x="128588" y="725488"/>
            <a:ext cx="9505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Background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7827" name="Rectangle 6">
            <a:extLst>
              <a:ext uri="{FF2B5EF4-FFF2-40B4-BE49-F238E27FC236}">
                <a16:creationId xmlns:a16="http://schemas.microsoft.com/office/drawing/2014/main" id="{6D0EF0BA-A244-CCD8-0777-1C648079B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537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sz="1400" b="1" dirty="0"/>
          </a:p>
          <a:p>
            <a:pPr marL="285750" indent="-285750" algn="just">
              <a:lnSpc>
                <a:spcPct val="150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PRASA’s Rolling Stock Fleet </a:t>
            </a: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enewal Programme has delivered over </a:t>
            </a: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330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EMU trainsets to date.</a:t>
            </a:r>
          </a:p>
          <a:p>
            <a:pPr marL="285750" indent="-285750" algn="just">
              <a:lnSpc>
                <a:spcPct val="150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new Rolling Stock fleet requires new or refurbished maintenance depots and modern servicing facilities. </a:t>
            </a:r>
          </a:p>
          <a:p>
            <a:pPr marL="285750" indent="-285750" algn="just">
              <a:lnSpc>
                <a:spcPct val="150000"/>
              </a:lnSpc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long-term solution is to modernise and upgrade PRASA’s Rolling Stock maintenance depots through a Depot Modernisation Programme (DMP).      </a:t>
            </a:r>
          </a:p>
          <a:p>
            <a:pPr marL="285750" indent="-285750" algn="just">
              <a:lnSpc>
                <a:spcPct val="150000"/>
              </a:lnSpc>
            </a:pP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Mobile wheel lathe with Synchronised lifting jacks is part of the medium-term intervention solution to address the much needed safety maintenance intervention for the EMU’s wheels.   </a:t>
            </a:r>
            <a:endParaRPr lang="en-ZA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AutoNum type="arabicPeriod" startAt="2"/>
              <a:defRPr/>
            </a:pPr>
            <a:endParaRPr lang="en-GB" sz="24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GB" sz="2400" dirty="0"/>
          </a:p>
          <a:p>
            <a:pPr marL="514350" indent="-514350" eaLnBrk="1" hangingPunct="1">
              <a:spcBef>
                <a:spcPct val="0"/>
              </a:spcBef>
              <a:buFontTx/>
              <a:buAutoNum type="arabicPeriod"/>
              <a:defRPr/>
            </a:pPr>
            <a:endParaRPr lang="en-GB" sz="2400" dirty="0"/>
          </a:p>
        </p:txBody>
      </p:sp>
      <p:sp>
        <p:nvSpPr>
          <p:cNvPr id="48132" name="Rectangle 1">
            <a:extLst>
              <a:ext uri="{FF2B5EF4-FFF2-40B4-BE49-F238E27FC236}">
                <a16:creationId xmlns:a16="http://schemas.microsoft.com/office/drawing/2014/main" id="{C10A9B4C-01DB-FBAE-7CD4-CAECE7F17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1835150"/>
            <a:ext cx="792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ZA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1D081-F6D1-3B91-C033-8C8B0EB6E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5022FD6E-B3E3-8958-396B-7CACA92096D6}"/>
              </a:ext>
            </a:extLst>
          </p:cNvPr>
          <p:cNvSpPr txBox="1">
            <a:spLocks/>
          </p:cNvSpPr>
          <p:nvPr/>
        </p:nvSpPr>
        <p:spPr bwMode="auto">
          <a:xfrm>
            <a:off x="128588" y="725488"/>
            <a:ext cx="9505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Technical Requirements: Mobile Wheel Lathe Machines     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7827" name="Rectangle 6">
            <a:extLst>
              <a:ext uri="{FF2B5EF4-FFF2-40B4-BE49-F238E27FC236}">
                <a16:creationId xmlns:a16="http://schemas.microsoft.com/office/drawing/2014/main" id="{88594A1B-125B-8E14-6CDF-34D5AFCD4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628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  <a:defRPr/>
            </a:pPr>
            <a:r>
              <a:rPr lang="en-ZA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scope of work for this project shall entail the following activities</a:t>
            </a:r>
            <a:r>
              <a:rPr lang="en-GB" sz="2400" b="1" dirty="0"/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sz="1400" b="1" dirty="0"/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 </a:t>
            </a: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Manufacture </a:t>
            </a:r>
            <a:endParaRPr lang="en-Z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Deliver and Off-Load the Mobile wheel lathe machine at the depot and place it into the workshop where the re-profiling will be conducted  </a:t>
            </a:r>
            <a:endParaRPr lang="en-Z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Assemble, Test and Commissioning the machine </a:t>
            </a: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onths </a:t>
            </a:r>
            <a:r>
              <a:rPr lang="en-ZA" sz="1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aintenance program – with an option to extend by 24 months at the sole discretion of PRASA</a:t>
            </a:r>
            <a:endParaRPr lang="en-Z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 of Maintenance Personnel </a:t>
            </a:r>
            <a:endParaRPr lang="en-ZA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AutoNum type="arabicPeriod"/>
            </a:pPr>
            <a:r>
              <a:rPr lang="en-ZA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Hand-over to PRASA 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spcBef>
                <a:spcPct val="0"/>
              </a:spcBef>
              <a:buFont typeface="Arial" panose="020B0604020202020204" pitchFamily="34" charset="0"/>
              <a:buAutoNum type="arabicPeriod" startAt="2"/>
              <a:defRPr/>
            </a:pPr>
            <a:endParaRPr lang="en-GB" sz="24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GB" sz="2400" dirty="0"/>
          </a:p>
          <a:p>
            <a:pPr marL="514350" indent="-514350" eaLnBrk="1" hangingPunct="1">
              <a:spcBef>
                <a:spcPct val="0"/>
              </a:spcBef>
              <a:buFontTx/>
              <a:buAutoNum type="arabicPeriod"/>
              <a:defRPr/>
            </a:pPr>
            <a:endParaRPr lang="en-GB" sz="2400" dirty="0"/>
          </a:p>
        </p:txBody>
      </p:sp>
      <p:sp>
        <p:nvSpPr>
          <p:cNvPr id="48132" name="Rectangle 1">
            <a:extLst>
              <a:ext uri="{FF2B5EF4-FFF2-40B4-BE49-F238E27FC236}">
                <a16:creationId xmlns:a16="http://schemas.microsoft.com/office/drawing/2014/main" id="{61102628-F37B-CCCC-B99B-6409ABD0E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313" y="1835150"/>
            <a:ext cx="792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ZA" altLang="en-US" sz="1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78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8FAAF015-7D12-914F-AB6D-EE616EE6F50F}"/>
              </a:ext>
            </a:extLst>
          </p:cNvPr>
          <p:cNvSpPr txBox="1">
            <a:spLocks/>
          </p:cNvSpPr>
          <p:nvPr/>
        </p:nvSpPr>
        <p:spPr bwMode="auto">
          <a:xfrm>
            <a:off x="128588" y="725488"/>
            <a:ext cx="9505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Technical Requirements: Mobile Wheel Lathe Machines    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9875" name="Rectangle 6">
            <a:extLst>
              <a:ext uri="{FF2B5EF4-FFF2-40B4-BE49-F238E27FC236}">
                <a16:creationId xmlns:a16="http://schemas.microsoft.com/office/drawing/2014/main" id="{A70172E6-626F-112F-BEEC-C9E01190C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356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Arial" panose="020B0604020202020204" pitchFamily="34" charset="0"/>
              </a:rPr>
              <a:t>Targeted Areas By This Project: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en-US" sz="2400" b="1" dirty="0">
              <a:latin typeface="+mn-lt"/>
            </a:endParaRP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Braamfontein,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Durban Yard and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AutoNum type="arabicPeriod"/>
            </a:pPr>
            <a:r>
              <a:rPr lang="en-ZA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Salt River</a:t>
            </a:r>
            <a:r>
              <a:rPr lang="en-ZA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Rolling Stock Maintenance Depots. </a:t>
            </a:r>
            <a:endParaRPr lang="en-Z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eaLnBrk="1" hangingPunct="1">
              <a:spcBef>
                <a:spcPct val="0"/>
              </a:spcBef>
              <a:buFontTx/>
              <a:buAutoNum type="arabicPeriod"/>
              <a:defRPr/>
            </a:pPr>
            <a:endParaRPr lang="en-ZA" altLang="en-US" sz="2400" dirty="0">
              <a:latin typeface="Arial" panose="020B0604020202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Tx/>
              <a:buAutoNum type="arabicPeriod"/>
              <a:defRPr/>
            </a:pPr>
            <a:endParaRPr lang="en-ZA" altLang="en-US" sz="24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ZA" altLang="en-US" sz="1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906" name="Rectangle 79905">
            <a:extLst>
              <a:ext uri="{FF2B5EF4-FFF2-40B4-BE49-F238E27FC236}">
                <a16:creationId xmlns:a16="http://schemas.microsoft.com/office/drawing/2014/main" id="{D48D9584-D2FD-48CE-9E17-4E250B743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61A6A9-B6E5-40A3-76F7-BC0EB4790B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57" r="14454" b="-3"/>
          <a:stretch>
            <a:fillRect/>
          </a:stretch>
        </p:blipFill>
        <p:spPr>
          <a:xfrm>
            <a:off x="2682914" y="10"/>
            <a:ext cx="3734478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Picture 15" descr="D:\Users\pswart\Desktop\Photos\IMG-20180803-WA0013.jpg">
            <a:extLst>
              <a:ext uri="{FF2B5EF4-FFF2-40B4-BE49-F238E27FC236}">
                <a16:creationId xmlns:a16="http://schemas.microsoft.com/office/drawing/2014/main" id="{B2CAFAB6-76C3-7886-F93C-7D2A65708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" r="16605" b="-2"/>
          <a:stretch>
            <a:fillRect/>
          </a:stretch>
        </p:blipFill>
        <p:spPr bwMode="auto">
          <a:xfrm>
            <a:off x="5866892" y="3456433"/>
            <a:ext cx="3277108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Illustration-style sketch of mobile wheel lathe on rail wheels under lifted train">
            <a:extLst>
              <a:ext uri="{FF2B5EF4-FFF2-40B4-BE49-F238E27FC236}">
                <a16:creationId xmlns:a16="http://schemas.microsoft.com/office/drawing/2014/main" id="{42D58097-F2D1-7E06-AB86-6CF83AD8C2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585" r="15925"/>
          <a:stretch>
            <a:fillRect/>
          </a:stretch>
        </p:blipFill>
        <p:spPr bwMode="auto">
          <a:xfrm>
            <a:off x="2722695" y="3456432"/>
            <a:ext cx="369410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</p:spPr>
      </p:pic>
      <p:sp useBgFill="1">
        <p:nvSpPr>
          <p:cNvPr id="79908" name="Freeform: Shape 79907">
            <a:extLst>
              <a:ext uri="{FF2B5EF4-FFF2-40B4-BE49-F238E27FC236}">
                <a16:creationId xmlns:a16="http://schemas.microsoft.com/office/drawing/2014/main" id="{CA17DEF4-6C5D-41C6-8D93-5C7CFD7AD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97852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9910" name="Freeform: Shape 79909">
            <a:extLst>
              <a:ext uri="{FF2B5EF4-FFF2-40B4-BE49-F238E27FC236}">
                <a16:creationId xmlns:a16="http://schemas.microsoft.com/office/drawing/2014/main" id="{22BBC5A3-5C8C-4FB9-AEFF-8778D2C98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89878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250" name="Title 1">
            <a:extLst>
              <a:ext uri="{FF2B5EF4-FFF2-40B4-BE49-F238E27FC236}">
                <a16:creationId xmlns:a16="http://schemas.microsoft.com/office/drawing/2014/main" id="{8AF9835C-358B-5AA9-6413-60D5C11BAABE}"/>
              </a:ext>
            </a:extLst>
          </p:cNvPr>
          <p:cNvSpPr txBox="1">
            <a:spLocks/>
          </p:cNvSpPr>
          <p:nvPr/>
        </p:nvSpPr>
        <p:spPr bwMode="auto">
          <a:xfrm>
            <a:off x="329184" y="1508760"/>
            <a:ext cx="2571750" cy="28986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Technical Requirements: Wheel Cutting, EMUs and Workshop    </a:t>
            </a:r>
          </a:p>
        </p:txBody>
      </p:sp>
      <p:sp>
        <p:nvSpPr>
          <p:cNvPr id="79912" name="Rectangle 79911">
            <a:extLst>
              <a:ext uri="{FF2B5EF4-FFF2-40B4-BE49-F238E27FC236}">
                <a16:creationId xmlns:a16="http://schemas.microsoft.com/office/drawing/2014/main" id="{3BB917E8-D696-4787-96D6-521A9C42F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704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9C889-7BEA-5150-08A3-02A5F259C1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447" r="2" b="4256"/>
          <a:stretch>
            <a:fillRect/>
          </a:stretch>
        </p:blipFill>
        <p:spPr>
          <a:xfrm>
            <a:off x="5883905" y="10"/>
            <a:ext cx="3260096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79914" name="Rectangle 79913">
            <a:extLst>
              <a:ext uri="{FF2B5EF4-FFF2-40B4-BE49-F238E27FC236}">
                <a16:creationId xmlns:a16="http://schemas.microsoft.com/office/drawing/2014/main" id="{39F4C545-E278-42ED-9B78-2EBA464444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4544568"/>
            <a:ext cx="256122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875" name="Rectangle 6">
            <a:extLst>
              <a:ext uri="{FF2B5EF4-FFF2-40B4-BE49-F238E27FC236}">
                <a16:creationId xmlns:a16="http://schemas.microsoft.com/office/drawing/2014/main" id="{FA814D48-BD4F-ED80-037B-AF18C6736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04938"/>
            <a:ext cx="914400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2400" dirty="0">
                <a:latin typeface="+mn-lt"/>
              </a:rPr>
              <a:t>		</a:t>
            </a:r>
            <a:endParaRPr lang="en-US" sz="2400">
              <a:latin typeface="+mn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endParaRPr lang="en-US" sz="2400">
              <a:latin typeface="+mn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ZA" altLang="en-US" sz="2400" dirty="0">
                <a:latin typeface="+mn-lt"/>
              </a:rPr>
              <a:t>	</a:t>
            </a:r>
            <a:endParaRPr lang="en-ZA" altLang="en-US" sz="2400">
              <a:latin typeface="+mn-lt"/>
            </a:endParaRPr>
          </a:p>
          <a:p>
            <a:pPr marL="457200" indent="-457200" eaLnBrk="1" hangingPunct="1">
              <a:spcBef>
                <a:spcPct val="0"/>
              </a:spcBef>
              <a:spcAft>
                <a:spcPts val="600"/>
              </a:spcAft>
              <a:buFontTx/>
              <a:buAutoNum type="arabicPeriod"/>
              <a:defRPr/>
            </a:pPr>
            <a:endParaRPr lang="en-ZA" altLang="en-US" sz="2400" b="1">
              <a:latin typeface="+mn-lt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endParaRPr lang="en-ZA" altLang="en-US" sz="1800" b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40AA435E-0D45-7F55-1549-0926E0B6E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Technical Requirements: Specification of the Work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CCF52A8F-C685-9647-7FFB-B780F7F23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ZA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Product Specification</a:t>
            </a:r>
          </a:p>
          <a:p>
            <a:pPr marL="0" indent="0">
              <a:buNone/>
            </a:pPr>
            <a:r>
              <a:rPr lang="en-ZA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1.1  User Requirement Specification compliance </a:t>
            </a:r>
          </a:p>
          <a:p>
            <a:pPr marL="0" indent="0">
              <a:buNone/>
            </a:pPr>
            <a:endParaRPr lang="en-Z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AutoNum type="arabicPeriod" startAt="2"/>
            </a:pPr>
            <a:r>
              <a:rPr lang="en-ZA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Evaluation Capacity of the Bidder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2.1  Track Record Experience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2.2  Delivery Lead Time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2.3  Qualification, Professional registration and Experience of Key Personnel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2.4  Technical Approach and Methodology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2.5  Quality Management Plan / System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2.6  Financial Capability   </a:t>
            </a:r>
          </a:p>
          <a:p>
            <a:pPr marL="0" indent="0">
              <a:lnSpc>
                <a:spcPct val="150000"/>
              </a:lnSpc>
              <a:buNone/>
            </a:pPr>
            <a:endParaRPr lang="en-ZA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ZA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3.  Pre-Award Condition – Site Visit Assessment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ZA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3.1   Verification of Capacity and Capability at the Manufacturing Plant (where possible at Client’s premises)</a:t>
            </a:r>
          </a:p>
          <a:p>
            <a:pPr marL="0" indent="0">
              <a:lnSpc>
                <a:spcPct val="150000"/>
              </a:lnSpc>
              <a:buNone/>
            </a:pPr>
            <a:endParaRPr lang="en-Z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7B3AB-6ED9-3DE2-8172-F6121DCAD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28D8C92B-40DC-E235-FB78-4D477BEB3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Payment Milestones: Mobile Wheel Lathe 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06854F0D-518E-B64F-D56E-CAE89BCFD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4830763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GB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DESIGN, MANUFACTURE, DELIVERY, OFF-LOAD, INSTALLATION, TEST AND COMMISSIONING AND TRAINING OF ROLLING STOCK MOBILE WHEEL LATHE MACHINES FOR PRASA NEW TRAINS</a:t>
            </a:r>
            <a:endParaRPr lang="en-ZA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ZA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3F3009C-E596-03E9-5708-B7F83176C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189400"/>
              </p:ext>
            </p:extLst>
          </p:nvPr>
        </p:nvGraphicFramePr>
        <p:xfrm>
          <a:off x="1143000" y="1905000"/>
          <a:ext cx="5715000" cy="43118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143">
                  <a:extLst>
                    <a:ext uri="{9D8B030D-6E8A-4147-A177-3AD203B41FA5}">
                      <a16:colId xmlns:a16="http://schemas.microsoft.com/office/drawing/2014/main" val="4051648065"/>
                    </a:ext>
                  </a:extLst>
                </a:gridCol>
                <a:gridCol w="2894761">
                  <a:extLst>
                    <a:ext uri="{9D8B030D-6E8A-4147-A177-3AD203B41FA5}">
                      <a16:colId xmlns:a16="http://schemas.microsoft.com/office/drawing/2014/main" val="2074826376"/>
                    </a:ext>
                  </a:extLst>
                </a:gridCol>
                <a:gridCol w="911370">
                  <a:extLst>
                    <a:ext uri="{9D8B030D-6E8A-4147-A177-3AD203B41FA5}">
                      <a16:colId xmlns:a16="http://schemas.microsoft.com/office/drawing/2014/main" val="3277156559"/>
                    </a:ext>
                  </a:extLst>
                </a:gridCol>
                <a:gridCol w="696356">
                  <a:extLst>
                    <a:ext uri="{9D8B030D-6E8A-4147-A177-3AD203B41FA5}">
                      <a16:colId xmlns:a16="http://schemas.microsoft.com/office/drawing/2014/main" val="2970694043"/>
                    </a:ext>
                  </a:extLst>
                </a:gridCol>
                <a:gridCol w="1035370">
                  <a:extLst>
                    <a:ext uri="{9D8B030D-6E8A-4147-A177-3AD203B41FA5}">
                      <a16:colId xmlns:a16="http://schemas.microsoft.com/office/drawing/2014/main" val="2773756651"/>
                    </a:ext>
                  </a:extLst>
                </a:gridCol>
              </a:tblGrid>
              <a:tr h="314686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#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Description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Date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% of Works 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Amount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(VAT Inclusive)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35426631"/>
                  </a:ext>
                </a:extLst>
              </a:tr>
              <a:tr h="314686">
                <a:tc gridSpan="5">
                  <a:txBody>
                    <a:bodyPr/>
                    <a:lstStyle/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DESIGN, MANUFACTURE, DELIVERY, OFF-LOAD, INSTALLATION, TEST AND COMMISSIONING AND TRAINING OF ROLLING STOCK MOBILE WHEEL LATHE MACHINES FOR PRASA NEW TRAINS</a:t>
                      </a:r>
                      <a:endParaRPr lang="en-ZA" sz="900" dirty="0">
                        <a:effectLst/>
                      </a:endParaRPr>
                    </a:p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 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743859"/>
                  </a:ext>
                </a:extLst>
              </a:tr>
              <a:tr h="314686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#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Description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Date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% of Works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Amount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72393375"/>
                  </a:ext>
                </a:extLst>
              </a:tr>
              <a:tr h="209790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1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Detail Design Approval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10%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R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1468642"/>
                  </a:ext>
                </a:extLst>
              </a:tr>
              <a:tr h="383645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2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Factory Acceptance Testing (FAT):</a:t>
                      </a:r>
                      <a:endParaRPr lang="en-ZA" sz="900" dirty="0">
                        <a:effectLst/>
                      </a:endParaRPr>
                    </a:p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At source, prior to shipment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20%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R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3877239"/>
                  </a:ext>
                </a:extLst>
              </a:tr>
              <a:tr h="209790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3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Delivery to site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 </a:t>
                      </a:r>
                      <a:endParaRPr lang="en-ZA" sz="900" dirty="0">
                        <a:effectLst/>
                      </a:endParaRPr>
                    </a:p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40%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R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66786463"/>
                  </a:ext>
                </a:extLst>
              </a:tr>
              <a:tr h="524477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4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Site Acceptance Testing (SAT):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Verification against equipment shipped, acceptance and signoff by Engineer/Project Manager</a:t>
                      </a:r>
                      <a:endParaRPr lang="en-ZA" sz="900">
                        <a:effectLst/>
                      </a:endParaRPr>
                    </a:p>
                    <a:p>
                      <a:pPr indent="139700" algn="just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just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20%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R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8139274"/>
                  </a:ext>
                </a:extLst>
              </a:tr>
              <a:tr h="209790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5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Release of retention 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tabLst>
                          <a:tab pos="468630" algn="ctr"/>
                        </a:tabLs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>
                        <a:tabLst>
                          <a:tab pos="468630" algn="ctr"/>
                        </a:tabLst>
                      </a:pPr>
                      <a:r>
                        <a:rPr lang="en-GB" sz="700">
                          <a:effectLst/>
                        </a:rPr>
                        <a:t>10%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R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6722380"/>
                  </a:ext>
                </a:extLst>
              </a:tr>
              <a:tr h="349166">
                <a:tc gridSpan="2"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Total payments for design, manufacture, deliver, installation, commissioning and training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[•] -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>
                        <a:tabLst>
                          <a:tab pos="468630" algn="ctr"/>
                        </a:tabLst>
                      </a:pPr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>
                        <a:tabLst>
                          <a:tab pos="468630" algn="ctr"/>
                        </a:tabLst>
                      </a:pPr>
                      <a:r>
                        <a:rPr lang="en-GB" sz="700">
                          <a:effectLst/>
                        </a:rPr>
                        <a:t>100%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R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0805797"/>
                  </a:ext>
                </a:extLst>
              </a:tr>
              <a:tr h="209790">
                <a:tc gridSpan="5"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MAINTENANCE OF ROLLING STOCK MOBILE WHEEL LATHE MACHINES FOR PRASA NEW TRAINS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206226"/>
                  </a:ext>
                </a:extLst>
              </a:tr>
              <a:tr h="314686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#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Description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Date Range 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700" dirty="0">
                          <a:effectLst/>
                        </a:rPr>
                        <a:t> </a:t>
                      </a:r>
                      <a:endParaRPr lang="en-ZA" sz="900" dirty="0">
                        <a:effectLst/>
                      </a:endParaRPr>
                    </a:p>
                    <a:p>
                      <a:pPr algn="ctr"/>
                      <a:r>
                        <a:rPr lang="en-GB" sz="700" dirty="0">
                          <a:effectLst/>
                        </a:rPr>
                        <a:t>Amount</a:t>
                      </a:r>
                      <a:endParaRPr lang="en-ZA" sz="900" dirty="0">
                        <a:effectLst/>
                      </a:endParaRPr>
                    </a:p>
                    <a:p>
                      <a:pPr algn="ctr"/>
                      <a:r>
                        <a:rPr lang="en-GB" sz="700" dirty="0">
                          <a:effectLst/>
                        </a:rPr>
                        <a:t>(VAT Inclusive)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782844"/>
                  </a:ext>
                </a:extLst>
              </a:tr>
              <a:tr h="304002"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1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dirty="0">
                          <a:effectLst/>
                        </a:rPr>
                        <a:t>Fixed monthly maintenance fee for a period of </a:t>
                      </a:r>
                      <a:r>
                        <a:rPr lang="en-GB" sz="700" b="1" dirty="0">
                          <a:effectLst/>
                        </a:rPr>
                        <a:t>36 months</a:t>
                      </a:r>
                      <a:endParaRPr lang="en-ZA" sz="9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 dirty="0">
                          <a:effectLst/>
                        </a:rPr>
                        <a:t> </a:t>
                      </a:r>
                      <a:endParaRPr lang="en-ZA" sz="900" dirty="0">
                        <a:effectLst/>
                      </a:endParaRPr>
                    </a:p>
                    <a:p>
                      <a:pPr algn="ctr"/>
                      <a:r>
                        <a:rPr lang="en-GB" sz="700" dirty="0">
                          <a:effectLst/>
                        </a:rPr>
                        <a:t>36 months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R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840657"/>
                  </a:ext>
                </a:extLst>
              </a:tr>
              <a:tr h="304002">
                <a:tc gridSpan="2"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Total payments for maintenance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139700" algn="ctr"/>
                      <a:r>
                        <a:rPr lang="en-GB" sz="700">
                          <a:effectLst/>
                        </a:rPr>
                        <a:t> </a:t>
                      </a:r>
                      <a:endParaRPr lang="en-ZA" sz="900">
                        <a:effectLst/>
                      </a:endParaRPr>
                    </a:p>
                    <a:p>
                      <a:pPr indent="139700" algn="ctr"/>
                      <a:r>
                        <a:rPr lang="en-GB" sz="700">
                          <a:effectLst/>
                        </a:rPr>
                        <a:t>R [•]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504431"/>
                  </a:ext>
                </a:extLst>
              </a:tr>
              <a:tr h="304002">
                <a:tc gridSpan="3">
                  <a:txBody>
                    <a:bodyPr/>
                    <a:lstStyle/>
                    <a:p>
                      <a:pPr algn="ctr"/>
                      <a:r>
                        <a:rPr lang="en-GB" sz="700">
                          <a:effectLst/>
                        </a:rPr>
                        <a:t>Grand Total </a:t>
                      </a:r>
                      <a:endParaRPr lang="en-ZA" sz="900">
                        <a:effectLst/>
                      </a:endParaRPr>
                    </a:p>
                    <a:p>
                      <a:pPr algn="ctr"/>
                      <a:r>
                        <a:rPr lang="en-GB" sz="700">
                          <a:effectLst/>
                        </a:rPr>
                        <a:t>(Contract Price)</a:t>
                      </a:r>
                      <a:endParaRPr lang="en-ZA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5628" marR="55628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 </a:t>
                      </a:r>
                      <a:endParaRPr lang="en-ZA" sz="900" dirty="0">
                        <a:effectLst/>
                      </a:endParaRPr>
                    </a:p>
                    <a:p>
                      <a:pPr indent="139700" algn="ctr"/>
                      <a:r>
                        <a:rPr lang="en-GB" sz="700" dirty="0">
                          <a:effectLst/>
                        </a:rPr>
                        <a:t>R [•]</a:t>
                      </a:r>
                      <a:endParaRPr lang="en-ZA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898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20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6152B-C936-13F0-B771-87CF55020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D77FCD05-6F53-AF9F-6A51-7F5E016A7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143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en-GB" altLang="en-US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Expected Delivery Schedule: Mobile Wheel Lathe </a:t>
            </a:r>
            <a:endParaRPr lang="en-US" altLang="en-US" sz="2400" b="1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C3CD527-6ABB-934F-3B42-FF9817AE89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93080"/>
              </p:ext>
            </p:extLst>
          </p:nvPr>
        </p:nvGraphicFramePr>
        <p:xfrm>
          <a:off x="685801" y="1371601"/>
          <a:ext cx="5653911" cy="464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4297">
                  <a:extLst>
                    <a:ext uri="{9D8B030D-6E8A-4147-A177-3AD203B41FA5}">
                      <a16:colId xmlns:a16="http://schemas.microsoft.com/office/drawing/2014/main" val="630818939"/>
                    </a:ext>
                  </a:extLst>
                </a:gridCol>
                <a:gridCol w="2119614">
                  <a:extLst>
                    <a:ext uri="{9D8B030D-6E8A-4147-A177-3AD203B41FA5}">
                      <a16:colId xmlns:a16="http://schemas.microsoft.com/office/drawing/2014/main" val="609582356"/>
                    </a:ext>
                  </a:extLst>
                </a:gridCol>
              </a:tblGrid>
              <a:tr h="3511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Milestone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05319441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Advert </a:t>
                      </a:r>
                      <a:endParaRPr lang="en-ZA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 August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70687701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Compulsory Tender Briefing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70249615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Closing Date for Questions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12561816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Closing Date for Responses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69110507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Closing Date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Early September 2026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73250726"/>
                  </a:ext>
                </a:extLst>
              </a:tr>
              <a:tr h="3265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Evaluations (BEC)</a:t>
                      </a:r>
                      <a:endParaRPr lang="en-ZA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 2026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October 2026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6826990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Bid Adjudication </a:t>
                      </a:r>
                      <a:endParaRPr lang="en-ZA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29233327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Tender Approval as per the Delegation of Authority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70902445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Award to successful Bidder </a:t>
                      </a:r>
                      <a:endParaRPr lang="en-ZA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October 2026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3565142"/>
                  </a:ext>
                </a:extLst>
              </a:tr>
              <a:tr h="3193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Contract negotiation and signing of contract  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November 2026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87576795"/>
                  </a:ext>
                </a:extLst>
              </a:tr>
              <a:tr h="109663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Implementation to Completion and Hand-Over inclusive of 36 months Maintenance 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November 2026 to October 2027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ZA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October 2027 to September 2030</a:t>
                      </a:r>
                      <a:endParaRPr lang="en-ZA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04316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247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6C66F1F2-12A6-2CAA-624A-3426FC5EB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463" y="3244850"/>
            <a:ext cx="5553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ZA" altLang="en-US" sz="7200">
                <a:latin typeface="Arial" panose="020B0604020202020204" pitchFamily="34" charset="0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7161</TotalTime>
  <Words>678</Words>
  <Application>Microsoft Office PowerPoint</Application>
  <PresentationFormat>On-screen Show (4:3)</PresentationFormat>
  <Paragraphs>171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3_Office Theme</vt:lpstr>
      <vt:lpstr>Maintenance Equipment of the New EMUs   APPOINTMENT OF A SERVICE PROVIDER FOR THE DESIGN, MANUFACTURE, DELIVERY, OFF-LOAD, INSTALLATION, TEST AND COMMISSIONING, TRAINING AND MAINTENANCE OF THREE (3) ROLLING STOCK MOBILE WHEEL LATHE MACHINE FOR PRASA NEW TRAINS   </vt:lpstr>
      <vt:lpstr>PowerPoint Presentation</vt:lpstr>
      <vt:lpstr>PowerPoint Presentation</vt:lpstr>
      <vt:lpstr>PowerPoint Presentation</vt:lpstr>
      <vt:lpstr>PowerPoint Presentation</vt:lpstr>
      <vt:lpstr>Technical Requirements: Specification of the Work</vt:lpstr>
      <vt:lpstr>Payment Milestones: Mobile Wheel Lathe </vt:lpstr>
      <vt:lpstr>Expected Delivery Schedule: Mobile Wheel Lathe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Tsholo</dc:creator>
  <cp:lastModifiedBy>Bafana Fani Nhlapo</cp:lastModifiedBy>
  <cp:revision>303</cp:revision>
  <dcterms:created xsi:type="dcterms:W3CDTF">2014-02-04T20:16:09Z</dcterms:created>
  <dcterms:modified xsi:type="dcterms:W3CDTF">2026-08-19T02:30:39Z</dcterms:modified>
</cp:coreProperties>
</file>