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553" r:id="rId2"/>
  </p:sldMasterIdLst>
  <p:notesMasterIdLst>
    <p:notesMasterId r:id="rId13"/>
  </p:notesMasterIdLst>
  <p:sldIdLst>
    <p:sldId id="654" r:id="rId3"/>
    <p:sldId id="655" r:id="rId4"/>
    <p:sldId id="668" r:id="rId5"/>
    <p:sldId id="658" r:id="rId6"/>
    <p:sldId id="666" r:id="rId7"/>
    <p:sldId id="670" r:id="rId8"/>
    <p:sldId id="653" r:id="rId9"/>
    <p:sldId id="667" r:id="rId10"/>
    <p:sldId id="669" r:id="rId11"/>
    <p:sldId id="644" r:id="rId12"/>
  </p:sldIdLst>
  <p:sldSz cx="9144000" cy="6858000" type="screen4x3"/>
  <p:notesSz cx="7099300" cy="10236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D09DF2-0CDD-4993-A565-9CA10CE0725A}" v="12" dt="2026-08-19T02:36:48.3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61" autoAdjust="0"/>
    <p:restoredTop sz="96197" autoAdjust="0"/>
  </p:normalViewPr>
  <p:slideViewPr>
    <p:cSldViewPr>
      <p:cViewPr>
        <p:scale>
          <a:sx n="66" d="100"/>
          <a:sy n="66" d="100"/>
        </p:scale>
        <p:origin x="835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fana Fani Nhlapo" userId="788fa21c-5c8b-46af-8c98-9f629c6be3c8" providerId="ADAL" clId="{4CE90C0F-292A-48EF-A25C-B99D5AC62271}"/>
    <pc:docChg chg="undo custSel addSld modSld">
      <pc:chgData name="Bafana Fani Nhlapo" userId="788fa21c-5c8b-46af-8c98-9f629c6be3c8" providerId="ADAL" clId="{4CE90C0F-292A-48EF-A25C-B99D5AC62271}" dt="2026-08-19T02:43:52.071" v="172" actId="122"/>
      <pc:docMkLst>
        <pc:docMk/>
      </pc:docMkLst>
      <pc:sldChg chg="modSp">
        <pc:chgData name="Bafana Fani Nhlapo" userId="788fa21c-5c8b-46af-8c98-9f629c6be3c8" providerId="ADAL" clId="{4CE90C0F-292A-48EF-A25C-B99D5AC62271}" dt="2026-08-19T02:32:11.285" v="162"/>
        <pc:sldMkLst>
          <pc:docMk/>
          <pc:sldMk cId="0" sldId="653"/>
        </pc:sldMkLst>
        <pc:spChg chg="mod">
          <ac:chgData name="Bafana Fani Nhlapo" userId="788fa21c-5c8b-46af-8c98-9f629c6be3c8" providerId="ADAL" clId="{4CE90C0F-292A-48EF-A25C-B99D5AC62271}" dt="2026-08-19T02:32:11.285" v="162"/>
          <ac:spMkLst>
            <pc:docMk/>
            <pc:sldMk cId="0" sldId="653"/>
            <ac:spMk id="59395" creationId="{CCF52A8F-C685-9647-7FFB-B780F7F237D0}"/>
          </ac:spMkLst>
        </pc:spChg>
      </pc:sldChg>
      <pc:sldChg chg="modSp mod">
        <pc:chgData name="Bafana Fani Nhlapo" userId="788fa21c-5c8b-46af-8c98-9f629c6be3c8" providerId="ADAL" clId="{4CE90C0F-292A-48EF-A25C-B99D5AC62271}" dt="2026-08-19T02:43:52.071" v="172" actId="122"/>
        <pc:sldMkLst>
          <pc:docMk/>
          <pc:sldMk cId="0" sldId="654"/>
        </pc:sldMkLst>
        <pc:spChg chg="mod">
          <ac:chgData name="Bafana Fani Nhlapo" userId="788fa21c-5c8b-46af-8c98-9f629c6be3c8" providerId="ADAL" clId="{4CE90C0F-292A-48EF-A25C-B99D5AC62271}" dt="2026-08-19T02:43:52.071" v="172" actId="122"/>
          <ac:spMkLst>
            <pc:docMk/>
            <pc:sldMk cId="0" sldId="654"/>
            <ac:spMk id="12" creationId="{56B6B70C-8274-2B55-41A6-F9245039383E}"/>
          </ac:spMkLst>
        </pc:spChg>
        <pc:spChg chg="mod">
          <ac:chgData name="Bafana Fani Nhlapo" userId="788fa21c-5c8b-46af-8c98-9f629c6be3c8" providerId="ADAL" clId="{4CE90C0F-292A-48EF-A25C-B99D5AC62271}" dt="2026-08-19T02:14:42.682" v="18" actId="20577"/>
          <ac:spMkLst>
            <pc:docMk/>
            <pc:sldMk cId="0" sldId="654"/>
            <ac:spMk id="47110" creationId="{05CC4AC4-4E21-9A3E-C735-BD83B90BA8B8}"/>
          </ac:spMkLst>
        </pc:spChg>
      </pc:sldChg>
      <pc:sldChg chg="modSp mod">
        <pc:chgData name="Bafana Fani Nhlapo" userId="788fa21c-5c8b-46af-8c98-9f629c6be3c8" providerId="ADAL" clId="{4CE90C0F-292A-48EF-A25C-B99D5AC62271}" dt="2026-08-19T02:15:15.576" v="24" actId="20577"/>
        <pc:sldMkLst>
          <pc:docMk/>
          <pc:sldMk cId="0" sldId="655"/>
        </pc:sldMkLst>
        <pc:spChg chg="mod">
          <ac:chgData name="Bafana Fani Nhlapo" userId="788fa21c-5c8b-46af-8c98-9f629c6be3c8" providerId="ADAL" clId="{4CE90C0F-292A-48EF-A25C-B99D5AC62271}" dt="2026-08-19T02:15:15.576" v="24" actId="20577"/>
          <ac:spMkLst>
            <pc:docMk/>
            <pc:sldMk cId="0" sldId="655"/>
            <ac:spMk id="77827" creationId="{6D0EF0BA-A244-CCD8-0777-1C648079BCCE}"/>
          </ac:spMkLst>
        </pc:spChg>
      </pc:sldChg>
      <pc:sldChg chg="modSp mod">
        <pc:chgData name="Bafana Fani Nhlapo" userId="788fa21c-5c8b-46af-8c98-9f629c6be3c8" providerId="ADAL" clId="{4CE90C0F-292A-48EF-A25C-B99D5AC62271}" dt="2026-08-19T02:19:47.827" v="104" actId="20577"/>
        <pc:sldMkLst>
          <pc:docMk/>
          <pc:sldMk cId="0" sldId="658"/>
        </pc:sldMkLst>
        <pc:spChg chg="mod">
          <ac:chgData name="Bafana Fani Nhlapo" userId="788fa21c-5c8b-46af-8c98-9f629c6be3c8" providerId="ADAL" clId="{4CE90C0F-292A-48EF-A25C-B99D5AC62271}" dt="2026-08-19T02:19:47.827" v="104" actId="20577"/>
          <ac:spMkLst>
            <pc:docMk/>
            <pc:sldMk cId="0" sldId="658"/>
            <ac:spMk id="79875" creationId="{A70172E6-626F-112F-BEEC-C9E01190C19F}"/>
          </ac:spMkLst>
        </pc:spChg>
      </pc:sldChg>
      <pc:sldChg chg="addSp modSp mod setBg">
        <pc:chgData name="Bafana Fani Nhlapo" userId="788fa21c-5c8b-46af-8c98-9f629c6be3c8" providerId="ADAL" clId="{4CE90C0F-292A-48EF-A25C-B99D5AC62271}" dt="2026-08-19T02:26:31.246" v="161" actId="20577"/>
        <pc:sldMkLst>
          <pc:docMk/>
          <pc:sldMk cId="0" sldId="666"/>
        </pc:sldMkLst>
        <pc:spChg chg="mod">
          <ac:chgData name="Bafana Fani Nhlapo" userId="788fa21c-5c8b-46af-8c98-9f629c6be3c8" providerId="ADAL" clId="{4CE90C0F-292A-48EF-A25C-B99D5AC62271}" dt="2026-08-19T02:26:31.246" v="161" actId="20577"/>
          <ac:spMkLst>
            <pc:docMk/>
            <pc:sldMk cId="0" sldId="666"/>
            <ac:spMk id="53250" creationId="{8AF9835C-358B-5AA9-6413-60D5C11BAABE}"/>
          </ac:spMkLst>
        </pc:spChg>
        <pc:spChg chg="mod">
          <ac:chgData name="Bafana Fani Nhlapo" userId="788fa21c-5c8b-46af-8c98-9f629c6be3c8" providerId="ADAL" clId="{4CE90C0F-292A-48EF-A25C-B99D5AC62271}" dt="2026-08-19T02:25:55.151" v="153" actId="26606"/>
          <ac:spMkLst>
            <pc:docMk/>
            <pc:sldMk cId="0" sldId="666"/>
            <ac:spMk id="79875" creationId="{FA814D48-BD4F-ED80-037B-AF18C67361E0}"/>
          </ac:spMkLst>
        </pc:spChg>
        <pc:spChg chg="add">
          <ac:chgData name="Bafana Fani Nhlapo" userId="788fa21c-5c8b-46af-8c98-9f629c6be3c8" providerId="ADAL" clId="{4CE90C0F-292A-48EF-A25C-B99D5AC62271}" dt="2026-08-19T02:25:55.151" v="153" actId="26606"/>
          <ac:spMkLst>
            <pc:docMk/>
            <pc:sldMk cId="0" sldId="666"/>
            <ac:spMk id="79880" creationId="{6234BCC6-39B9-47D9-8BF8-C665401AE23C}"/>
          </ac:spMkLst>
        </pc:spChg>
        <pc:spChg chg="add">
          <ac:chgData name="Bafana Fani Nhlapo" userId="788fa21c-5c8b-46af-8c98-9f629c6be3c8" providerId="ADAL" clId="{4CE90C0F-292A-48EF-A25C-B99D5AC62271}" dt="2026-08-19T02:25:55.151" v="153" actId="26606"/>
          <ac:spMkLst>
            <pc:docMk/>
            <pc:sldMk cId="0" sldId="666"/>
            <ac:spMk id="79882" creationId="{72A9CE9D-DAC3-40AF-B504-78A64A909F9D}"/>
          </ac:spMkLst>
        </pc:spChg>
        <pc:spChg chg="add">
          <ac:chgData name="Bafana Fani Nhlapo" userId="788fa21c-5c8b-46af-8c98-9f629c6be3c8" providerId="ADAL" clId="{4CE90C0F-292A-48EF-A25C-B99D5AC62271}" dt="2026-08-19T02:25:55.151" v="153" actId="26606"/>
          <ac:spMkLst>
            <pc:docMk/>
            <pc:sldMk cId="0" sldId="666"/>
            <ac:spMk id="79884" creationId="{506D7452-6CDE-4381-86CE-07B2459383D5}"/>
          </ac:spMkLst>
        </pc:spChg>
        <pc:spChg chg="add">
          <ac:chgData name="Bafana Fani Nhlapo" userId="788fa21c-5c8b-46af-8c98-9f629c6be3c8" providerId="ADAL" clId="{4CE90C0F-292A-48EF-A25C-B99D5AC62271}" dt="2026-08-19T02:25:55.151" v="153" actId="26606"/>
          <ac:spMkLst>
            <pc:docMk/>
            <pc:sldMk cId="0" sldId="666"/>
            <ac:spMk id="79886" creationId="{762DA937-8B55-4317-BD32-98D7AF30E39E}"/>
          </ac:spMkLst>
        </pc:spChg>
        <pc:spChg chg="add">
          <ac:chgData name="Bafana Fani Nhlapo" userId="788fa21c-5c8b-46af-8c98-9f629c6be3c8" providerId="ADAL" clId="{4CE90C0F-292A-48EF-A25C-B99D5AC62271}" dt="2026-08-19T02:25:55.151" v="153" actId="26606"/>
          <ac:spMkLst>
            <pc:docMk/>
            <pc:sldMk cId="0" sldId="666"/>
            <ac:spMk id="79888" creationId="{C52EE5A8-045B-4D39-8ED1-513334085EEC}"/>
          </ac:spMkLst>
        </pc:spChg>
        <pc:picChg chg="mod ord">
          <ac:chgData name="Bafana Fani Nhlapo" userId="788fa21c-5c8b-46af-8c98-9f629c6be3c8" providerId="ADAL" clId="{4CE90C0F-292A-48EF-A25C-B99D5AC62271}" dt="2026-08-19T02:25:55.151" v="153" actId="26606"/>
          <ac:picMkLst>
            <pc:docMk/>
            <pc:sldMk cId="0" sldId="666"/>
            <ac:picMk id="6" creationId="{C584BAAE-B1FB-17B4-211A-13FD4F9276C1}"/>
          </ac:picMkLst>
        </pc:picChg>
        <pc:picChg chg="mod ord">
          <ac:chgData name="Bafana Fani Nhlapo" userId="788fa21c-5c8b-46af-8c98-9f629c6be3c8" providerId="ADAL" clId="{4CE90C0F-292A-48EF-A25C-B99D5AC62271}" dt="2026-08-19T02:25:55.151" v="153" actId="26606"/>
          <ac:picMkLst>
            <pc:docMk/>
            <pc:sldMk cId="0" sldId="666"/>
            <ac:picMk id="7" creationId="{AEE305E9-E8EE-83FB-AA00-2D43CE633A78}"/>
          </ac:picMkLst>
        </pc:picChg>
      </pc:sldChg>
      <pc:sldChg chg="modSp mod">
        <pc:chgData name="Bafana Fani Nhlapo" userId="788fa21c-5c8b-46af-8c98-9f629c6be3c8" providerId="ADAL" clId="{4CE90C0F-292A-48EF-A25C-B99D5AC62271}" dt="2026-08-19T02:16:43.090" v="93" actId="20577"/>
        <pc:sldMkLst>
          <pc:docMk/>
          <pc:sldMk cId="1436578163" sldId="668"/>
        </pc:sldMkLst>
        <pc:spChg chg="mod">
          <ac:chgData name="Bafana Fani Nhlapo" userId="788fa21c-5c8b-46af-8c98-9f629c6be3c8" providerId="ADAL" clId="{4CE90C0F-292A-48EF-A25C-B99D5AC62271}" dt="2026-08-19T02:16:43.090" v="93" actId="20577"/>
          <ac:spMkLst>
            <pc:docMk/>
            <pc:sldMk cId="1436578163" sldId="668"/>
            <ac:spMk id="77827" creationId="{88594A1B-125B-8E14-6CDF-34D5AFCD4AF8}"/>
          </ac:spMkLst>
        </pc:spChg>
      </pc:sldChg>
      <pc:sldChg chg="modSp mod">
        <pc:chgData name="Bafana Fani Nhlapo" userId="788fa21c-5c8b-46af-8c98-9f629c6be3c8" providerId="ADAL" clId="{4CE90C0F-292A-48EF-A25C-B99D5AC62271}" dt="2026-08-19T02:36:48.399" v="170"/>
        <pc:sldMkLst>
          <pc:docMk/>
          <pc:sldMk cId="3303247979" sldId="669"/>
        </pc:sldMkLst>
        <pc:graphicFrameChg chg="mod modGraphic">
          <ac:chgData name="Bafana Fani Nhlapo" userId="788fa21c-5c8b-46af-8c98-9f629c6be3c8" providerId="ADAL" clId="{4CE90C0F-292A-48EF-A25C-B99D5AC62271}" dt="2026-08-19T02:36:48.399" v="170"/>
          <ac:graphicFrameMkLst>
            <pc:docMk/>
            <pc:sldMk cId="3303247979" sldId="669"/>
            <ac:graphicFrameMk id="3" creationId="{FC3CD527-6ABB-934F-3B42-FF9817AE891C}"/>
          </ac:graphicFrameMkLst>
        </pc:graphicFrameChg>
      </pc:sldChg>
      <pc:sldChg chg="addSp delSp modSp add mod setBg">
        <pc:chgData name="Bafana Fani Nhlapo" userId="788fa21c-5c8b-46af-8c98-9f629c6be3c8" providerId="ADAL" clId="{4CE90C0F-292A-48EF-A25C-B99D5AC62271}" dt="2026-08-19T02:22:51.751" v="147" actId="6549"/>
        <pc:sldMkLst>
          <pc:docMk/>
          <pc:sldMk cId="1828460404" sldId="670"/>
        </pc:sldMkLst>
        <pc:spChg chg="mod ord">
          <ac:chgData name="Bafana Fani Nhlapo" userId="788fa21c-5c8b-46af-8c98-9f629c6be3c8" providerId="ADAL" clId="{4CE90C0F-292A-48EF-A25C-B99D5AC62271}" dt="2026-08-19T02:22:51.751" v="147" actId="6549"/>
          <ac:spMkLst>
            <pc:docMk/>
            <pc:sldMk cId="1828460404" sldId="670"/>
            <ac:spMk id="53250" creationId="{05D87F45-721B-DFEF-35DA-1A0111052AF5}"/>
          </ac:spMkLst>
        </pc:spChg>
        <pc:spChg chg="mod ord">
          <ac:chgData name="Bafana Fani Nhlapo" userId="788fa21c-5c8b-46af-8c98-9f629c6be3c8" providerId="ADAL" clId="{4CE90C0F-292A-48EF-A25C-B99D5AC62271}" dt="2026-08-19T02:22:21.395" v="116" actId="26606"/>
          <ac:spMkLst>
            <pc:docMk/>
            <pc:sldMk cId="1828460404" sldId="670"/>
            <ac:spMk id="79875" creationId="{0457CBE7-B7C4-85B3-1E6C-08B1026BFF60}"/>
          </ac:spMkLst>
        </pc:spChg>
        <pc:spChg chg="add">
          <ac:chgData name="Bafana Fani Nhlapo" userId="788fa21c-5c8b-46af-8c98-9f629c6be3c8" providerId="ADAL" clId="{4CE90C0F-292A-48EF-A25C-B99D5AC62271}" dt="2026-08-19T02:22:21.395" v="116" actId="26606"/>
          <ac:spMkLst>
            <pc:docMk/>
            <pc:sldMk cId="1828460404" sldId="670"/>
            <ac:spMk id="79880" creationId="{6234BCC6-39B9-47D9-8BF8-C665401AE23C}"/>
          </ac:spMkLst>
        </pc:spChg>
        <pc:spChg chg="add">
          <ac:chgData name="Bafana Fani Nhlapo" userId="788fa21c-5c8b-46af-8c98-9f629c6be3c8" providerId="ADAL" clId="{4CE90C0F-292A-48EF-A25C-B99D5AC62271}" dt="2026-08-19T02:22:21.395" v="116" actId="26606"/>
          <ac:spMkLst>
            <pc:docMk/>
            <pc:sldMk cId="1828460404" sldId="670"/>
            <ac:spMk id="79882" creationId="{72A9CE9D-DAC3-40AF-B504-78A64A909F9D}"/>
          </ac:spMkLst>
        </pc:spChg>
        <pc:spChg chg="add">
          <ac:chgData name="Bafana Fani Nhlapo" userId="788fa21c-5c8b-46af-8c98-9f629c6be3c8" providerId="ADAL" clId="{4CE90C0F-292A-48EF-A25C-B99D5AC62271}" dt="2026-08-19T02:22:21.395" v="116" actId="26606"/>
          <ac:spMkLst>
            <pc:docMk/>
            <pc:sldMk cId="1828460404" sldId="670"/>
            <ac:spMk id="79884" creationId="{506D7452-6CDE-4381-86CE-07B2459383D5}"/>
          </ac:spMkLst>
        </pc:spChg>
        <pc:spChg chg="add">
          <ac:chgData name="Bafana Fani Nhlapo" userId="788fa21c-5c8b-46af-8c98-9f629c6be3c8" providerId="ADAL" clId="{4CE90C0F-292A-48EF-A25C-B99D5AC62271}" dt="2026-08-19T02:22:21.395" v="116" actId="26606"/>
          <ac:spMkLst>
            <pc:docMk/>
            <pc:sldMk cId="1828460404" sldId="670"/>
            <ac:spMk id="79886" creationId="{762DA937-8B55-4317-BD32-98D7AF30E39E}"/>
          </ac:spMkLst>
        </pc:spChg>
        <pc:spChg chg="add">
          <ac:chgData name="Bafana Fani Nhlapo" userId="788fa21c-5c8b-46af-8c98-9f629c6be3c8" providerId="ADAL" clId="{4CE90C0F-292A-48EF-A25C-B99D5AC62271}" dt="2026-08-19T02:22:21.395" v="116" actId="26606"/>
          <ac:spMkLst>
            <pc:docMk/>
            <pc:sldMk cId="1828460404" sldId="670"/>
            <ac:spMk id="79888" creationId="{C52EE5A8-045B-4D39-8ED1-513334085EEC}"/>
          </ac:spMkLst>
        </pc:spChg>
        <pc:picChg chg="add mod">
          <ac:chgData name="Bafana Fani Nhlapo" userId="788fa21c-5c8b-46af-8c98-9f629c6be3c8" providerId="ADAL" clId="{4CE90C0F-292A-48EF-A25C-B99D5AC62271}" dt="2026-08-19T02:22:21.395" v="116" actId="26606"/>
          <ac:picMkLst>
            <pc:docMk/>
            <pc:sldMk cId="1828460404" sldId="670"/>
            <ac:picMk id="2" creationId="{555EF4D1-4077-3CAD-8F31-92CBA94EE9B9}"/>
          </ac:picMkLst>
        </pc:picChg>
        <pc:picChg chg="add mod">
          <ac:chgData name="Bafana Fani Nhlapo" userId="788fa21c-5c8b-46af-8c98-9f629c6be3c8" providerId="ADAL" clId="{4CE90C0F-292A-48EF-A25C-B99D5AC62271}" dt="2026-08-19T02:22:21.395" v="116" actId="26606"/>
          <ac:picMkLst>
            <pc:docMk/>
            <pc:sldMk cId="1828460404" sldId="670"/>
            <ac:picMk id="3" creationId="{CBE0C2CE-6BBD-3213-8E3E-418331817EB4}"/>
          </ac:picMkLst>
        </pc:picChg>
        <pc:picChg chg="del">
          <ac:chgData name="Bafana Fani Nhlapo" userId="788fa21c-5c8b-46af-8c98-9f629c6be3c8" providerId="ADAL" clId="{4CE90C0F-292A-48EF-A25C-B99D5AC62271}" dt="2026-08-19T02:21:07.895" v="106" actId="478"/>
          <ac:picMkLst>
            <pc:docMk/>
            <pc:sldMk cId="1828460404" sldId="670"/>
            <ac:picMk id="6" creationId="{D3EE8D6C-6FB6-83FD-DADC-61E107447FEF}"/>
          </ac:picMkLst>
        </pc:picChg>
        <pc:picChg chg="del">
          <ac:chgData name="Bafana Fani Nhlapo" userId="788fa21c-5c8b-46af-8c98-9f629c6be3c8" providerId="ADAL" clId="{4CE90C0F-292A-48EF-A25C-B99D5AC62271}" dt="2026-08-19T02:21:08.934" v="107" actId="478"/>
          <ac:picMkLst>
            <pc:docMk/>
            <pc:sldMk cId="1828460404" sldId="670"/>
            <ac:picMk id="7" creationId="{2DF203CA-D3A3-5CBF-2646-101F13588D6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B20B96-E499-2614-7844-2BD46469E2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783765-523F-1636-29C3-94B0F0932F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6198264-0378-3043-A529-C021B761E29F}" type="datetimeFigureOut">
              <a:rPr lang="en-ZA"/>
              <a:pPr>
                <a:defRPr/>
              </a:pPr>
              <a:t>2026/08/19</a:t>
            </a:fld>
            <a:endParaRPr lang="en-ZA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E66D67F-1D06-A6A0-214F-498C310F3B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en-ZA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A463DC-BD6B-D571-7DFF-7A4BF8EF6F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4862513"/>
            <a:ext cx="5680075" cy="4605337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ZA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F2D0A-6E8B-0CD3-E025-DAF1CA235E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AE6BB-9634-DAD8-B764-FECA77C0E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fld id="{B78A175A-076B-2D4A-BEBE-E1A8C0913A88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A175A-076B-2D4A-BEBE-E1A8C0913A88}" type="slidenum">
              <a:rPr lang="en-ZA" altLang="en-US" smtClean="0"/>
              <a:pPr/>
              <a:t>1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546282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A175A-076B-2D4A-BEBE-E1A8C0913A88}" type="slidenum">
              <a:rPr lang="en-ZA" altLang="en-US" smtClean="0"/>
              <a:pPr/>
              <a:t>6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9069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BAC44-2D2D-1ED6-3350-FA57D2BAE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8BB89-BA27-6F42-8DBC-D0833CEDEF51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20CB2-1081-168C-1E37-EB0DCFE9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940A6-638E-FE43-7056-58102189C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09BF9-5269-6C41-B04F-2759A733E0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55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9C4B4-6D93-9A07-DB89-4EEC6647B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933D0-DA09-9742-845C-24BA90361564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4B9B2-BB26-8A7D-68E7-2E61FE00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8FEB1-0A5B-FB3C-1903-028AE490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EC9B7-E22D-B843-9C5D-61F5364616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602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6F111-EA89-6CC2-BBCE-300DA80E5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81AF0-120F-8B45-BEAD-433DFC340B95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03B6F-27E1-1336-F482-DC00DDB8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16B8D-F1D6-BD83-8CC4-613F9251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072D9-018A-634C-8C90-76E094E4B6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32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AF219A7-E910-C8CE-ACB6-F11C44247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CB91D-5638-7C47-BBA4-A1E3745592E0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86D37A8-0E6F-ADEE-8F6E-B77B27111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198F74B-F1CD-4A48-E01A-22088B85D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E3FF6-9510-6C47-B5DA-613B23B7E6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73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815482-6DEE-1418-6BB3-6E30FD6E7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A73ED-23C5-954D-A679-0119DE8E5921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6C31E10-6EAD-7A3C-7860-A754D49D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B7B0B31-DA87-A9EF-A59E-652D88BE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D9498-A86F-4443-B1E3-A48FC44A43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7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C621B3-78A6-2B5E-62F1-90C3364A8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EC12-C00F-8447-BF4D-580C441BB9B6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4DE2026-53DD-4D1D-36D2-E2B8EB2A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08BF8F-4890-3F49-063E-16E959F9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00FF7-A299-AF43-B50D-2FCCF5B6C3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11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33627EC-2B68-C1F0-65DB-301C11028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79D53-290A-8B4C-B0E9-96E9372C4D30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20B5183-B4CF-A576-D7F6-2C0D642B0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7B198FA-4D97-F9CC-9414-58F2D49B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1686A-FCFF-7044-A9FB-86A81C9C77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95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6E5102-AEBF-B618-195A-99008B1EA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2D9C6-2805-6D46-BB19-2154B84A8734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FFEC157-3E55-781B-0310-3C94B7024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13B53D-D409-C66D-AC34-A5D7911DD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5713B-BC77-C84A-B0AE-BCDE4B971E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734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A913BF-B784-C859-6323-F90D66EEA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722FB-AEDE-884C-81BC-9A370C122C1B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489B981-AD32-0446-1A7F-8191B1E9B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49106B-C2F3-1EB7-5B17-6E6B5FBC1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A6B41-96A5-5A4D-AC40-E5106CE150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83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8CB45-B772-446E-54A1-749AE8EA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AD6D7-4513-8C4B-8794-BC7A9A6AF49A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E1781-C9A2-C2A1-D22E-B587745B8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D51E8-1935-10C9-224F-BA48C3BB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51539-9866-2446-807B-6D48370C42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37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3B252-0EB9-6028-487D-49846A1CA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714A3-F2BA-0E49-AC07-953E21219DAE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F8C3A-366E-C107-AD8F-D09917BE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10BF3-2E39-7A3B-A87E-64D5B101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14394-49F3-6847-A617-04527C6B13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588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0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5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0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1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6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1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DC441-875B-2171-F9FF-F2E97A0A5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6B5973F-97DB-754D-9383-1140F48C9EF8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D79D9-B9CE-BDA7-ED49-E63128693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4F9D9-A3DA-D061-3733-D286DBEA6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5D27616A-F696-7345-A78D-032B7B9456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021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6FF9A-EBE2-D80C-9CA1-8CB065F32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632A58D-CE74-8741-B3AD-EE25851CA9AE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CB57C-B145-D804-915F-7128F5843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01CED-99F1-D667-19AE-B2F35D01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CBDC8C85-5716-DB4D-A4B9-5127F1DDAB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926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  <a:prstGeom prst="rect">
            <a:avLst/>
          </a:prstGeom>
        </p:spPr>
        <p:txBody>
          <a:bodyPr lIns="117043" tIns="58522" rIns="117043" bIns="58522" anchor="t"/>
          <a:lstStyle>
            <a:lvl1pPr algn="l">
              <a:defRPr sz="5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52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043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556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4086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260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1129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965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8172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D26A6-372C-DFE4-70EC-5D1160223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A62F0D4-5824-D04A-935A-29FE3F3A1DCE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3CB13-8D54-3AB8-8029-476706017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4C2EA-60ED-A26B-C35D-1A0386F19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C0037752-A3AE-0A43-B087-E478008FD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150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D1535-08AB-1980-815B-202DFDC27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42B5CD4-6A89-714A-B9FB-669C4E08E82D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69CA95-5E0B-FB79-3121-E566511D0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498F0-4813-F882-3387-B67D30F99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932D1B9B-3432-9D46-B3DE-32485D89C1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602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4" y="1535117"/>
            <a:ext cx="4040188" cy="63976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5216" indent="0">
              <a:buNone/>
              <a:defRPr sz="2600" b="1"/>
            </a:lvl2pPr>
            <a:lvl3pPr marL="1170432" indent="0">
              <a:buNone/>
              <a:defRPr sz="2300" b="1"/>
            </a:lvl3pPr>
            <a:lvl4pPr marL="1755648" indent="0">
              <a:buNone/>
              <a:defRPr sz="2000" b="1"/>
            </a:lvl4pPr>
            <a:lvl5pPr marL="2340864" indent="0">
              <a:buNone/>
              <a:defRPr sz="2000" b="1"/>
            </a:lvl5pPr>
            <a:lvl6pPr marL="2926080" indent="0">
              <a:buNone/>
              <a:defRPr sz="2000" b="1"/>
            </a:lvl6pPr>
            <a:lvl7pPr marL="3511296" indent="0">
              <a:buNone/>
              <a:defRPr sz="2000" b="1"/>
            </a:lvl7pPr>
            <a:lvl8pPr marL="4096512" indent="0">
              <a:buNone/>
              <a:defRPr sz="2000" b="1"/>
            </a:lvl8pPr>
            <a:lvl9pPr marL="4681728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4" y="2174875"/>
            <a:ext cx="4040188" cy="3951288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5216" indent="0">
              <a:buNone/>
              <a:defRPr sz="2600" b="1"/>
            </a:lvl2pPr>
            <a:lvl3pPr marL="1170432" indent="0">
              <a:buNone/>
              <a:defRPr sz="2300" b="1"/>
            </a:lvl3pPr>
            <a:lvl4pPr marL="1755648" indent="0">
              <a:buNone/>
              <a:defRPr sz="2000" b="1"/>
            </a:lvl4pPr>
            <a:lvl5pPr marL="2340864" indent="0">
              <a:buNone/>
              <a:defRPr sz="2000" b="1"/>
            </a:lvl5pPr>
            <a:lvl6pPr marL="2926080" indent="0">
              <a:buNone/>
              <a:defRPr sz="2000" b="1"/>
            </a:lvl6pPr>
            <a:lvl7pPr marL="3511296" indent="0">
              <a:buNone/>
              <a:defRPr sz="2000" b="1"/>
            </a:lvl7pPr>
            <a:lvl8pPr marL="4096512" indent="0">
              <a:buNone/>
              <a:defRPr sz="2000" b="1"/>
            </a:lvl8pPr>
            <a:lvl9pPr marL="4681728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A18A3-CAD2-9C03-0B20-BE551F62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D89EC19-A706-8F4B-9D92-A3710766C55B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812AD-BE41-BB91-BC0D-0CA3A78B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CAEEA0-B9BC-CA46-8387-E41EE22EA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9CD468FD-E152-FC4F-B66E-D0FFF5B282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47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B162A-6925-074B-CAA2-9B72E3BC0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9685564-CC77-024E-8C03-3D00271304B1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B2C262-716A-EC83-6E1B-00AA90C3D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77478-6E1A-24F3-ABB8-4D1CD2AC5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BD08B17F-914A-994C-B954-2FE42BD441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5345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AA516-7018-8E59-3D8D-159092EF0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0B646C8-318E-9E41-9A12-E78AEA38CEA7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5EA0A1-A48D-9EC7-2D20-683658047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8BE79-47E7-B140-E2B7-724D5E005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BBA1430E-908F-974F-A2E5-F319CD3F99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9235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6"/>
            <a:ext cx="3008313" cy="1162051"/>
          </a:xfrm>
          <a:prstGeom prst="rect">
            <a:avLst/>
          </a:prstGeom>
        </p:spPr>
        <p:txBody>
          <a:bodyPr lIns="117043" tIns="58522" rIns="117043" bIns="58522"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3"/>
            <a:ext cx="3008313" cy="4691063"/>
          </a:xfrm>
        </p:spPr>
        <p:txBody>
          <a:bodyPr/>
          <a:lstStyle>
            <a:lvl1pPr marL="0" indent="0">
              <a:buNone/>
              <a:defRPr sz="1800"/>
            </a:lvl1pPr>
            <a:lvl2pPr marL="585216" indent="0">
              <a:buNone/>
              <a:defRPr sz="1500"/>
            </a:lvl2pPr>
            <a:lvl3pPr marL="1170432" indent="0">
              <a:buNone/>
              <a:defRPr sz="1300"/>
            </a:lvl3pPr>
            <a:lvl4pPr marL="1755648" indent="0">
              <a:buNone/>
              <a:defRPr sz="1200"/>
            </a:lvl4pPr>
            <a:lvl5pPr marL="2340864" indent="0">
              <a:buNone/>
              <a:defRPr sz="1200"/>
            </a:lvl5pPr>
            <a:lvl6pPr marL="2926080" indent="0">
              <a:buNone/>
              <a:defRPr sz="1200"/>
            </a:lvl6pPr>
            <a:lvl7pPr marL="3511296" indent="0">
              <a:buNone/>
              <a:defRPr sz="1200"/>
            </a:lvl7pPr>
            <a:lvl8pPr marL="4096512" indent="0">
              <a:buNone/>
              <a:defRPr sz="1200"/>
            </a:lvl8pPr>
            <a:lvl9pPr marL="468172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AF2D6-F95B-3A5F-099D-5787D9F30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F332149-B2C2-9844-B8FD-9015D91DD85E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01AB8A-5394-AA90-3089-8AC0B6238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F0BC24-967E-C56D-BF7E-03D4AD06F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5E3650CC-1B52-ED48-AA1F-629672CD34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4920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0"/>
            <a:ext cx="5486400" cy="566738"/>
          </a:xfrm>
          <a:prstGeom prst="rect">
            <a:avLst/>
          </a:prstGeom>
        </p:spPr>
        <p:txBody>
          <a:bodyPr lIns="117043" tIns="58522" rIns="117043" bIns="58522"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100"/>
            </a:lvl1pPr>
            <a:lvl2pPr marL="585216" indent="0">
              <a:buNone/>
              <a:defRPr sz="3600"/>
            </a:lvl2pPr>
            <a:lvl3pPr marL="1170432" indent="0">
              <a:buNone/>
              <a:defRPr sz="3100"/>
            </a:lvl3pPr>
            <a:lvl4pPr marL="1755648" indent="0">
              <a:buNone/>
              <a:defRPr sz="2600"/>
            </a:lvl4pPr>
            <a:lvl5pPr marL="2340864" indent="0">
              <a:buNone/>
              <a:defRPr sz="2600"/>
            </a:lvl5pPr>
            <a:lvl6pPr marL="2926080" indent="0">
              <a:buNone/>
              <a:defRPr sz="2600"/>
            </a:lvl6pPr>
            <a:lvl7pPr marL="3511296" indent="0">
              <a:buNone/>
              <a:defRPr sz="2600"/>
            </a:lvl7pPr>
            <a:lvl8pPr marL="4096512" indent="0">
              <a:buNone/>
              <a:defRPr sz="2600"/>
            </a:lvl8pPr>
            <a:lvl9pPr marL="4681728" indent="0">
              <a:buNone/>
              <a:defRPr sz="26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46"/>
            <a:ext cx="5486400" cy="804863"/>
          </a:xfrm>
        </p:spPr>
        <p:txBody>
          <a:bodyPr/>
          <a:lstStyle>
            <a:lvl1pPr marL="0" indent="0">
              <a:buNone/>
              <a:defRPr sz="1800"/>
            </a:lvl1pPr>
            <a:lvl2pPr marL="585216" indent="0">
              <a:buNone/>
              <a:defRPr sz="1500"/>
            </a:lvl2pPr>
            <a:lvl3pPr marL="1170432" indent="0">
              <a:buNone/>
              <a:defRPr sz="1300"/>
            </a:lvl3pPr>
            <a:lvl4pPr marL="1755648" indent="0">
              <a:buNone/>
              <a:defRPr sz="1200"/>
            </a:lvl4pPr>
            <a:lvl5pPr marL="2340864" indent="0">
              <a:buNone/>
              <a:defRPr sz="1200"/>
            </a:lvl5pPr>
            <a:lvl6pPr marL="2926080" indent="0">
              <a:buNone/>
              <a:defRPr sz="1200"/>
            </a:lvl6pPr>
            <a:lvl7pPr marL="3511296" indent="0">
              <a:buNone/>
              <a:defRPr sz="1200"/>
            </a:lvl7pPr>
            <a:lvl8pPr marL="4096512" indent="0">
              <a:buNone/>
              <a:defRPr sz="1200"/>
            </a:lvl8pPr>
            <a:lvl9pPr marL="468172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6F78B-6E42-309D-61FC-5B2FA6058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D97FD9B-5436-7447-8073-B475CF9D2739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D00B4-B521-72F4-7C81-580C2B8BE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1B623-3BB9-66BA-C97E-58442ECAE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005DC374-1167-6541-BACA-BAF8367D60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807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C1620-202A-33BF-F3ED-AA949E5A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BAFF136-3BB4-F941-BE4B-9BA845F5B55B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162A5-0F5B-1A8A-C2C6-708186445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3BD8-32F9-05FB-CB1F-DB20B4C69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B259D752-5BEC-D54A-AB14-1F613D2636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780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  <a:prstGeom prst="rect">
            <a:avLst/>
          </a:prstGeom>
        </p:spPr>
        <p:txBody>
          <a:bodyPr vert="eaVert"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DE86B-BA9F-CC5A-4306-5FE8B8CA9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408DC56-430B-6842-8F33-2A1757D4B66F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972F4-B1A7-39B0-FA0A-97BFBFF14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CEE7F-AC95-73E1-027F-55262CFA2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FCC9845E-7143-9543-961A-8D7DD6CA58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87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FBD5CB3-196D-59F9-0510-E4FC9237CE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E8AEDCF-6C45-D2A0-736B-6C7E758C41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CC5BD-8AC2-717E-6E8B-B3B4C0D26C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A00481-2E07-6E4A-B804-3A370A1CD867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9EE4E-E600-24C1-5E23-A3FA85CE88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DCA3C-5217-7F56-D515-B53D93A35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0F18D8A-2B85-764F-8291-BF25F78451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2" r:id="rId1"/>
    <p:sldLayoutId id="2147485413" r:id="rId2"/>
    <p:sldLayoutId id="2147485414" r:id="rId3"/>
    <p:sldLayoutId id="2147485415" r:id="rId4"/>
    <p:sldLayoutId id="2147485416" r:id="rId5"/>
    <p:sldLayoutId id="2147485417" r:id="rId6"/>
    <p:sldLayoutId id="2147485418" r:id="rId7"/>
    <p:sldLayoutId id="2147485419" r:id="rId8"/>
    <p:sldLayoutId id="2147485420" r:id="rId9"/>
    <p:sldLayoutId id="2147485421" r:id="rId10"/>
    <p:sldLayoutId id="21474854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2">
            <a:extLst>
              <a:ext uri="{FF2B5EF4-FFF2-40B4-BE49-F238E27FC236}">
                <a16:creationId xmlns:a16="http://schemas.microsoft.com/office/drawing/2014/main" id="{CB7F4879-D715-401E-BEF0-7A9B99866D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7043" tIns="58522" rIns="117043" bIns="585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B8134-5384-98F0-CA8D-413314E20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117043" tIns="58522" rIns="117043" bIns="58522" rtlCol="0" anchor="ctr"/>
          <a:lstStyle>
            <a:lvl1pPr algn="l" defTabSz="585216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defRPr>
            </a:lvl1pPr>
          </a:lstStyle>
          <a:p>
            <a:pPr>
              <a:defRPr/>
            </a:pPr>
            <a:fld id="{6F354B33-5E36-AF47-8EDF-1F8A28B37A40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35ACF-88FC-CA91-4D05-DB8FE95264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117043" tIns="58522" rIns="117043" bIns="58522" rtlCol="0" anchor="ctr"/>
          <a:lstStyle>
            <a:lvl1pPr algn="ctr" defTabSz="585216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7EA79-6942-514F-9E7A-652C32EC4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117043" tIns="58522" rIns="117043" bIns="58522" numCol="1" anchor="ctr" anchorCtr="0" compatLnSpc="1">
            <a:prstTxWarp prst="textNoShape">
              <a:avLst/>
            </a:prstTxWarp>
          </a:bodyPr>
          <a:lstStyle>
            <a:lvl1pPr algn="r" defTabSz="584200" eaLnBrk="1" hangingPunct="1">
              <a:defRPr sz="15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8080EC0-C0D8-A244-9947-0F277BCCC26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8" name="Rectangle 8">
            <a:extLst>
              <a:ext uri="{FF2B5EF4-FFF2-40B4-BE49-F238E27FC236}">
                <a16:creationId xmlns:a16="http://schemas.microsoft.com/office/drawing/2014/main" id="{1849337B-28B1-4B66-FFD1-ACA2B7C7E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6264275"/>
            <a:ext cx="4651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7043" tIns="58522" rIns="117043" bIns="58522">
            <a:spAutoFit/>
          </a:bodyPr>
          <a:lstStyle>
            <a:lvl1pPr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CA217B1-FFAC-284B-BC96-C1E62797A047}" type="slidenum">
              <a:rPr lang="id-ID" altLang="en-US" sz="1500" b="1">
                <a:solidFill>
                  <a:srgbClr val="4D555F"/>
                </a:solidFill>
                <a:latin typeface="Calibri" panose="020F0502020204030204" pitchFamily="34" charset="0"/>
                <a:ea typeface="Lato Light" panose="020F0302020204030204" pitchFamily="34" charset="0"/>
                <a:cs typeface="Lato Light" panose="020F0302020204030204" pitchFamily="34" charset="0"/>
              </a:rPr>
              <a:pPr eaLnBrk="1" hangingPunct="1"/>
              <a:t>‹#›</a:t>
            </a:fld>
            <a:endParaRPr lang="en-US" altLang="en-US" sz="1500">
              <a:solidFill>
                <a:srgbClr val="4D555F"/>
              </a:solidFill>
              <a:latin typeface="Calibri" panose="020F0502020204030204" pitchFamily="34" charset="0"/>
            </a:endParaRPr>
          </a:p>
        </p:txBody>
      </p:sp>
      <p:pic>
        <p:nvPicPr>
          <p:cNvPr id="3079" name="Picture 7" descr="PRASA Tech Logo.jpg">
            <a:extLst>
              <a:ext uri="{FF2B5EF4-FFF2-40B4-BE49-F238E27FC236}">
                <a16:creationId xmlns:a16="http://schemas.microsoft.com/office/drawing/2014/main" id="{BA197B91-DC7F-08B0-20EB-DB1D020B59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50" y="260350"/>
            <a:ext cx="12858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34" r:id="rId1"/>
    <p:sldLayoutId id="2147485435" r:id="rId2"/>
    <p:sldLayoutId id="2147485436" r:id="rId3"/>
    <p:sldLayoutId id="2147485437" r:id="rId4"/>
    <p:sldLayoutId id="2147485438" r:id="rId5"/>
    <p:sldLayoutId id="2147485439" r:id="rId6"/>
    <p:sldLayoutId id="2147485440" r:id="rId7"/>
    <p:sldLayoutId id="2147485441" r:id="rId8"/>
    <p:sldLayoutId id="2147485442" r:id="rId9"/>
    <p:sldLayoutId id="2147485443" r:id="rId10"/>
    <p:sldLayoutId id="2147485444" r:id="rId11"/>
  </p:sldLayoutIdLst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584200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584200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584200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584200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38150" indent="-438150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0913" indent="-365125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088" indent="-292100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47875" indent="-292100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2075" indent="-292100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18688" indent="-292608" algn="l" defTabSz="585216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3904" indent="-292608" algn="l" defTabSz="585216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89120" indent="-292608" algn="l" defTabSz="585216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74336" indent="-292608" algn="l" defTabSz="585216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5216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0432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5648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0864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26080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1296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96512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1728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2358C0-E3A4-CEF1-A5DF-706A2FCCD2C8}"/>
              </a:ext>
            </a:extLst>
          </p:cNvPr>
          <p:cNvSpPr/>
          <p:nvPr/>
        </p:nvSpPr>
        <p:spPr>
          <a:xfrm>
            <a:off x="8178800" y="6259513"/>
            <a:ext cx="817563" cy="466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043" tIns="58522" rIns="117043" bIns="58522" anchor="ctr"/>
          <a:lstStyle/>
          <a:p>
            <a:pPr algn="ctr" defTabSz="5852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solidFill>
                <a:prstClr val="white"/>
              </a:solidFill>
            </a:endParaRPr>
          </a:p>
        </p:txBody>
      </p:sp>
      <p:pic>
        <p:nvPicPr>
          <p:cNvPr id="47107" name="Picture 7" descr="1stSlide.jpg">
            <a:extLst>
              <a:ext uri="{FF2B5EF4-FFF2-40B4-BE49-F238E27FC236}">
                <a16:creationId xmlns:a16="http://schemas.microsoft.com/office/drawing/2014/main" id="{FB8CF230-E2DD-94BC-F424-31558A6C5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A6397E-482B-E41F-F961-4B956225BA4D}"/>
              </a:ext>
            </a:extLst>
          </p:cNvPr>
          <p:cNvSpPr/>
          <p:nvPr/>
        </p:nvSpPr>
        <p:spPr>
          <a:xfrm>
            <a:off x="0" y="0"/>
            <a:ext cx="9144000" cy="4419600"/>
          </a:xfrm>
          <a:prstGeom prst="rect">
            <a:avLst/>
          </a:prstGeom>
          <a:solidFill>
            <a:srgbClr val="1494D6">
              <a:alpha val="4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043" tIns="58522" rIns="117043" bIns="58522" anchor="ctr"/>
          <a:lstStyle/>
          <a:p>
            <a:pPr algn="ctr" defTabSz="5852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solidFill>
                <a:prstClr val="white"/>
              </a:solidFill>
            </a:endParaRPr>
          </a:p>
        </p:txBody>
      </p:sp>
      <p:pic>
        <p:nvPicPr>
          <p:cNvPr id="47109" name="Picture 4" descr="PRASA Tech Logo.jpg">
            <a:extLst>
              <a:ext uri="{FF2B5EF4-FFF2-40B4-BE49-F238E27FC236}">
                <a16:creationId xmlns:a16="http://schemas.microsoft.com/office/drawing/2014/main" id="{568AFF6B-BF57-88AD-7D6B-C16B8E4B81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525" y="5818188"/>
            <a:ext cx="20939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9">
            <a:extLst>
              <a:ext uri="{FF2B5EF4-FFF2-40B4-BE49-F238E27FC236}">
                <a16:creationId xmlns:a16="http://schemas.microsoft.com/office/drawing/2014/main" id="{05CC4AC4-4E21-9A3E-C735-BD83B90BA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130925"/>
            <a:ext cx="4572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043" tIns="58522" rIns="117043" bIns="58522">
            <a:spAutoFit/>
          </a:bodyPr>
          <a:lstStyle>
            <a:lvl1pPr defTabSz="584200">
              <a:spcBef>
                <a:spcPct val="20000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84200">
              <a:spcBef>
                <a:spcPct val="20000"/>
              </a:spcBef>
              <a:buFont typeface="Arial" panose="020B0604020202020204" pitchFamily="34" charset="0"/>
              <a:buChar char="–"/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84200">
              <a:spcBef>
                <a:spcPct val="20000"/>
              </a:spcBef>
              <a:buFont typeface="Arial" panose="020B0604020202020204" pitchFamily="34" charset="0"/>
              <a:buChar char="•"/>
              <a:defRPr sz="3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842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842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BFBFBF"/>
                </a:solidFill>
              </a:rPr>
              <a:t>19 August 2026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626F69-A66D-9231-D304-1F0457F98052}"/>
              </a:ext>
            </a:extLst>
          </p:cNvPr>
          <p:cNvSpPr/>
          <p:nvPr/>
        </p:nvSpPr>
        <p:spPr>
          <a:xfrm>
            <a:off x="0" y="6726238"/>
            <a:ext cx="9144000" cy="131762"/>
          </a:xfrm>
          <a:prstGeom prst="rect">
            <a:avLst/>
          </a:prstGeom>
          <a:solidFill>
            <a:srgbClr val="149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043" tIns="58522" rIns="117043" bIns="58522" anchor="ctr"/>
          <a:lstStyle/>
          <a:p>
            <a:pPr algn="ctr" defTabSz="5852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solidFill>
                <a:prstClr val="white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6B6B70C-8274-2B55-41A6-F92450393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429125"/>
            <a:ext cx="7772400" cy="1473200"/>
          </a:xfrm>
        </p:spPr>
        <p:txBody>
          <a:bodyPr rtlCol="0">
            <a:noAutofit/>
          </a:bodyPr>
          <a:lstStyle/>
          <a:p>
            <a:r>
              <a:rPr lang="en-ZA" sz="1800" b="1" dirty="0">
                <a:solidFill>
                  <a:srgbClr val="0052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Maintenance Equipment of the New EMUs </a:t>
            </a:r>
            <a:br>
              <a:rPr lang="en-ZA" sz="1800" b="1" dirty="0">
                <a:solidFill>
                  <a:srgbClr val="0052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ZA" sz="1400" b="1" dirty="0">
                <a:effectLst/>
                <a:latin typeface="Arial" panose="020B0604020202020204" pitchFamily="34" charset="0"/>
              </a:rPr>
              <a:t>APPOINTMENT OF A</a:t>
            </a:r>
            <a:br>
              <a:rPr lang="en-ZA" sz="1400" dirty="0">
                <a:effectLst/>
                <a:latin typeface="Arial" panose="020B0604020202020204" pitchFamily="34" charset="0"/>
              </a:rPr>
            </a:br>
            <a:r>
              <a:rPr lang="en-ZA" sz="1400" b="1" dirty="0">
                <a:effectLst/>
                <a:latin typeface="Arial" panose="020B0604020202020204" pitchFamily="34" charset="0"/>
              </a:rPr>
              <a:t>SERVICE PROVIDER FOR THE DESIGN, MANUFACTURE, DELIVERY, OFF-LOAD, INSTALLATION, TEST, COMMISSIONING AND TRAINING OF EIGHTY-FOUR (84) ROLLING STOCK MOBILE SYNCHRONISED</a:t>
            </a:r>
            <a:br>
              <a:rPr lang="en-ZA" sz="1400" dirty="0">
                <a:effectLst/>
                <a:latin typeface="Arial" panose="020B0604020202020204" pitchFamily="34" charset="0"/>
              </a:rPr>
            </a:br>
            <a:r>
              <a:rPr lang="en-ZA" sz="1400" b="1" dirty="0">
                <a:effectLst/>
                <a:latin typeface="Arial" panose="020B0604020202020204" pitchFamily="34" charset="0"/>
              </a:rPr>
              <a:t>VEHICLE LIFTING JACKS FOR PRASA NEW TRAINS</a:t>
            </a:r>
            <a:br>
              <a:rPr lang="en-ZA" sz="800" dirty="0">
                <a:effectLst/>
                <a:latin typeface="Arial" panose="020B0604020202020204" pitchFamily="34" charset="0"/>
              </a:rPr>
            </a:br>
            <a:br>
              <a:rPr lang="en-ZA" sz="1600" dirty="0">
                <a:effectLst/>
                <a:latin typeface="Arial" panose="020B0604020202020204" pitchFamily="34" charset="0"/>
              </a:rPr>
            </a:br>
            <a:br>
              <a:rPr lang="en-ZA" sz="1600" b="1" dirty="0">
                <a:solidFill>
                  <a:srgbClr val="0052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Z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C3B692F8-0CC3-8815-8F23-B9F01E64F9DD}"/>
              </a:ext>
            </a:extLst>
          </p:cNvPr>
          <p:cNvSpPr txBox="1">
            <a:spLocks/>
          </p:cNvSpPr>
          <p:nvPr/>
        </p:nvSpPr>
        <p:spPr bwMode="auto">
          <a:xfrm>
            <a:off x="128588" y="725488"/>
            <a:ext cx="9505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Background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7827" name="Rectangle 6">
            <a:extLst>
              <a:ext uri="{FF2B5EF4-FFF2-40B4-BE49-F238E27FC236}">
                <a16:creationId xmlns:a16="http://schemas.microsoft.com/office/drawing/2014/main" id="{6D0EF0BA-A244-CCD8-0777-1C648079B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4938"/>
            <a:ext cx="9144000" cy="537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sz="1400" b="1" dirty="0"/>
          </a:p>
          <a:p>
            <a:pPr marL="285750" indent="-285750" algn="just">
              <a:lnSpc>
                <a:spcPct val="150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PRASA’s Rolling Stock Fleet </a:t>
            </a: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enewal Programme has delivered over </a:t>
            </a: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330</a:t>
            </a: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EMU trainsets to date.</a:t>
            </a:r>
          </a:p>
          <a:p>
            <a:pPr marL="285750" indent="-285750" algn="just">
              <a:lnSpc>
                <a:spcPct val="150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new Rolling Stock fleet requires new or refurbished maintenance depots and modern servicing facilities. </a:t>
            </a:r>
          </a:p>
          <a:p>
            <a:pPr marL="285750" indent="-285750" algn="just">
              <a:lnSpc>
                <a:spcPct val="150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long-term solution is to modernise and upgrade PRASA’s Rolling Stock maintenance depots through a Depot Modernisation Programme (DMP).      </a:t>
            </a:r>
          </a:p>
          <a:p>
            <a:pPr marL="285750" indent="-285750" algn="just">
              <a:lnSpc>
                <a:spcPct val="150000"/>
              </a:lnSpc>
            </a:pP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mobile wheel lathe with synchronised vehicle lifting jacks is part of the medium-term intervention solution to address the much needed safety maintenance intervention for the EMU’s wheels.   </a:t>
            </a:r>
            <a:endParaRPr lang="en-ZA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AutoNum type="arabicPeriod" startAt="2"/>
              <a:defRPr/>
            </a:pPr>
            <a:endParaRPr lang="en-GB" sz="24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GB" sz="2400" dirty="0"/>
          </a:p>
          <a:p>
            <a:pPr marL="514350" indent="-514350" eaLnBrk="1" hangingPunct="1">
              <a:spcBef>
                <a:spcPct val="0"/>
              </a:spcBef>
              <a:buFontTx/>
              <a:buAutoNum type="arabicPeriod"/>
              <a:defRPr/>
            </a:pPr>
            <a:endParaRPr lang="en-GB" sz="2400" dirty="0"/>
          </a:p>
        </p:txBody>
      </p:sp>
      <p:sp>
        <p:nvSpPr>
          <p:cNvPr id="48132" name="Rectangle 1">
            <a:extLst>
              <a:ext uri="{FF2B5EF4-FFF2-40B4-BE49-F238E27FC236}">
                <a16:creationId xmlns:a16="http://schemas.microsoft.com/office/drawing/2014/main" id="{C10A9B4C-01DB-FBAE-7CD4-CAECE7F17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1835150"/>
            <a:ext cx="792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ZA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1D081-F6D1-3B91-C033-8C8B0EB6E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5022FD6E-B3E3-8958-396B-7CACA92096D6}"/>
              </a:ext>
            </a:extLst>
          </p:cNvPr>
          <p:cNvSpPr txBox="1">
            <a:spLocks/>
          </p:cNvSpPr>
          <p:nvPr/>
        </p:nvSpPr>
        <p:spPr bwMode="auto">
          <a:xfrm>
            <a:off x="128588" y="725488"/>
            <a:ext cx="9505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Technical Requirements: Mobile Synchronised Vehicle Lifting Jacks  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7827" name="Rectangle 6">
            <a:extLst>
              <a:ext uri="{FF2B5EF4-FFF2-40B4-BE49-F238E27FC236}">
                <a16:creationId xmlns:a16="http://schemas.microsoft.com/office/drawing/2014/main" id="{88594A1B-125B-8E14-6CDF-34D5AFCD4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4938"/>
            <a:ext cx="9144000" cy="539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en-ZA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scope of work for this project shall entail the following activities</a:t>
            </a:r>
            <a:r>
              <a:rPr lang="en-GB" sz="2400" b="1" dirty="0"/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sz="1400" b="1" dirty="0"/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 </a:t>
            </a: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Manufacture </a:t>
            </a:r>
            <a:endParaRPr lang="en-Z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Deliver and Off-Load the Mobile Synchronised Vehicle Lifting Jacks at the depot and </a:t>
            </a: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</a:t>
            </a: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it into the workshop where the lifting of the trainsets will be </a:t>
            </a: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performed. </a:t>
            </a: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en-Z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Assemble, Test and Commissioning the Mobile Synchronised Vehicle Lifting Jacks.</a:t>
            </a: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of Maintenance Personnel </a:t>
            </a:r>
            <a:endParaRPr lang="en-Z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Hand-over to PRASA 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AutoNum type="arabicPeriod" startAt="2"/>
              <a:defRPr/>
            </a:pPr>
            <a:endParaRPr lang="en-GB" sz="24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GB" sz="2400" dirty="0"/>
          </a:p>
          <a:p>
            <a:pPr marL="514350" indent="-514350" eaLnBrk="1" hangingPunct="1">
              <a:spcBef>
                <a:spcPct val="0"/>
              </a:spcBef>
              <a:buFontTx/>
              <a:buAutoNum type="arabicPeriod"/>
              <a:defRPr/>
            </a:pPr>
            <a:endParaRPr lang="en-GB" sz="2400" dirty="0"/>
          </a:p>
        </p:txBody>
      </p:sp>
      <p:sp>
        <p:nvSpPr>
          <p:cNvPr id="48132" name="Rectangle 1">
            <a:extLst>
              <a:ext uri="{FF2B5EF4-FFF2-40B4-BE49-F238E27FC236}">
                <a16:creationId xmlns:a16="http://schemas.microsoft.com/office/drawing/2014/main" id="{61102628-F37B-CCCC-B99B-6409ABD0E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1835150"/>
            <a:ext cx="792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ZA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78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>
            <a:extLst>
              <a:ext uri="{FF2B5EF4-FFF2-40B4-BE49-F238E27FC236}">
                <a16:creationId xmlns:a16="http://schemas.microsoft.com/office/drawing/2014/main" id="{8FAAF015-7D12-914F-AB6D-EE616EE6F50F}"/>
              </a:ext>
            </a:extLst>
          </p:cNvPr>
          <p:cNvSpPr txBox="1">
            <a:spLocks/>
          </p:cNvSpPr>
          <p:nvPr/>
        </p:nvSpPr>
        <p:spPr bwMode="auto">
          <a:xfrm>
            <a:off x="128588" y="725488"/>
            <a:ext cx="9505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Technical Requirements: Mobile Synchronised Vehicle Lifting Jacks 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9875" name="Rectangle 6">
            <a:extLst>
              <a:ext uri="{FF2B5EF4-FFF2-40B4-BE49-F238E27FC236}">
                <a16:creationId xmlns:a16="http://schemas.microsoft.com/office/drawing/2014/main" id="{A70172E6-626F-112F-BEEC-C9E01190C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4938"/>
            <a:ext cx="9144000" cy="356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Arial" panose="020B0604020202020204" pitchFamily="34" charset="0"/>
              </a:rPr>
              <a:t>Targeted Areas By This Project: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sz="2400" b="1" dirty="0">
              <a:latin typeface="+mn-lt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Braamfontein,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Durban Yard and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Salt River Rolling Stock Maintenance Depots.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spcBef>
                <a:spcPct val="0"/>
              </a:spcBef>
              <a:buFontTx/>
              <a:buAutoNum type="arabicPeriod"/>
              <a:defRPr/>
            </a:pPr>
            <a:endParaRPr lang="en-ZA" altLang="en-US" sz="2400" dirty="0">
              <a:latin typeface="Arial" panose="020B0604020202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FontTx/>
              <a:buAutoNum type="arabicPeriod"/>
              <a:defRPr/>
            </a:pPr>
            <a:endParaRPr lang="en-ZA" altLang="en-US" sz="24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ZA" altLang="en-US" sz="1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880" name="Rectangle 79879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5" descr="D:\Users\thami.kubheka\Desktop\5.jpg">
            <a:extLst>
              <a:ext uri="{FF2B5EF4-FFF2-40B4-BE49-F238E27FC236}">
                <a16:creationId xmlns:a16="http://schemas.microsoft.com/office/drawing/2014/main" id="{AEE305E9-E8EE-83FB-AA00-2D43CE633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5" r="-2" b="13246"/>
          <a:stretch>
            <a:fillRect/>
          </a:stretch>
        </p:blipFill>
        <p:spPr bwMode="auto"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84BAAE-B1FB-17B4-211A-13FD4F9276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8378"/>
          <a:stretch>
            <a:fillRect/>
          </a:stretch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79882" name="Freeform: Shape 79881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9884" name="Freeform: Shape 79883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250" name="Title 1">
            <a:extLst>
              <a:ext uri="{FF2B5EF4-FFF2-40B4-BE49-F238E27FC236}">
                <a16:creationId xmlns:a16="http://schemas.microsoft.com/office/drawing/2014/main" id="{8AF9835C-358B-5AA9-6413-60D5C11BAABE}"/>
              </a:ext>
            </a:extLst>
          </p:cNvPr>
          <p:cNvSpPr txBox="1">
            <a:spLocks/>
          </p:cNvSpPr>
          <p:nvPr/>
        </p:nvSpPr>
        <p:spPr bwMode="auto">
          <a:xfrm>
            <a:off x="329184" y="1524659"/>
            <a:ext cx="3764305" cy="2774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Technical Requirements: Typical Lifting Jacks, EMUs and Workshop    </a:t>
            </a:r>
          </a:p>
        </p:txBody>
      </p:sp>
      <p:sp>
        <p:nvSpPr>
          <p:cNvPr id="79886" name="Rectangle 79885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704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79888" name="Rectangle 79887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23" y="4461119"/>
            <a:ext cx="376430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875" name="Rectangle 6">
            <a:extLst>
              <a:ext uri="{FF2B5EF4-FFF2-40B4-BE49-F238E27FC236}">
                <a16:creationId xmlns:a16="http://schemas.microsoft.com/office/drawing/2014/main" id="{FA814D48-BD4F-ED80-037B-AF18C6736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4938"/>
            <a:ext cx="9144000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latin typeface="+mn-lt"/>
              </a:rPr>
              <a:t>		</a:t>
            </a:r>
            <a:endParaRPr lang="en-US" sz="2400">
              <a:latin typeface="+mn-lt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en-US" sz="2400">
              <a:latin typeface="+mn-lt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ZA" altLang="en-US" sz="2400" dirty="0">
                <a:latin typeface="+mn-lt"/>
              </a:rPr>
              <a:t>	</a:t>
            </a:r>
            <a:endParaRPr lang="en-ZA" altLang="en-US" sz="2400">
              <a:latin typeface="+mn-lt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600"/>
              </a:spcAft>
              <a:buFontTx/>
              <a:buAutoNum type="arabicPeriod"/>
              <a:defRPr/>
            </a:pPr>
            <a:endParaRPr lang="en-ZA" altLang="en-US" sz="2400" b="1">
              <a:latin typeface="+mn-lt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endParaRPr lang="en-ZA" altLang="en-US" sz="1800" b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64E06F-288E-A0C1-CA69-72336CE2A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880" name="Rectangle 79879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Illustration-style sketch of mobile wheel lathe on rail wheels under lifted train">
            <a:extLst>
              <a:ext uri="{FF2B5EF4-FFF2-40B4-BE49-F238E27FC236}">
                <a16:creationId xmlns:a16="http://schemas.microsoft.com/office/drawing/2014/main" id="{555EF4D1-4077-3CAD-8F31-92CBA94EE9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37" r="-2" b="-2"/>
          <a:stretch>
            <a:fillRect/>
          </a:stretch>
        </p:blipFill>
        <p:spPr bwMode="auto"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E0C2CE-6BBD-3213-8E3E-418331817E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27" r="-2" b="-2"/>
          <a:stretch>
            <a:fillRect/>
          </a:stretch>
        </p:blipFill>
        <p:spPr bwMode="auto"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</p:spPr>
      </p:pic>
      <p:sp useBgFill="1">
        <p:nvSpPr>
          <p:cNvPr id="79882" name="Freeform: Shape 79881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9884" name="Freeform: Shape 79883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250" name="Title 1">
            <a:extLst>
              <a:ext uri="{FF2B5EF4-FFF2-40B4-BE49-F238E27FC236}">
                <a16:creationId xmlns:a16="http://schemas.microsoft.com/office/drawing/2014/main" id="{05D87F45-721B-DFEF-35DA-1A0111052AF5}"/>
              </a:ext>
            </a:extLst>
          </p:cNvPr>
          <p:cNvSpPr txBox="1">
            <a:spLocks/>
          </p:cNvSpPr>
          <p:nvPr/>
        </p:nvSpPr>
        <p:spPr bwMode="auto">
          <a:xfrm>
            <a:off x="329184" y="1524659"/>
            <a:ext cx="3764305" cy="2774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Technical Requirements: Lifting Jacks</a:t>
            </a:r>
            <a:r>
              <a:rPr lang="en-US" altLang="en-US" sz="3600" b="1" dirty="0">
                <a:latin typeface="+mj-lt"/>
                <a:ea typeface="+mj-ea"/>
                <a:cs typeface="+mj-cs"/>
              </a:rPr>
              <a:t> @ Work </a:t>
            </a:r>
            <a:endParaRPr lang="en-US" alt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9886" name="Rectangle 79885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704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79888" name="Rectangle 79887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23" y="4461119"/>
            <a:ext cx="376430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875" name="Rectangle 6">
            <a:extLst>
              <a:ext uri="{FF2B5EF4-FFF2-40B4-BE49-F238E27FC236}">
                <a16:creationId xmlns:a16="http://schemas.microsoft.com/office/drawing/2014/main" id="{0457CBE7-B7C4-85B3-1E6C-08B1026BF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4938"/>
            <a:ext cx="9144000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latin typeface="+mn-lt"/>
              </a:rPr>
              <a:t>		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en-US" sz="2400" dirty="0">
              <a:latin typeface="+mn-lt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ZA" altLang="en-US" sz="2400" dirty="0">
                <a:latin typeface="+mn-lt"/>
              </a:rPr>
              <a:t>	</a:t>
            </a:r>
          </a:p>
          <a:p>
            <a:pPr marL="457200" indent="-457200" eaLnBrk="1" hangingPunct="1">
              <a:spcBef>
                <a:spcPct val="0"/>
              </a:spcBef>
              <a:spcAft>
                <a:spcPts val="600"/>
              </a:spcAft>
              <a:buFontTx/>
              <a:buAutoNum type="arabicPeriod"/>
              <a:defRPr/>
            </a:pPr>
            <a:endParaRPr lang="en-ZA" altLang="en-US" sz="2400" b="1" dirty="0">
              <a:latin typeface="+mn-lt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endParaRPr lang="en-ZA" altLang="en-US" sz="1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460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40AA435E-0D45-7F55-1549-0926E0B6E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Technical Requirements: Specification of the Work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CCF52A8F-C685-9647-7FFB-B780F7F23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830763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ZA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Product Specification</a:t>
            </a:r>
          </a:p>
          <a:p>
            <a:pPr marL="0" indent="0">
              <a:buNone/>
            </a:pPr>
            <a:r>
              <a:rPr lang="en-Z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1.1  User Requirement Specification compliance </a:t>
            </a:r>
          </a:p>
          <a:p>
            <a:pPr marL="0" indent="0">
              <a:buNone/>
            </a:pPr>
            <a:endParaRPr lang="en-ZA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r>
              <a:rPr lang="en-ZA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Evaluation Capacity of the Bidder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2.1  Track Record Experience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2.2  Delivery Lead Time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2.3  Qualification, Professional registration and Experience of Key Personnel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2.4  Technical Approach and Methodology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2.5  Quality Management Plan / System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2.6  Financial Capability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7B3AB-6ED9-3DE2-8172-F6121DCAD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28D8C92B-40DC-E235-FB78-4D477BEB3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Payment Milestones: Mobile Synchronised Vehicle Lifting Jacks 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06854F0D-518E-B64F-D56E-CAE89BCFD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8307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ZA" sz="1400" b="1" dirty="0">
                <a:effectLst/>
                <a:latin typeface="Arial" panose="020B0604020202020204" pitchFamily="34" charset="0"/>
              </a:rPr>
              <a:t>DESIGN, MANUFACTURE, DELIVERY, OFF-LOAD, INSTALLATION, TEST, COMMISSIONING AND TRAINING OF EIGHTY-FOUR (84) ROLLING STOCK MOBILE SYNCHRONISED</a:t>
            </a:r>
            <a:br>
              <a:rPr lang="en-ZA" sz="1400" dirty="0">
                <a:effectLst/>
                <a:latin typeface="Arial" panose="020B0604020202020204" pitchFamily="34" charset="0"/>
              </a:rPr>
            </a:br>
            <a:r>
              <a:rPr lang="en-ZA" sz="1400" b="1" dirty="0">
                <a:effectLst/>
                <a:latin typeface="Arial" panose="020B0604020202020204" pitchFamily="34" charset="0"/>
              </a:rPr>
              <a:t>VEHICLE LIFTING JACKS FOR PRASA NEW TRAINS</a:t>
            </a:r>
            <a:endParaRPr lang="en-ZA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FA896EB-C408-0F46-3A1C-180F2893F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803363"/>
              </p:ext>
            </p:extLst>
          </p:nvPr>
        </p:nvGraphicFramePr>
        <p:xfrm>
          <a:off x="838200" y="2096293"/>
          <a:ext cx="6858000" cy="40298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572">
                  <a:extLst>
                    <a:ext uri="{9D8B030D-6E8A-4147-A177-3AD203B41FA5}">
                      <a16:colId xmlns:a16="http://schemas.microsoft.com/office/drawing/2014/main" val="2306149207"/>
                    </a:ext>
                  </a:extLst>
                </a:gridCol>
                <a:gridCol w="3473714">
                  <a:extLst>
                    <a:ext uri="{9D8B030D-6E8A-4147-A177-3AD203B41FA5}">
                      <a16:colId xmlns:a16="http://schemas.microsoft.com/office/drawing/2014/main" val="352272973"/>
                    </a:ext>
                  </a:extLst>
                </a:gridCol>
                <a:gridCol w="1093644">
                  <a:extLst>
                    <a:ext uri="{9D8B030D-6E8A-4147-A177-3AD203B41FA5}">
                      <a16:colId xmlns:a16="http://schemas.microsoft.com/office/drawing/2014/main" val="2241719126"/>
                    </a:ext>
                  </a:extLst>
                </a:gridCol>
                <a:gridCol w="835626">
                  <a:extLst>
                    <a:ext uri="{9D8B030D-6E8A-4147-A177-3AD203B41FA5}">
                      <a16:colId xmlns:a16="http://schemas.microsoft.com/office/drawing/2014/main" val="310953765"/>
                    </a:ext>
                  </a:extLst>
                </a:gridCol>
                <a:gridCol w="1242444">
                  <a:extLst>
                    <a:ext uri="{9D8B030D-6E8A-4147-A177-3AD203B41FA5}">
                      <a16:colId xmlns:a16="http://schemas.microsoft.com/office/drawing/2014/main" val="2351283846"/>
                    </a:ext>
                  </a:extLst>
                </a:gridCol>
              </a:tblGrid>
              <a:tr h="447993"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#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Description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Date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% of Works 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Amount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(VAT Inclusive)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76987475"/>
                  </a:ext>
                </a:extLst>
              </a:tr>
              <a:tr h="447993">
                <a:tc gridSpan="5"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DESIGN, MANUFACTURE, DELIVERY, OFF-LOAD, INSTALLATION, TEST, COMMISSIONING AND TRAINING OF ROLLING STOCK MOBILE SYNCHRONISED VEHICLE LITING JACKS FOR PRASA NEW TRAINS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99886"/>
                  </a:ext>
                </a:extLst>
              </a:tr>
              <a:tr h="447993"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#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Description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Date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% of Works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Amount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6777052"/>
                  </a:ext>
                </a:extLst>
              </a:tr>
              <a:tr h="298663"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1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Detail Design Approval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10%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R 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0652387"/>
                  </a:ext>
                </a:extLst>
              </a:tr>
              <a:tr h="546165"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2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Factory Acceptance Testing (FAT):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At source, prior to shipment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20%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R 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29259468"/>
                  </a:ext>
                </a:extLst>
              </a:tr>
              <a:tr h="298663"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3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Delivery to site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40%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R 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7358503"/>
                  </a:ext>
                </a:extLst>
              </a:tr>
              <a:tr h="746656"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4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Site Acceptance Testing (SAT):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Verification against equipment shipped, acceptance and signoff by Engineer/Project Manager</a:t>
                      </a:r>
                      <a:endParaRPr lang="en-ZA" sz="1100">
                        <a:effectLst/>
                      </a:endParaRPr>
                    </a:p>
                    <a:p>
                      <a:pPr indent="139700" algn="just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just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20%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/>
                      <a:r>
                        <a:rPr lang="en-GB" sz="900">
                          <a:effectLst/>
                        </a:rPr>
                        <a:t>R 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64655012"/>
                  </a:ext>
                </a:extLst>
              </a:tr>
              <a:tr h="298663"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5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Release of retention 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tabLst>
                          <a:tab pos="468630" algn="ctr"/>
                        </a:tabLs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>
                        <a:tabLst>
                          <a:tab pos="468630" algn="ctr"/>
                        </a:tabLst>
                      </a:pPr>
                      <a:r>
                        <a:rPr lang="en-GB" sz="900">
                          <a:effectLst/>
                        </a:rPr>
                        <a:t>10%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R 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30510745"/>
                  </a:ext>
                </a:extLst>
              </a:tr>
              <a:tr h="497080">
                <a:tc gridSpan="2">
                  <a:txBody>
                    <a:bodyPr/>
                    <a:lstStyle/>
                    <a:p>
                      <a:pPr indent="139700" algn="ctr"/>
                      <a:r>
                        <a:rPr lang="en-GB" sz="900" dirty="0">
                          <a:effectLst/>
                        </a:rPr>
                        <a:t>Total payments for design, manufacture, deliver, installation, commissioning and training</a:t>
                      </a:r>
                      <a:endParaRPr lang="en-ZA" sz="1100" dirty="0">
                        <a:effectLst/>
                      </a:endParaRPr>
                    </a:p>
                    <a:p>
                      <a:pPr indent="139700" algn="ctr"/>
                      <a:r>
                        <a:rPr lang="en-GB" sz="900" dirty="0">
                          <a:effectLst/>
                        </a:rPr>
                        <a:t>(Contract Price)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algn="ctr"/>
                      <a:r>
                        <a:rPr lang="en-GB" sz="900">
                          <a:effectLst/>
                        </a:rPr>
                        <a:t>[•] - [•]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tabLst>
                          <a:tab pos="468630" algn="ctr"/>
                        </a:tabLs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ZA" sz="1100">
                        <a:effectLst/>
                      </a:endParaRPr>
                    </a:p>
                    <a:p>
                      <a:pPr indent="139700" algn="ctr">
                        <a:tabLst>
                          <a:tab pos="468630" algn="ctr"/>
                        </a:tabLst>
                      </a:pPr>
                      <a:r>
                        <a:rPr lang="en-GB" sz="900">
                          <a:effectLst/>
                        </a:rPr>
                        <a:t>100%</a:t>
                      </a:r>
                      <a:endParaRPr lang="en-ZA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ZA" sz="1100" dirty="0">
                        <a:effectLst/>
                      </a:endParaRPr>
                    </a:p>
                    <a:p>
                      <a:pPr algn="ctr"/>
                      <a:r>
                        <a:rPr lang="en-GB" sz="900" dirty="0">
                          <a:effectLst/>
                        </a:rPr>
                        <a:t>R [•]</a:t>
                      </a:r>
                      <a:endParaRPr lang="en-ZA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48149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202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6152B-C936-13F0-B771-87CF55020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D77FCD05-6F53-AF9F-6A51-7F5E016A7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Expected Delivery Schedule: Mobile Synchronised Vehicle Lifting Jacks 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C3CD527-6ABB-934F-3B42-FF9817AE89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6779078"/>
              </p:ext>
            </p:extLst>
          </p:nvPr>
        </p:nvGraphicFramePr>
        <p:xfrm>
          <a:off x="685801" y="1371601"/>
          <a:ext cx="5653911" cy="464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4297">
                  <a:extLst>
                    <a:ext uri="{9D8B030D-6E8A-4147-A177-3AD203B41FA5}">
                      <a16:colId xmlns:a16="http://schemas.microsoft.com/office/drawing/2014/main" val="630818939"/>
                    </a:ext>
                  </a:extLst>
                </a:gridCol>
                <a:gridCol w="2119614">
                  <a:extLst>
                    <a:ext uri="{9D8B030D-6E8A-4147-A177-3AD203B41FA5}">
                      <a16:colId xmlns:a16="http://schemas.microsoft.com/office/drawing/2014/main" val="609582356"/>
                    </a:ext>
                  </a:extLst>
                </a:gridCol>
              </a:tblGrid>
              <a:tr h="351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Milestone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05319441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Advert 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 August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70687701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Compulsory Tender Briefing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70249615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Closing Date for Questions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12561816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Tender Closing Date for Responses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69110507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Closing Date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 September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73250726"/>
                  </a:ext>
                </a:extLst>
              </a:tr>
              <a:tr h="3265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Evaluations (BEC)</a:t>
                      </a:r>
                      <a:endParaRPr lang="en-ZA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September 2026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October 2026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6826990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Bid Adjudication </a:t>
                      </a:r>
                      <a:endParaRPr lang="en-ZA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29233327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Approval as per the Delegation of Authority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70902445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Award to successful Bidder </a:t>
                      </a:r>
                      <a:endParaRPr lang="en-ZA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October 2026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3565142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Contract negotiation and signing of contract  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November 2026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87576795"/>
                  </a:ext>
                </a:extLst>
              </a:tr>
              <a:tr h="10966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Implementation to Completion and Hand-Over  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endParaRPr lang="en-ZA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November 2026 to October 2027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04316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247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6C66F1F2-12A6-2CAA-624A-3426FC5EB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463" y="3244850"/>
            <a:ext cx="5553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ZA" altLang="en-US" sz="7200">
                <a:latin typeface="Arial" panose="020B0604020202020204" pitchFamily="34" charset="0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7166</TotalTime>
  <Words>605</Words>
  <Application>Microsoft Office PowerPoint</Application>
  <PresentationFormat>On-screen Show (4:3)</PresentationFormat>
  <Paragraphs>148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Avenir Next LT Pro</vt:lpstr>
      <vt:lpstr>Calibri</vt:lpstr>
      <vt:lpstr>Times New Roman</vt:lpstr>
      <vt:lpstr>Office Theme</vt:lpstr>
      <vt:lpstr>3_Office Theme</vt:lpstr>
      <vt:lpstr>Maintenance Equipment of the New EMUs  APPOINTMENT OF A SERVICE PROVIDER FOR THE DESIGN, MANUFACTURE, DELIVERY, OFF-LOAD, INSTALLATION, TEST, COMMISSIONING AND TRAINING OF EIGHTY-FOUR (84) ROLLING STOCK MOBILE SYNCHRONISED VEHICLE LIFTING JACKS FOR PRASA NEW TRAINS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Technical Requirements: Specification of the Work</vt:lpstr>
      <vt:lpstr>Payment Milestones: Mobile Synchronised Vehicle Lifting Jacks </vt:lpstr>
      <vt:lpstr>Expected Delivery Schedule: Mobile Synchronised Vehicle Lifting Jacks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Tsholo</dc:creator>
  <cp:lastModifiedBy>Bafana Fani Nhlapo</cp:lastModifiedBy>
  <cp:revision>310</cp:revision>
  <dcterms:created xsi:type="dcterms:W3CDTF">2014-02-04T20:16:09Z</dcterms:created>
  <dcterms:modified xsi:type="dcterms:W3CDTF">2026-08-19T02:43:56Z</dcterms:modified>
</cp:coreProperties>
</file>