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heme/theme4.xml" ContentType="application/vnd.openxmlformats-officedocument.theme+xml"/>
  <Override PartName="/ppt/theme/theme5.xml" ContentType="application/vnd.openxmlformats-officedocument.theme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02" r:id="rId2"/>
    <p:sldMasterId id="2147483842" r:id="rId3"/>
  </p:sldMasterIdLst>
  <p:notesMasterIdLst>
    <p:notesMasterId r:id="rId21"/>
  </p:notesMasterIdLst>
  <p:handoutMasterIdLst>
    <p:handoutMasterId r:id="rId22"/>
  </p:handoutMasterIdLst>
  <p:sldIdLst>
    <p:sldId id="295" r:id="rId4"/>
    <p:sldId id="839" r:id="rId5"/>
    <p:sldId id="840" r:id="rId6"/>
    <p:sldId id="462" r:id="rId7"/>
    <p:sldId id="5124" r:id="rId8"/>
    <p:sldId id="5135" r:id="rId9"/>
    <p:sldId id="5125" r:id="rId10"/>
    <p:sldId id="5126" r:id="rId11"/>
    <p:sldId id="5127" r:id="rId12"/>
    <p:sldId id="5128" r:id="rId13"/>
    <p:sldId id="5136" r:id="rId14"/>
    <p:sldId id="5137" r:id="rId15"/>
    <p:sldId id="5131" r:id="rId16"/>
    <p:sldId id="5138" r:id="rId17"/>
    <p:sldId id="5133" r:id="rId18"/>
    <p:sldId id="5134" r:id="rId19"/>
    <p:sldId id="302" r:id="rId20"/>
  </p:sldIdLst>
  <p:sldSz cx="9144000" cy="6858000" type="screen4x3"/>
  <p:notesSz cx="9296400" cy="7010400"/>
  <p:defaultTextStyle>
    <a:defPPr>
      <a:defRPr lang="en-ZA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253">
          <p15:clr>
            <a:srgbClr val="A4A3A4"/>
          </p15:clr>
        </p15:guide>
        <p15:guide id="2" orient="horz" pos="890">
          <p15:clr>
            <a:srgbClr val="A4A3A4"/>
          </p15:clr>
        </p15:guide>
        <p15:guide id="3" orient="horz" pos="3657">
          <p15:clr>
            <a:srgbClr val="A4A3A4"/>
          </p15:clr>
        </p15:guide>
        <p15:guide id="4" orient="horz" pos="1752">
          <p15:clr>
            <a:srgbClr val="A4A3A4"/>
          </p15:clr>
        </p15:guide>
        <p15:guide id="5" orient="horz" pos="4156">
          <p15:clr>
            <a:srgbClr val="A4A3A4"/>
          </p15:clr>
        </p15:guide>
        <p15:guide id="6" orient="horz" pos="3475">
          <p15:clr>
            <a:srgbClr val="A4A3A4"/>
          </p15:clr>
        </p15:guide>
        <p15:guide id="7" pos="5556">
          <p15:clr>
            <a:srgbClr val="A4A3A4"/>
          </p15:clr>
        </p15:guide>
        <p15:guide id="8" pos="5420">
          <p15:clr>
            <a:srgbClr val="A4A3A4"/>
          </p15:clr>
        </p15:guide>
        <p15:guide id="9" pos="340">
          <p15:clr>
            <a:srgbClr val="A4A3A4"/>
          </p15:clr>
        </p15:guide>
        <p15:guide id="10" pos="576">
          <p15:clr>
            <a:srgbClr val="A4A3A4"/>
          </p15:clr>
        </p15:guide>
        <p15:guide id="11" pos="410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208">
          <p15:clr>
            <a:srgbClr val="A4A3A4"/>
          </p15:clr>
        </p15:guide>
        <p15:guide id="2" pos="292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enny Babulall" initials="LB" lastIdx="20" clrIdx="0"/>
  <p:cmAuthor id="1" name="Lushel Kisten" initials="LK" lastIdx="2" clrIdx="1">
    <p:extLst>
      <p:ext uri="{19B8F6BF-5375-455C-9EA6-DF929625EA0E}">
        <p15:presenceInfo xmlns:p15="http://schemas.microsoft.com/office/powerpoint/2012/main" userId="S::KistenL@eskom.co.za::340ca0bc-6301-4287-9478-83ea3de105ce" providerId="AD"/>
      </p:ext>
    </p:extLst>
  </p:cmAuthor>
  <p:cmAuthor id="2" name="Mxolisi Xaba" initials="MX" lastIdx="2" clrIdx="2">
    <p:extLst>
      <p:ext uri="{19B8F6BF-5375-455C-9EA6-DF929625EA0E}">
        <p15:presenceInfo xmlns:p15="http://schemas.microsoft.com/office/powerpoint/2012/main" userId="S::XabaMN@eskom.co.za::f71a6e31-0ed9-47da-bfd8-566c6cfec94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FF3300"/>
    <a:srgbClr val="C0C0C0"/>
    <a:srgbClr val="00FF00"/>
    <a:srgbClr val="660033"/>
    <a:srgbClr val="000000"/>
    <a:srgbClr val="660066"/>
    <a:srgbClr val="FFFF99"/>
    <a:srgbClr val="CC0000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43" autoAdjust="0"/>
    <p:restoredTop sz="93792" autoAdjust="0"/>
  </p:normalViewPr>
  <p:slideViewPr>
    <p:cSldViewPr snapToObjects="1">
      <p:cViewPr varScale="1">
        <p:scale>
          <a:sx n="63" d="100"/>
          <a:sy n="63" d="100"/>
        </p:scale>
        <p:origin x="1404" y="56"/>
      </p:cViewPr>
      <p:guideLst>
        <p:guide orient="horz" pos="1253"/>
        <p:guide orient="horz" pos="890"/>
        <p:guide orient="horz" pos="3657"/>
        <p:guide orient="horz" pos="1752"/>
        <p:guide orient="horz" pos="4156"/>
        <p:guide orient="horz" pos="3475"/>
        <p:guide pos="5556"/>
        <p:guide pos="5420"/>
        <p:guide pos="340"/>
        <p:guide pos="576"/>
        <p:guide pos="410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84"/>
    </p:cViewPr>
  </p:sorterViewPr>
  <p:notesViewPr>
    <p:cSldViewPr snapToObjects="1">
      <p:cViewPr varScale="1">
        <p:scale>
          <a:sx n="73" d="100"/>
          <a:sy n="73" d="100"/>
        </p:scale>
        <p:origin x="-1932" y="-96"/>
      </p:cViewPr>
      <p:guideLst>
        <p:guide orient="horz" pos="2208"/>
        <p:guide pos="29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commentAuthors" Target="commentAuthors.xml"/><Relationship Id="rId28" Type="http://schemas.microsoft.com/office/2016/11/relationships/changesInfo" Target="changesInfos/changesInfo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handoutMaster" Target="handoutMasters/handout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xolisi Xaba" userId="f71a6e31-0ed9-47da-bfd8-566c6cfec944" providerId="ADAL" clId="{B7F64E94-3945-40B7-8930-ED02DCDCBFCF}"/>
    <pc:docChg chg="modSld">
      <pc:chgData name="Mxolisi Xaba" userId="f71a6e31-0ed9-47da-bfd8-566c6cfec944" providerId="ADAL" clId="{B7F64E94-3945-40B7-8930-ED02DCDCBFCF}" dt="2026-08-13T14:43:08.737" v="37" actId="20577"/>
      <pc:docMkLst>
        <pc:docMk/>
      </pc:docMkLst>
      <pc:sldChg chg="modSp mod">
        <pc:chgData name="Mxolisi Xaba" userId="f71a6e31-0ed9-47da-bfd8-566c6cfec944" providerId="ADAL" clId="{B7F64E94-3945-40B7-8930-ED02DCDCBFCF}" dt="2026-08-13T14:43:08.737" v="37" actId="20577"/>
        <pc:sldMkLst>
          <pc:docMk/>
          <pc:sldMk cId="3946617328" sldId="5126"/>
        </pc:sldMkLst>
        <pc:spChg chg="mod">
          <ac:chgData name="Mxolisi Xaba" userId="f71a6e31-0ed9-47da-bfd8-566c6cfec944" providerId="ADAL" clId="{B7F64E94-3945-40B7-8930-ED02DCDCBFCF}" dt="2026-08-13T14:43:08.737" v="37" actId="20577"/>
          <ac:spMkLst>
            <pc:docMk/>
            <pc:sldMk cId="3946617328" sldId="5126"/>
            <ac:spMk id="2" creationId="{866FD133-DC86-3E92-91FB-292C1D81E590}"/>
          </ac:spMkLst>
        </pc:spChg>
      </pc:sldChg>
      <pc:sldChg chg="modSp mod">
        <pc:chgData name="Mxolisi Xaba" userId="f71a6e31-0ed9-47da-bfd8-566c6cfec944" providerId="ADAL" clId="{B7F64E94-3945-40B7-8930-ED02DCDCBFCF}" dt="2026-08-13T14:42:31.811" v="36" actId="20577"/>
        <pc:sldMkLst>
          <pc:docMk/>
          <pc:sldMk cId="2251194454" sldId="5136"/>
        </pc:sldMkLst>
        <pc:spChg chg="mod">
          <ac:chgData name="Mxolisi Xaba" userId="f71a6e31-0ed9-47da-bfd8-566c6cfec944" providerId="ADAL" clId="{B7F64E94-3945-40B7-8930-ED02DCDCBFCF}" dt="2026-08-13T14:42:08.689" v="4" actId="20577"/>
          <ac:spMkLst>
            <pc:docMk/>
            <pc:sldMk cId="2251194454" sldId="5136"/>
            <ac:spMk id="2" creationId="{3BF04AD0-8189-724D-2BDC-AD34CDA9C86C}"/>
          </ac:spMkLst>
        </pc:spChg>
        <pc:spChg chg="mod">
          <ac:chgData name="Mxolisi Xaba" userId="f71a6e31-0ed9-47da-bfd8-566c6cfec944" providerId="ADAL" clId="{B7F64E94-3945-40B7-8930-ED02DCDCBFCF}" dt="2026-08-13T14:42:31.811" v="36" actId="20577"/>
          <ac:spMkLst>
            <pc:docMk/>
            <pc:sldMk cId="2251194454" sldId="5136"/>
            <ac:spMk id="3" creationId="{3382DE5D-DBE9-0F3C-9C10-86D970D4BCED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CD3B46-EBCB-4B32-B439-2E203317D9F5}" type="doc">
      <dgm:prSet loTypeId="urn:microsoft.com/office/officeart/2005/8/layout/cycle3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D5E55B40-CEA5-4D22-BD3C-8BDCCE7E3A4E}">
      <dgm:prSet phldrT="[Text]" custT="1"/>
      <dgm:spPr/>
      <dgm:t>
        <a:bodyPr/>
        <a:lstStyle/>
        <a:p>
          <a:r>
            <a:rPr lang="en-ZA" sz="1400" dirty="0"/>
            <a:t>Z – Zero Harm </a:t>
          </a:r>
          <a:endParaRPr lang="en-GB" sz="1400" dirty="0"/>
        </a:p>
      </dgm:t>
    </dgm:pt>
    <dgm:pt modelId="{0836AC71-71F5-441A-927F-CFC861009F6F}" type="parTrans" cxnId="{61AED37B-5415-4055-B371-D87075EB5ED0}">
      <dgm:prSet/>
      <dgm:spPr/>
      <dgm:t>
        <a:bodyPr/>
        <a:lstStyle/>
        <a:p>
          <a:endParaRPr lang="en-GB" sz="2000"/>
        </a:p>
      </dgm:t>
    </dgm:pt>
    <dgm:pt modelId="{815D4191-0B11-48AC-A043-FDF8BDE2A482}" type="sibTrans" cxnId="{61AED37B-5415-4055-B371-D87075EB5ED0}">
      <dgm:prSet/>
      <dgm:spPr/>
      <dgm:t>
        <a:bodyPr/>
        <a:lstStyle/>
        <a:p>
          <a:endParaRPr lang="en-GB" sz="2000"/>
        </a:p>
      </dgm:t>
    </dgm:pt>
    <dgm:pt modelId="{C12DCE2A-35EE-4AEE-8A8D-834A90E16ADB}">
      <dgm:prSet/>
      <dgm:spPr/>
      <dgm:t>
        <a:bodyPr/>
        <a:lstStyle/>
        <a:p>
          <a:r>
            <a:rPr lang="en-ZA" dirty="0"/>
            <a:t>I – Integrity</a:t>
          </a:r>
        </a:p>
      </dgm:t>
    </dgm:pt>
    <dgm:pt modelId="{A15505A3-42F7-480F-9D28-EA9E6B9471AC}" type="parTrans" cxnId="{2B161578-2125-49A6-B949-0C116371B5E5}">
      <dgm:prSet/>
      <dgm:spPr/>
      <dgm:t>
        <a:bodyPr/>
        <a:lstStyle/>
        <a:p>
          <a:endParaRPr lang="en-GB"/>
        </a:p>
      </dgm:t>
    </dgm:pt>
    <dgm:pt modelId="{63DBDBDD-AE7C-48B8-947F-07881F86C9BE}" type="sibTrans" cxnId="{2B161578-2125-49A6-B949-0C116371B5E5}">
      <dgm:prSet/>
      <dgm:spPr/>
      <dgm:t>
        <a:bodyPr/>
        <a:lstStyle/>
        <a:p>
          <a:endParaRPr lang="en-GB"/>
        </a:p>
      </dgm:t>
    </dgm:pt>
    <dgm:pt modelId="{4DA43050-6983-4378-8041-DD6BB8B305FB}">
      <dgm:prSet/>
      <dgm:spPr/>
      <dgm:t>
        <a:bodyPr/>
        <a:lstStyle/>
        <a:p>
          <a:r>
            <a:rPr lang="en-ZA" dirty="0"/>
            <a:t>I – Innovation</a:t>
          </a:r>
        </a:p>
      </dgm:t>
    </dgm:pt>
    <dgm:pt modelId="{097847B8-5103-4DFC-9324-D1D6B25029D4}" type="parTrans" cxnId="{D9AA87BB-F097-446A-AED7-A710E8E164CE}">
      <dgm:prSet/>
      <dgm:spPr/>
      <dgm:t>
        <a:bodyPr/>
        <a:lstStyle/>
        <a:p>
          <a:endParaRPr lang="en-GB"/>
        </a:p>
      </dgm:t>
    </dgm:pt>
    <dgm:pt modelId="{8F35F35E-7EC8-49E5-A1EC-D4862B4619DC}" type="sibTrans" cxnId="{D9AA87BB-F097-446A-AED7-A710E8E164CE}">
      <dgm:prSet/>
      <dgm:spPr/>
      <dgm:t>
        <a:bodyPr/>
        <a:lstStyle/>
        <a:p>
          <a:endParaRPr lang="en-GB"/>
        </a:p>
      </dgm:t>
    </dgm:pt>
    <dgm:pt modelId="{D86A10CF-F24B-416D-AB5E-52C10C33D3D2}">
      <dgm:prSet/>
      <dgm:spPr/>
      <dgm:t>
        <a:bodyPr/>
        <a:lstStyle/>
        <a:p>
          <a:r>
            <a:rPr lang="en-ZA" dirty="0"/>
            <a:t>S – Sinobuntu (we are humane, caring) </a:t>
          </a:r>
        </a:p>
      </dgm:t>
    </dgm:pt>
    <dgm:pt modelId="{AF6C6393-5F03-44FE-AD7E-D3A9BFEAFE61}" type="parTrans" cxnId="{56934F99-A14B-4921-947E-0F479B696253}">
      <dgm:prSet/>
      <dgm:spPr/>
      <dgm:t>
        <a:bodyPr/>
        <a:lstStyle/>
        <a:p>
          <a:endParaRPr lang="en-GB"/>
        </a:p>
      </dgm:t>
    </dgm:pt>
    <dgm:pt modelId="{16CA6896-D300-40F1-875D-0516A900D5B2}" type="sibTrans" cxnId="{56934F99-A14B-4921-947E-0F479B696253}">
      <dgm:prSet/>
      <dgm:spPr/>
      <dgm:t>
        <a:bodyPr/>
        <a:lstStyle/>
        <a:p>
          <a:endParaRPr lang="en-GB"/>
        </a:p>
      </dgm:t>
    </dgm:pt>
    <dgm:pt modelId="{1E27BC8C-A57F-48B5-94A4-E2312157FC4A}">
      <dgm:prSet/>
      <dgm:spPr/>
      <dgm:t>
        <a:bodyPr/>
        <a:lstStyle/>
        <a:p>
          <a:r>
            <a:rPr lang="en-ZA" dirty="0"/>
            <a:t>C – Customer Satisfaction </a:t>
          </a:r>
        </a:p>
      </dgm:t>
    </dgm:pt>
    <dgm:pt modelId="{535CD8B4-EB8B-46DE-A414-16F417DD969C}" type="parTrans" cxnId="{36CB4C5D-F531-4C9F-8351-3FFB881507C0}">
      <dgm:prSet/>
      <dgm:spPr/>
      <dgm:t>
        <a:bodyPr/>
        <a:lstStyle/>
        <a:p>
          <a:endParaRPr lang="en-GB"/>
        </a:p>
      </dgm:t>
    </dgm:pt>
    <dgm:pt modelId="{47E690C1-605E-4B3D-9603-7E1F2D6B9B6F}" type="sibTrans" cxnId="{36CB4C5D-F531-4C9F-8351-3FFB881507C0}">
      <dgm:prSet/>
      <dgm:spPr/>
      <dgm:t>
        <a:bodyPr/>
        <a:lstStyle/>
        <a:p>
          <a:endParaRPr lang="en-GB"/>
        </a:p>
      </dgm:t>
    </dgm:pt>
    <dgm:pt modelId="{120D725A-F241-4CC9-A371-751C08CFDAD2}">
      <dgm:prSet/>
      <dgm:spPr/>
      <dgm:t>
        <a:bodyPr/>
        <a:lstStyle/>
        <a:p>
          <a:r>
            <a:rPr lang="en-ZA" dirty="0"/>
            <a:t>E – Excellence </a:t>
          </a:r>
        </a:p>
      </dgm:t>
    </dgm:pt>
    <dgm:pt modelId="{CD8C252D-EE9A-47BB-884A-D892361704A2}" type="parTrans" cxnId="{F16282AE-C67E-4AB2-ACFC-5C843650FB99}">
      <dgm:prSet/>
      <dgm:spPr/>
      <dgm:t>
        <a:bodyPr/>
        <a:lstStyle/>
        <a:p>
          <a:endParaRPr lang="en-GB"/>
        </a:p>
      </dgm:t>
    </dgm:pt>
    <dgm:pt modelId="{04A61324-BE09-4D8C-84E0-EBB9F21FB8EE}" type="sibTrans" cxnId="{F16282AE-C67E-4AB2-ACFC-5C843650FB99}">
      <dgm:prSet/>
      <dgm:spPr/>
      <dgm:t>
        <a:bodyPr/>
        <a:lstStyle/>
        <a:p>
          <a:endParaRPr lang="en-GB"/>
        </a:p>
      </dgm:t>
    </dgm:pt>
    <dgm:pt modelId="{D3603434-E9FC-46C9-98A9-A7C665D0CAE7}" type="pres">
      <dgm:prSet presAssocID="{78CD3B46-EBCB-4B32-B439-2E203317D9F5}" presName="Name0" presStyleCnt="0">
        <dgm:presLayoutVars>
          <dgm:dir/>
          <dgm:resizeHandles val="exact"/>
        </dgm:presLayoutVars>
      </dgm:prSet>
      <dgm:spPr/>
    </dgm:pt>
    <dgm:pt modelId="{DCEE6325-4A2D-445B-B00C-83E434B099DC}" type="pres">
      <dgm:prSet presAssocID="{78CD3B46-EBCB-4B32-B439-2E203317D9F5}" presName="cycle" presStyleCnt="0"/>
      <dgm:spPr/>
    </dgm:pt>
    <dgm:pt modelId="{BAAA632B-4574-466E-A797-9C1B867FFB20}" type="pres">
      <dgm:prSet presAssocID="{D5E55B40-CEA5-4D22-BD3C-8BDCCE7E3A4E}" presName="nodeFirstNode" presStyleLbl="node1" presStyleIdx="0" presStyleCnt="6" custRadScaleRad="98262">
        <dgm:presLayoutVars>
          <dgm:bulletEnabled val="1"/>
        </dgm:presLayoutVars>
      </dgm:prSet>
      <dgm:spPr/>
    </dgm:pt>
    <dgm:pt modelId="{7A6CB0B6-63A6-4365-9814-5C29D72FB417}" type="pres">
      <dgm:prSet presAssocID="{815D4191-0B11-48AC-A043-FDF8BDE2A482}" presName="sibTransFirstNode" presStyleLbl="bgShp" presStyleIdx="0" presStyleCnt="1"/>
      <dgm:spPr/>
    </dgm:pt>
    <dgm:pt modelId="{43E252AA-4086-443F-99AF-176C7F4CD8BC}" type="pres">
      <dgm:prSet presAssocID="{C12DCE2A-35EE-4AEE-8A8D-834A90E16ADB}" presName="nodeFollowingNodes" presStyleLbl="node1" presStyleIdx="1" presStyleCnt="6">
        <dgm:presLayoutVars>
          <dgm:bulletEnabled val="1"/>
        </dgm:presLayoutVars>
      </dgm:prSet>
      <dgm:spPr/>
    </dgm:pt>
    <dgm:pt modelId="{24CACCB0-9275-4DE6-A67B-85AFD098504B}" type="pres">
      <dgm:prSet presAssocID="{4DA43050-6983-4378-8041-DD6BB8B305FB}" presName="nodeFollowingNodes" presStyleLbl="node1" presStyleIdx="2" presStyleCnt="6">
        <dgm:presLayoutVars>
          <dgm:bulletEnabled val="1"/>
        </dgm:presLayoutVars>
      </dgm:prSet>
      <dgm:spPr/>
    </dgm:pt>
    <dgm:pt modelId="{F7DBD599-A87C-4593-BFF3-FBED39C2E087}" type="pres">
      <dgm:prSet presAssocID="{D86A10CF-F24B-416D-AB5E-52C10C33D3D2}" presName="nodeFollowingNodes" presStyleLbl="node1" presStyleIdx="3" presStyleCnt="6">
        <dgm:presLayoutVars>
          <dgm:bulletEnabled val="1"/>
        </dgm:presLayoutVars>
      </dgm:prSet>
      <dgm:spPr/>
    </dgm:pt>
    <dgm:pt modelId="{11760080-EAAC-49E0-8FE5-5A49BF8EE11E}" type="pres">
      <dgm:prSet presAssocID="{1E27BC8C-A57F-48B5-94A4-E2312157FC4A}" presName="nodeFollowingNodes" presStyleLbl="node1" presStyleIdx="4" presStyleCnt="6">
        <dgm:presLayoutVars>
          <dgm:bulletEnabled val="1"/>
        </dgm:presLayoutVars>
      </dgm:prSet>
      <dgm:spPr/>
    </dgm:pt>
    <dgm:pt modelId="{44E9EFF1-F55D-458D-A756-C379DAD074C3}" type="pres">
      <dgm:prSet presAssocID="{120D725A-F241-4CC9-A371-751C08CFDAD2}" presName="nodeFollowingNodes" presStyleLbl="node1" presStyleIdx="5" presStyleCnt="6">
        <dgm:presLayoutVars>
          <dgm:bulletEnabled val="1"/>
        </dgm:presLayoutVars>
      </dgm:prSet>
      <dgm:spPr/>
    </dgm:pt>
  </dgm:ptLst>
  <dgm:cxnLst>
    <dgm:cxn modelId="{19E4393E-00A2-4548-BEB6-118A8677955C}" type="presOf" srcId="{120D725A-F241-4CC9-A371-751C08CFDAD2}" destId="{44E9EFF1-F55D-458D-A756-C379DAD074C3}" srcOrd="0" destOrd="0" presId="urn:microsoft.com/office/officeart/2005/8/layout/cycle3"/>
    <dgm:cxn modelId="{36CB4C5D-F531-4C9F-8351-3FFB881507C0}" srcId="{78CD3B46-EBCB-4B32-B439-2E203317D9F5}" destId="{1E27BC8C-A57F-48B5-94A4-E2312157FC4A}" srcOrd="4" destOrd="0" parTransId="{535CD8B4-EB8B-46DE-A414-16F417DD969C}" sibTransId="{47E690C1-605E-4B3D-9603-7E1F2D6B9B6F}"/>
    <dgm:cxn modelId="{04AE7661-B2B1-4272-BAB2-244D957A9348}" type="presOf" srcId="{78CD3B46-EBCB-4B32-B439-2E203317D9F5}" destId="{D3603434-E9FC-46C9-98A9-A7C665D0CAE7}" srcOrd="0" destOrd="0" presId="urn:microsoft.com/office/officeart/2005/8/layout/cycle3"/>
    <dgm:cxn modelId="{08534F74-BC0C-48FC-901C-D453ACCEA050}" type="presOf" srcId="{815D4191-0B11-48AC-A043-FDF8BDE2A482}" destId="{7A6CB0B6-63A6-4365-9814-5C29D72FB417}" srcOrd="0" destOrd="0" presId="urn:microsoft.com/office/officeart/2005/8/layout/cycle3"/>
    <dgm:cxn modelId="{2B161578-2125-49A6-B949-0C116371B5E5}" srcId="{78CD3B46-EBCB-4B32-B439-2E203317D9F5}" destId="{C12DCE2A-35EE-4AEE-8A8D-834A90E16ADB}" srcOrd="1" destOrd="0" parTransId="{A15505A3-42F7-480F-9D28-EA9E6B9471AC}" sibTransId="{63DBDBDD-AE7C-48B8-947F-07881F86C9BE}"/>
    <dgm:cxn modelId="{61AED37B-5415-4055-B371-D87075EB5ED0}" srcId="{78CD3B46-EBCB-4B32-B439-2E203317D9F5}" destId="{D5E55B40-CEA5-4D22-BD3C-8BDCCE7E3A4E}" srcOrd="0" destOrd="0" parTransId="{0836AC71-71F5-441A-927F-CFC861009F6F}" sibTransId="{815D4191-0B11-48AC-A043-FDF8BDE2A482}"/>
    <dgm:cxn modelId="{BBB62082-F8A9-4728-BE8F-32F05F5C3960}" type="presOf" srcId="{D86A10CF-F24B-416D-AB5E-52C10C33D3D2}" destId="{F7DBD599-A87C-4593-BFF3-FBED39C2E087}" srcOrd="0" destOrd="0" presId="urn:microsoft.com/office/officeart/2005/8/layout/cycle3"/>
    <dgm:cxn modelId="{E9328388-CC55-482B-9F9D-FC082DB443E6}" type="presOf" srcId="{C12DCE2A-35EE-4AEE-8A8D-834A90E16ADB}" destId="{43E252AA-4086-443F-99AF-176C7F4CD8BC}" srcOrd="0" destOrd="0" presId="urn:microsoft.com/office/officeart/2005/8/layout/cycle3"/>
    <dgm:cxn modelId="{56934F99-A14B-4921-947E-0F479B696253}" srcId="{78CD3B46-EBCB-4B32-B439-2E203317D9F5}" destId="{D86A10CF-F24B-416D-AB5E-52C10C33D3D2}" srcOrd="3" destOrd="0" parTransId="{AF6C6393-5F03-44FE-AD7E-D3A9BFEAFE61}" sibTransId="{16CA6896-D300-40F1-875D-0516A900D5B2}"/>
    <dgm:cxn modelId="{C86080A9-2202-4264-8090-28C1BEB51D26}" type="presOf" srcId="{1E27BC8C-A57F-48B5-94A4-E2312157FC4A}" destId="{11760080-EAAC-49E0-8FE5-5A49BF8EE11E}" srcOrd="0" destOrd="0" presId="urn:microsoft.com/office/officeart/2005/8/layout/cycle3"/>
    <dgm:cxn modelId="{F16282AE-C67E-4AB2-ACFC-5C843650FB99}" srcId="{78CD3B46-EBCB-4B32-B439-2E203317D9F5}" destId="{120D725A-F241-4CC9-A371-751C08CFDAD2}" srcOrd="5" destOrd="0" parTransId="{CD8C252D-EE9A-47BB-884A-D892361704A2}" sibTransId="{04A61324-BE09-4D8C-84E0-EBB9F21FB8EE}"/>
    <dgm:cxn modelId="{D9AA87BB-F097-446A-AED7-A710E8E164CE}" srcId="{78CD3B46-EBCB-4B32-B439-2E203317D9F5}" destId="{4DA43050-6983-4378-8041-DD6BB8B305FB}" srcOrd="2" destOrd="0" parTransId="{097847B8-5103-4DFC-9324-D1D6B25029D4}" sibTransId="{8F35F35E-7EC8-49E5-A1EC-D4862B4619DC}"/>
    <dgm:cxn modelId="{C8E998EA-F1AB-4500-AAF3-E22ACA6C70DA}" type="presOf" srcId="{D5E55B40-CEA5-4D22-BD3C-8BDCCE7E3A4E}" destId="{BAAA632B-4574-466E-A797-9C1B867FFB20}" srcOrd="0" destOrd="0" presId="urn:microsoft.com/office/officeart/2005/8/layout/cycle3"/>
    <dgm:cxn modelId="{00F6A7F1-32ED-4D74-9244-D68A8D61229C}" type="presOf" srcId="{4DA43050-6983-4378-8041-DD6BB8B305FB}" destId="{24CACCB0-9275-4DE6-A67B-85AFD098504B}" srcOrd="0" destOrd="0" presId="urn:microsoft.com/office/officeart/2005/8/layout/cycle3"/>
    <dgm:cxn modelId="{B9D8B2C1-6063-4CE5-A344-67731F6DAFA4}" type="presParOf" srcId="{D3603434-E9FC-46C9-98A9-A7C665D0CAE7}" destId="{DCEE6325-4A2D-445B-B00C-83E434B099DC}" srcOrd="0" destOrd="0" presId="urn:microsoft.com/office/officeart/2005/8/layout/cycle3"/>
    <dgm:cxn modelId="{7E652FEB-6DC2-4C9E-9854-786A7F72A778}" type="presParOf" srcId="{DCEE6325-4A2D-445B-B00C-83E434B099DC}" destId="{BAAA632B-4574-466E-A797-9C1B867FFB20}" srcOrd="0" destOrd="0" presId="urn:microsoft.com/office/officeart/2005/8/layout/cycle3"/>
    <dgm:cxn modelId="{42BC18F0-2281-4E16-9A52-ABE6ACE7C981}" type="presParOf" srcId="{DCEE6325-4A2D-445B-B00C-83E434B099DC}" destId="{7A6CB0B6-63A6-4365-9814-5C29D72FB417}" srcOrd="1" destOrd="0" presId="urn:microsoft.com/office/officeart/2005/8/layout/cycle3"/>
    <dgm:cxn modelId="{777A7077-8091-43F1-A629-0D9635812B52}" type="presParOf" srcId="{DCEE6325-4A2D-445B-B00C-83E434B099DC}" destId="{43E252AA-4086-443F-99AF-176C7F4CD8BC}" srcOrd="2" destOrd="0" presId="urn:microsoft.com/office/officeart/2005/8/layout/cycle3"/>
    <dgm:cxn modelId="{82702190-266E-49DE-8BF4-0BEEB4F81888}" type="presParOf" srcId="{DCEE6325-4A2D-445B-B00C-83E434B099DC}" destId="{24CACCB0-9275-4DE6-A67B-85AFD098504B}" srcOrd="3" destOrd="0" presId="urn:microsoft.com/office/officeart/2005/8/layout/cycle3"/>
    <dgm:cxn modelId="{545AC67C-CA9A-419B-96F0-283357C3467A}" type="presParOf" srcId="{DCEE6325-4A2D-445B-B00C-83E434B099DC}" destId="{F7DBD599-A87C-4593-BFF3-FBED39C2E087}" srcOrd="4" destOrd="0" presId="urn:microsoft.com/office/officeart/2005/8/layout/cycle3"/>
    <dgm:cxn modelId="{E66071F2-2CDD-43D7-8E04-C2EF13EE5A63}" type="presParOf" srcId="{DCEE6325-4A2D-445B-B00C-83E434B099DC}" destId="{11760080-EAAC-49E0-8FE5-5A49BF8EE11E}" srcOrd="5" destOrd="0" presId="urn:microsoft.com/office/officeart/2005/8/layout/cycle3"/>
    <dgm:cxn modelId="{D25DC4AA-B314-40A0-81E2-1A2DF31A93DA}" type="presParOf" srcId="{DCEE6325-4A2D-445B-B00C-83E434B099DC}" destId="{44E9EFF1-F55D-458D-A756-C379DAD074C3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3084D19-6345-4AD5-AA5C-67DB09713217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A4A568B4-FD1C-4659-AD7D-10252DE4075E}">
      <dgm:prSet phldrT="[Text]" custT="1"/>
      <dgm:spPr/>
      <dgm:t>
        <a:bodyPr/>
        <a:lstStyle/>
        <a:p>
          <a:r>
            <a:rPr lang="en-ZA" sz="1400" dirty="0"/>
            <a:t>Low cost good investment</a:t>
          </a:r>
        </a:p>
      </dgm:t>
    </dgm:pt>
    <dgm:pt modelId="{6FE45351-EE63-4BB6-BDCE-AE00C5AA64FD}" type="parTrans" cxnId="{5ABA0CED-219C-4F56-A037-EB6EAA4B6F9F}">
      <dgm:prSet/>
      <dgm:spPr/>
      <dgm:t>
        <a:bodyPr/>
        <a:lstStyle/>
        <a:p>
          <a:endParaRPr lang="en-ZA"/>
        </a:p>
      </dgm:t>
    </dgm:pt>
    <dgm:pt modelId="{5B73DAC8-BE56-45DF-B738-61A270659E53}" type="sibTrans" cxnId="{5ABA0CED-219C-4F56-A037-EB6EAA4B6F9F}">
      <dgm:prSet/>
      <dgm:spPr/>
      <dgm:t>
        <a:bodyPr/>
        <a:lstStyle/>
        <a:p>
          <a:endParaRPr lang="en-ZA"/>
        </a:p>
      </dgm:t>
    </dgm:pt>
    <dgm:pt modelId="{CDBBE4E7-3A91-4AD2-A3AD-6F375977816B}">
      <dgm:prSet phldrT="[Text]"/>
      <dgm:spPr>
        <a:solidFill>
          <a:schemeClr val="tx1"/>
        </a:solidFill>
      </dgm:spPr>
      <dgm:t>
        <a:bodyPr/>
        <a:lstStyle/>
        <a:p>
          <a:r>
            <a:rPr lang="en-ZA" dirty="0"/>
            <a:t>A green energy company</a:t>
          </a:r>
        </a:p>
      </dgm:t>
    </dgm:pt>
    <dgm:pt modelId="{BC37AC97-CE63-453C-97B1-AB657DBA485F}" type="parTrans" cxnId="{81B4B88E-158C-443F-BB31-A56E4D875A4E}">
      <dgm:prSet/>
      <dgm:spPr/>
      <dgm:t>
        <a:bodyPr/>
        <a:lstStyle/>
        <a:p>
          <a:endParaRPr lang="en-ZA"/>
        </a:p>
      </dgm:t>
    </dgm:pt>
    <dgm:pt modelId="{6008AF72-35D8-4321-8934-49B79C6B2472}" type="sibTrans" cxnId="{81B4B88E-158C-443F-BB31-A56E4D875A4E}">
      <dgm:prSet/>
      <dgm:spPr/>
      <dgm:t>
        <a:bodyPr/>
        <a:lstStyle/>
        <a:p>
          <a:endParaRPr lang="en-ZA"/>
        </a:p>
      </dgm:t>
    </dgm:pt>
    <dgm:pt modelId="{6E216EE6-6D3F-4045-8CA0-6B31179BD5E5}">
      <dgm:prSet phldrT="[Text]"/>
      <dgm:spPr/>
      <dgm:t>
        <a:bodyPr/>
        <a:lstStyle/>
        <a:p>
          <a:r>
            <a:rPr lang="en-ZA" dirty="0"/>
            <a:t>The best company to work for</a:t>
          </a:r>
        </a:p>
      </dgm:t>
    </dgm:pt>
    <dgm:pt modelId="{E9CE0770-B9D6-445E-A999-F7EBCE56BEB5}" type="parTrans" cxnId="{21CA1232-D3AA-4C2A-AE36-9D3999A3B0BF}">
      <dgm:prSet/>
      <dgm:spPr/>
      <dgm:t>
        <a:bodyPr/>
        <a:lstStyle/>
        <a:p>
          <a:endParaRPr lang="en-ZA"/>
        </a:p>
      </dgm:t>
    </dgm:pt>
    <dgm:pt modelId="{183E73A7-3E25-48BF-9559-FEE8DFE7C142}" type="sibTrans" cxnId="{21CA1232-D3AA-4C2A-AE36-9D3999A3B0BF}">
      <dgm:prSet/>
      <dgm:spPr/>
      <dgm:t>
        <a:bodyPr/>
        <a:lstStyle/>
        <a:p>
          <a:endParaRPr lang="en-ZA"/>
        </a:p>
      </dgm:t>
    </dgm:pt>
    <dgm:pt modelId="{B0691F42-8ECF-4C54-A29F-D09AF73C7289}">
      <dgm:prSet phldrT="[Text]" custT="1"/>
      <dgm:spPr/>
      <dgm:t>
        <a:bodyPr/>
        <a:lstStyle/>
        <a:p>
          <a:r>
            <a:rPr lang="en-ZA" sz="1400" dirty="0"/>
            <a:t>Having satisfied customers</a:t>
          </a:r>
        </a:p>
      </dgm:t>
    </dgm:pt>
    <dgm:pt modelId="{5CAA474E-2204-4F86-9B85-B75D31D6953B}" type="parTrans" cxnId="{6E89CB5A-6E33-4800-A436-2D7B45E5AE9A}">
      <dgm:prSet/>
      <dgm:spPr/>
      <dgm:t>
        <a:bodyPr/>
        <a:lstStyle/>
        <a:p>
          <a:endParaRPr lang="en-ZA"/>
        </a:p>
      </dgm:t>
    </dgm:pt>
    <dgm:pt modelId="{03E64DE0-DD45-44BE-9005-20BEF15B2732}" type="sibTrans" cxnId="{6E89CB5A-6E33-4800-A436-2D7B45E5AE9A}">
      <dgm:prSet/>
      <dgm:spPr/>
      <dgm:t>
        <a:bodyPr/>
        <a:lstStyle/>
        <a:p>
          <a:endParaRPr lang="en-ZA"/>
        </a:p>
      </dgm:t>
    </dgm:pt>
    <dgm:pt modelId="{74F293B5-1C6F-4666-9EE5-37056AFB5363}">
      <dgm:prSet phldrT="[Text]"/>
      <dgm:spPr/>
      <dgm:t>
        <a:bodyPr/>
        <a:lstStyle/>
        <a:p>
          <a:r>
            <a:rPr lang="en-ZA" dirty="0"/>
            <a:t>Significant regional player</a:t>
          </a:r>
        </a:p>
      </dgm:t>
    </dgm:pt>
    <dgm:pt modelId="{CECBE173-E107-4B86-8B21-537A75C870D3}" type="parTrans" cxnId="{E13D2992-C279-4BF7-823A-8B0DA9295AC3}">
      <dgm:prSet/>
      <dgm:spPr/>
      <dgm:t>
        <a:bodyPr/>
        <a:lstStyle/>
        <a:p>
          <a:endParaRPr lang="en-ZA"/>
        </a:p>
      </dgm:t>
    </dgm:pt>
    <dgm:pt modelId="{BCAF2CB8-96E7-4AD3-BF97-800E32BF7792}" type="sibTrans" cxnId="{E13D2992-C279-4BF7-823A-8B0DA9295AC3}">
      <dgm:prSet/>
      <dgm:spPr/>
      <dgm:t>
        <a:bodyPr/>
        <a:lstStyle/>
        <a:p>
          <a:endParaRPr lang="en-ZA"/>
        </a:p>
      </dgm:t>
    </dgm:pt>
    <dgm:pt modelId="{997990CC-121C-4D99-B6D4-678DB8FC6055}">
      <dgm:prSet phldrT="[Text]" custT="1"/>
      <dgm:spPr/>
      <dgm:t>
        <a:bodyPr/>
        <a:lstStyle/>
        <a:p>
          <a:r>
            <a:rPr lang="en-ZA" sz="1400" dirty="0"/>
            <a:t>Offering electricity to all</a:t>
          </a:r>
        </a:p>
      </dgm:t>
    </dgm:pt>
    <dgm:pt modelId="{51CF7850-1F56-4D15-976D-1FE0390D37A3}" type="parTrans" cxnId="{148D81A6-405F-4420-B174-09BC1F9AC2F1}">
      <dgm:prSet/>
      <dgm:spPr/>
      <dgm:t>
        <a:bodyPr/>
        <a:lstStyle/>
        <a:p>
          <a:endParaRPr lang="en-ZA"/>
        </a:p>
      </dgm:t>
    </dgm:pt>
    <dgm:pt modelId="{28069F53-79C0-440D-92CC-83210255DB99}" type="sibTrans" cxnId="{148D81A6-405F-4420-B174-09BC1F9AC2F1}">
      <dgm:prSet/>
      <dgm:spPr/>
      <dgm:t>
        <a:bodyPr/>
        <a:lstStyle/>
        <a:p>
          <a:endParaRPr lang="en-ZA"/>
        </a:p>
      </dgm:t>
    </dgm:pt>
    <dgm:pt modelId="{38225DDE-0B58-44C5-895F-C59987AF0B57}">
      <dgm:prSet phldrT="[Text]"/>
      <dgm:spPr>
        <a:solidFill>
          <a:schemeClr val="tx1"/>
        </a:solidFill>
      </dgm:spPr>
      <dgm:t>
        <a:bodyPr/>
        <a:lstStyle/>
        <a:p>
          <a:r>
            <a:rPr lang="en-ZA" dirty="0"/>
            <a:t>Zero-harm to people and the environment</a:t>
          </a:r>
        </a:p>
      </dgm:t>
    </dgm:pt>
    <dgm:pt modelId="{96457FFE-5DBF-4514-A664-FAC3F4D76B08}" type="parTrans" cxnId="{F48BDCAD-322B-41FA-AB1E-B8862D801EF6}">
      <dgm:prSet/>
      <dgm:spPr/>
      <dgm:t>
        <a:bodyPr/>
        <a:lstStyle/>
        <a:p>
          <a:endParaRPr lang="en-ZA"/>
        </a:p>
      </dgm:t>
    </dgm:pt>
    <dgm:pt modelId="{0CFA965E-E610-472C-B2A5-3A253DD06ABE}" type="sibTrans" cxnId="{F48BDCAD-322B-41FA-AB1E-B8862D801EF6}">
      <dgm:prSet/>
      <dgm:spPr/>
      <dgm:t>
        <a:bodyPr/>
        <a:lstStyle/>
        <a:p>
          <a:endParaRPr lang="en-ZA"/>
        </a:p>
      </dgm:t>
    </dgm:pt>
    <dgm:pt modelId="{A2960A5A-EB8C-4BDD-B0DE-A1F3840DECF4}">
      <dgm:prSet phldrT="[Text]"/>
      <dgm:spPr/>
      <dgm:t>
        <a:bodyPr/>
        <a:lstStyle/>
        <a:p>
          <a:r>
            <a:rPr lang="en-ZA" dirty="0"/>
            <a:t>A trusted company globally</a:t>
          </a:r>
        </a:p>
      </dgm:t>
    </dgm:pt>
    <dgm:pt modelId="{9623C7BA-7DC9-4958-84D6-68B18366DAC5}" type="parTrans" cxnId="{264DF0D0-CBA8-4D14-A6E2-AC2F11C2773C}">
      <dgm:prSet/>
      <dgm:spPr/>
      <dgm:t>
        <a:bodyPr/>
        <a:lstStyle/>
        <a:p>
          <a:endParaRPr lang="en-ZA"/>
        </a:p>
      </dgm:t>
    </dgm:pt>
    <dgm:pt modelId="{A5A7D7A8-F9C4-4668-A008-7EA9431145DD}" type="sibTrans" cxnId="{264DF0D0-CBA8-4D14-A6E2-AC2F11C2773C}">
      <dgm:prSet/>
      <dgm:spPr/>
      <dgm:t>
        <a:bodyPr/>
        <a:lstStyle/>
        <a:p>
          <a:endParaRPr lang="en-ZA"/>
        </a:p>
      </dgm:t>
    </dgm:pt>
    <dgm:pt modelId="{FC53F44E-D760-4CC9-9F68-57090E50214A}">
      <dgm:prSet phldrT="[Text]"/>
      <dgm:spPr/>
      <dgm:t>
        <a:bodyPr/>
        <a:lstStyle/>
        <a:p>
          <a:r>
            <a:rPr lang="en-ZA" dirty="0"/>
            <a:t>A top five performing utility</a:t>
          </a:r>
        </a:p>
      </dgm:t>
    </dgm:pt>
    <dgm:pt modelId="{5B1787DD-D0E2-4462-A315-972DA8C1A48D}" type="sibTrans" cxnId="{47D3BF5A-829D-4142-A38D-FA5398C5D01D}">
      <dgm:prSet/>
      <dgm:spPr/>
      <dgm:t>
        <a:bodyPr/>
        <a:lstStyle/>
        <a:p>
          <a:endParaRPr lang="en-ZA"/>
        </a:p>
      </dgm:t>
    </dgm:pt>
    <dgm:pt modelId="{BA549544-0C14-4BD5-BAB1-0B8BFCADA27C}" type="parTrans" cxnId="{47D3BF5A-829D-4142-A38D-FA5398C5D01D}">
      <dgm:prSet/>
      <dgm:spPr/>
      <dgm:t>
        <a:bodyPr/>
        <a:lstStyle/>
        <a:p>
          <a:endParaRPr lang="en-ZA"/>
        </a:p>
      </dgm:t>
    </dgm:pt>
    <dgm:pt modelId="{49579146-66BD-4944-84AF-F7C3161734E3}" type="pres">
      <dgm:prSet presAssocID="{93084D19-6345-4AD5-AA5C-67DB09713217}" presName="theList" presStyleCnt="0">
        <dgm:presLayoutVars>
          <dgm:dir/>
          <dgm:animLvl val="lvl"/>
          <dgm:resizeHandles val="exact"/>
        </dgm:presLayoutVars>
      </dgm:prSet>
      <dgm:spPr/>
    </dgm:pt>
    <dgm:pt modelId="{5DC7B879-CFC3-496C-BCFB-87D802B78B0A}" type="pres">
      <dgm:prSet presAssocID="{A4A568B4-FD1C-4659-AD7D-10252DE4075E}" presName="compNode" presStyleCnt="0"/>
      <dgm:spPr/>
    </dgm:pt>
    <dgm:pt modelId="{A7975983-ABBE-4744-9D69-1CA6E032D7A1}" type="pres">
      <dgm:prSet presAssocID="{A4A568B4-FD1C-4659-AD7D-10252DE4075E}" presName="aNode" presStyleLbl="bgShp" presStyleIdx="0" presStyleCnt="3" custLinFactNeighborX="-242" custLinFactNeighborY="1124"/>
      <dgm:spPr/>
    </dgm:pt>
    <dgm:pt modelId="{DFC4B57B-D37E-4C6C-A782-F217EBF53AFF}" type="pres">
      <dgm:prSet presAssocID="{A4A568B4-FD1C-4659-AD7D-10252DE4075E}" presName="textNode" presStyleLbl="bgShp" presStyleIdx="0" presStyleCnt="3"/>
      <dgm:spPr/>
    </dgm:pt>
    <dgm:pt modelId="{8AF44E8E-3809-464D-9542-9DDE009E1585}" type="pres">
      <dgm:prSet presAssocID="{A4A568B4-FD1C-4659-AD7D-10252DE4075E}" presName="compChildNode" presStyleCnt="0"/>
      <dgm:spPr/>
    </dgm:pt>
    <dgm:pt modelId="{8F5F0367-7366-4481-86A5-9A716EB7B3DA}" type="pres">
      <dgm:prSet presAssocID="{A4A568B4-FD1C-4659-AD7D-10252DE4075E}" presName="theInnerList" presStyleCnt="0"/>
      <dgm:spPr/>
    </dgm:pt>
    <dgm:pt modelId="{1B38CC65-C1C3-4D46-B25C-09F5E9083FA2}" type="pres">
      <dgm:prSet presAssocID="{CDBBE4E7-3A91-4AD2-A3AD-6F375977816B}" presName="childNode" presStyleLbl="node1" presStyleIdx="0" presStyleCnt="6">
        <dgm:presLayoutVars>
          <dgm:bulletEnabled val="1"/>
        </dgm:presLayoutVars>
      </dgm:prSet>
      <dgm:spPr/>
    </dgm:pt>
    <dgm:pt modelId="{99D510DC-6653-47FE-A705-372AD68DA693}" type="pres">
      <dgm:prSet presAssocID="{CDBBE4E7-3A91-4AD2-A3AD-6F375977816B}" presName="aSpace2" presStyleCnt="0"/>
      <dgm:spPr/>
    </dgm:pt>
    <dgm:pt modelId="{64A4829C-84B0-465A-93D4-49BCB41903A9}" type="pres">
      <dgm:prSet presAssocID="{6E216EE6-6D3F-4045-8CA0-6B31179BD5E5}" presName="childNode" presStyleLbl="node1" presStyleIdx="1" presStyleCnt="6">
        <dgm:presLayoutVars>
          <dgm:bulletEnabled val="1"/>
        </dgm:presLayoutVars>
      </dgm:prSet>
      <dgm:spPr/>
    </dgm:pt>
    <dgm:pt modelId="{5680A50D-AE44-4388-806C-E5AA81BCFE7E}" type="pres">
      <dgm:prSet presAssocID="{A4A568B4-FD1C-4659-AD7D-10252DE4075E}" presName="aSpace" presStyleCnt="0"/>
      <dgm:spPr/>
    </dgm:pt>
    <dgm:pt modelId="{C0E7D581-4B8B-44D4-B94E-E1B319ED4A67}" type="pres">
      <dgm:prSet presAssocID="{B0691F42-8ECF-4C54-A29F-D09AF73C7289}" presName="compNode" presStyleCnt="0"/>
      <dgm:spPr/>
    </dgm:pt>
    <dgm:pt modelId="{15969DD4-5B58-400D-8F22-19DCF42F9D2F}" type="pres">
      <dgm:prSet presAssocID="{B0691F42-8ECF-4C54-A29F-D09AF73C7289}" presName="aNode" presStyleLbl="bgShp" presStyleIdx="1" presStyleCnt="3"/>
      <dgm:spPr/>
    </dgm:pt>
    <dgm:pt modelId="{C3E24384-6EB5-4A7D-92B4-28A9B028FEC8}" type="pres">
      <dgm:prSet presAssocID="{B0691F42-8ECF-4C54-A29F-D09AF73C7289}" presName="textNode" presStyleLbl="bgShp" presStyleIdx="1" presStyleCnt="3"/>
      <dgm:spPr/>
    </dgm:pt>
    <dgm:pt modelId="{49ABADB1-A1D5-438D-BBA1-3C6A3E9131F4}" type="pres">
      <dgm:prSet presAssocID="{B0691F42-8ECF-4C54-A29F-D09AF73C7289}" presName="compChildNode" presStyleCnt="0"/>
      <dgm:spPr/>
    </dgm:pt>
    <dgm:pt modelId="{5D9921B9-B0C3-4C26-BF1D-215DA5E25E8C}" type="pres">
      <dgm:prSet presAssocID="{B0691F42-8ECF-4C54-A29F-D09AF73C7289}" presName="theInnerList" presStyleCnt="0"/>
      <dgm:spPr/>
    </dgm:pt>
    <dgm:pt modelId="{6C11E51D-EB3F-4E46-B099-1643D9B2A0A9}" type="pres">
      <dgm:prSet presAssocID="{FC53F44E-D760-4CC9-9F68-57090E50214A}" presName="childNode" presStyleLbl="node1" presStyleIdx="2" presStyleCnt="6">
        <dgm:presLayoutVars>
          <dgm:bulletEnabled val="1"/>
        </dgm:presLayoutVars>
      </dgm:prSet>
      <dgm:spPr/>
    </dgm:pt>
    <dgm:pt modelId="{82B7C02C-C2E9-4764-863F-085AF9E91D3A}" type="pres">
      <dgm:prSet presAssocID="{FC53F44E-D760-4CC9-9F68-57090E50214A}" presName="aSpace2" presStyleCnt="0"/>
      <dgm:spPr/>
    </dgm:pt>
    <dgm:pt modelId="{DE265241-562A-4B20-885A-4C6A041B4964}" type="pres">
      <dgm:prSet presAssocID="{74F293B5-1C6F-4666-9EE5-37056AFB5363}" presName="childNode" presStyleLbl="node1" presStyleIdx="3" presStyleCnt="6">
        <dgm:presLayoutVars>
          <dgm:bulletEnabled val="1"/>
        </dgm:presLayoutVars>
      </dgm:prSet>
      <dgm:spPr/>
    </dgm:pt>
    <dgm:pt modelId="{E3C8FB87-95B3-462B-88B7-784D0FBB33C1}" type="pres">
      <dgm:prSet presAssocID="{B0691F42-8ECF-4C54-A29F-D09AF73C7289}" presName="aSpace" presStyleCnt="0"/>
      <dgm:spPr/>
    </dgm:pt>
    <dgm:pt modelId="{701A1DFB-3C66-4B43-91E5-67F7974F8589}" type="pres">
      <dgm:prSet presAssocID="{997990CC-121C-4D99-B6D4-678DB8FC6055}" presName="compNode" presStyleCnt="0"/>
      <dgm:spPr/>
    </dgm:pt>
    <dgm:pt modelId="{CF563EC4-B169-4796-BFCB-AD229CD55D0A}" type="pres">
      <dgm:prSet presAssocID="{997990CC-121C-4D99-B6D4-678DB8FC6055}" presName="aNode" presStyleLbl="bgShp" presStyleIdx="2" presStyleCnt="3"/>
      <dgm:spPr/>
    </dgm:pt>
    <dgm:pt modelId="{BBED39BC-974E-4C68-A18F-9F24ABC00141}" type="pres">
      <dgm:prSet presAssocID="{997990CC-121C-4D99-B6D4-678DB8FC6055}" presName="textNode" presStyleLbl="bgShp" presStyleIdx="2" presStyleCnt="3"/>
      <dgm:spPr/>
    </dgm:pt>
    <dgm:pt modelId="{6008BD92-0751-458F-8B0F-18EBBB56C5ED}" type="pres">
      <dgm:prSet presAssocID="{997990CC-121C-4D99-B6D4-678DB8FC6055}" presName="compChildNode" presStyleCnt="0"/>
      <dgm:spPr/>
    </dgm:pt>
    <dgm:pt modelId="{034318EF-54FB-41B7-B519-B8B66F6F6A54}" type="pres">
      <dgm:prSet presAssocID="{997990CC-121C-4D99-B6D4-678DB8FC6055}" presName="theInnerList" presStyleCnt="0"/>
      <dgm:spPr/>
    </dgm:pt>
    <dgm:pt modelId="{E0C1DB7F-2FA5-4BB3-9EEC-59F73B06EE53}" type="pres">
      <dgm:prSet presAssocID="{38225DDE-0B58-44C5-895F-C59987AF0B57}" presName="childNode" presStyleLbl="node1" presStyleIdx="4" presStyleCnt="6">
        <dgm:presLayoutVars>
          <dgm:bulletEnabled val="1"/>
        </dgm:presLayoutVars>
      </dgm:prSet>
      <dgm:spPr/>
    </dgm:pt>
    <dgm:pt modelId="{C11D19CD-B9CA-4DCB-B346-6B5B55439548}" type="pres">
      <dgm:prSet presAssocID="{38225DDE-0B58-44C5-895F-C59987AF0B57}" presName="aSpace2" presStyleCnt="0"/>
      <dgm:spPr/>
    </dgm:pt>
    <dgm:pt modelId="{41437F62-CEE6-4686-AE35-F6083B9802A0}" type="pres">
      <dgm:prSet presAssocID="{A2960A5A-EB8C-4BDD-B0DE-A1F3840DECF4}" presName="childNode" presStyleLbl="node1" presStyleIdx="5" presStyleCnt="6">
        <dgm:presLayoutVars>
          <dgm:bulletEnabled val="1"/>
        </dgm:presLayoutVars>
      </dgm:prSet>
      <dgm:spPr/>
    </dgm:pt>
  </dgm:ptLst>
  <dgm:cxnLst>
    <dgm:cxn modelId="{9E3B6901-DE29-422B-9926-BCC67BD27523}" type="presOf" srcId="{93084D19-6345-4AD5-AA5C-67DB09713217}" destId="{49579146-66BD-4944-84AF-F7C3161734E3}" srcOrd="0" destOrd="0" presId="urn:microsoft.com/office/officeart/2005/8/layout/lProcess2"/>
    <dgm:cxn modelId="{99E56E04-20A6-4831-851D-36F41B50CB04}" type="presOf" srcId="{6E216EE6-6D3F-4045-8CA0-6B31179BD5E5}" destId="{64A4829C-84B0-465A-93D4-49BCB41903A9}" srcOrd="0" destOrd="0" presId="urn:microsoft.com/office/officeart/2005/8/layout/lProcess2"/>
    <dgm:cxn modelId="{B0F3FE15-2B55-487A-88B0-170B2D042DF0}" type="presOf" srcId="{B0691F42-8ECF-4C54-A29F-D09AF73C7289}" destId="{15969DD4-5B58-400D-8F22-19DCF42F9D2F}" srcOrd="0" destOrd="0" presId="urn:microsoft.com/office/officeart/2005/8/layout/lProcess2"/>
    <dgm:cxn modelId="{FF49B522-4EC6-4F24-B830-79AE088810C2}" type="presOf" srcId="{A2960A5A-EB8C-4BDD-B0DE-A1F3840DECF4}" destId="{41437F62-CEE6-4686-AE35-F6083B9802A0}" srcOrd="0" destOrd="0" presId="urn:microsoft.com/office/officeart/2005/8/layout/lProcess2"/>
    <dgm:cxn modelId="{21CA1232-D3AA-4C2A-AE36-9D3999A3B0BF}" srcId="{A4A568B4-FD1C-4659-AD7D-10252DE4075E}" destId="{6E216EE6-6D3F-4045-8CA0-6B31179BD5E5}" srcOrd="1" destOrd="0" parTransId="{E9CE0770-B9D6-445E-A999-F7EBCE56BEB5}" sibTransId="{183E73A7-3E25-48BF-9559-FEE8DFE7C142}"/>
    <dgm:cxn modelId="{1362733A-0EB2-4669-A793-E7A3C8D18C40}" type="presOf" srcId="{A4A568B4-FD1C-4659-AD7D-10252DE4075E}" destId="{A7975983-ABBE-4744-9D69-1CA6E032D7A1}" srcOrd="0" destOrd="0" presId="urn:microsoft.com/office/officeart/2005/8/layout/lProcess2"/>
    <dgm:cxn modelId="{5B0F423F-B957-4D9D-9A27-63C3711FEAA8}" type="presOf" srcId="{997990CC-121C-4D99-B6D4-678DB8FC6055}" destId="{CF563EC4-B169-4796-BFCB-AD229CD55D0A}" srcOrd="0" destOrd="0" presId="urn:microsoft.com/office/officeart/2005/8/layout/lProcess2"/>
    <dgm:cxn modelId="{9C025947-C27B-44BE-A9DE-E08A26E9EC97}" type="presOf" srcId="{A4A568B4-FD1C-4659-AD7D-10252DE4075E}" destId="{DFC4B57B-D37E-4C6C-A782-F217EBF53AFF}" srcOrd="1" destOrd="0" presId="urn:microsoft.com/office/officeart/2005/8/layout/lProcess2"/>
    <dgm:cxn modelId="{FB3E5A79-B6BC-4859-AFE3-E9FFF05ACC1F}" type="presOf" srcId="{38225DDE-0B58-44C5-895F-C59987AF0B57}" destId="{E0C1DB7F-2FA5-4BB3-9EEC-59F73B06EE53}" srcOrd="0" destOrd="0" presId="urn:microsoft.com/office/officeart/2005/8/layout/lProcess2"/>
    <dgm:cxn modelId="{47D3BF5A-829D-4142-A38D-FA5398C5D01D}" srcId="{B0691F42-8ECF-4C54-A29F-D09AF73C7289}" destId="{FC53F44E-D760-4CC9-9F68-57090E50214A}" srcOrd="0" destOrd="0" parTransId="{BA549544-0C14-4BD5-BAB1-0B8BFCADA27C}" sibTransId="{5B1787DD-D0E2-4462-A315-972DA8C1A48D}"/>
    <dgm:cxn modelId="{6E89CB5A-6E33-4800-A436-2D7B45E5AE9A}" srcId="{93084D19-6345-4AD5-AA5C-67DB09713217}" destId="{B0691F42-8ECF-4C54-A29F-D09AF73C7289}" srcOrd="1" destOrd="0" parTransId="{5CAA474E-2204-4F86-9B85-B75D31D6953B}" sibTransId="{03E64DE0-DD45-44BE-9005-20BEF15B2732}"/>
    <dgm:cxn modelId="{81B4B88E-158C-443F-BB31-A56E4D875A4E}" srcId="{A4A568B4-FD1C-4659-AD7D-10252DE4075E}" destId="{CDBBE4E7-3A91-4AD2-A3AD-6F375977816B}" srcOrd="0" destOrd="0" parTransId="{BC37AC97-CE63-453C-97B1-AB657DBA485F}" sibTransId="{6008AF72-35D8-4321-8934-49B79C6B2472}"/>
    <dgm:cxn modelId="{B9252191-9891-465B-8F79-D2AED749BFDF}" type="presOf" srcId="{CDBBE4E7-3A91-4AD2-A3AD-6F375977816B}" destId="{1B38CC65-C1C3-4D46-B25C-09F5E9083FA2}" srcOrd="0" destOrd="0" presId="urn:microsoft.com/office/officeart/2005/8/layout/lProcess2"/>
    <dgm:cxn modelId="{E13D2992-C279-4BF7-823A-8B0DA9295AC3}" srcId="{B0691F42-8ECF-4C54-A29F-D09AF73C7289}" destId="{74F293B5-1C6F-4666-9EE5-37056AFB5363}" srcOrd="1" destOrd="0" parTransId="{CECBE173-E107-4B86-8B21-537A75C870D3}" sibTransId="{BCAF2CB8-96E7-4AD3-BF97-800E32BF7792}"/>
    <dgm:cxn modelId="{148D81A6-405F-4420-B174-09BC1F9AC2F1}" srcId="{93084D19-6345-4AD5-AA5C-67DB09713217}" destId="{997990CC-121C-4D99-B6D4-678DB8FC6055}" srcOrd="2" destOrd="0" parTransId="{51CF7850-1F56-4D15-976D-1FE0390D37A3}" sibTransId="{28069F53-79C0-440D-92CC-83210255DB99}"/>
    <dgm:cxn modelId="{F48BDCAD-322B-41FA-AB1E-B8862D801EF6}" srcId="{997990CC-121C-4D99-B6D4-678DB8FC6055}" destId="{38225DDE-0B58-44C5-895F-C59987AF0B57}" srcOrd="0" destOrd="0" parTransId="{96457FFE-5DBF-4514-A664-FAC3F4D76B08}" sibTransId="{0CFA965E-E610-472C-B2A5-3A253DD06ABE}"/>
    <dgm:cxn modelId="{57318CB2-1F29-40B7-B9EF-5E615E8EFDED}" type="presOf" srcId="{B0691F42-8ECF-4C54-A29F-D09AF73C7289}" destId="{C3E24384-6EB5-4A7D-92B4-28A9B028FEC8}" srcOrd="1" destOrd="0" presId="urn:microsoft.com/office/officeart/2005/8/layout/lProcess2"/>
    <dgm:cxn modelId="{48E0F7B3-C878-4BE6-B5EF-CDC86D2A75A2}" type="presOf" srcId="{74F293B5-1C6F-4666-9EE5-37056AFB5363}" destId="{DE265241-562A-4B20-885A-4C6A041B4964}" srcOrd="0" destOrd="0" presId="urn:microsoft.com/office/officeart/2005/8/layout/lProcess2"/>
    <dgm:cxn modelId="{E5AC3AC8-214C-450D-BE5F-367F478A2CCA}" type="presOf" srcId="{FC53F44E-D760-4CC9-9F68-57090E50214A}" destId="{6C11E51D-EB3F-4E46-B099-1643D9B2A0A9}" srcOrd="0" destOrd="0" presId="urn:microsoft.com/office/officeart/2005/8/layout/lProcess2"/>
    <dgm:cxn modelId="{264DF0D0-CBA8-4D14-A6E2-AC2F11C2773C}" srcId="{997990CC-121C-4D99-B6D4-678DB8FC6055}" destId="{A2960A5A-EB8C-4BDD-B0DE-A1F3840DECF4}" srcOrd="1" destOrd="0" parTransId="{9623C7BA-7DC9-4958-84D6-68B18366DAC5}" sibTransId="{A5A7D7A8-F9C4-4668-A008-7EA9431145DD}"/>
    <dgm:cxn modelId="{2AB76FD4-52BE-49B3-8227-43D52A14EDE4}" type="presOf" srcId="{997990CC-121C-4D99-B6D4-678DB8FC6055}" destId="{BBED39BC-974E-4C68-A18F-9F24ABC00141}" srcOrd="1" destOrd="0" presId="urn:microsoft.com/office/officeart/2005/8/layout/lProcess2"/>
    <dgm:cxn modelId="{5ABA0CED-219C-4F56-A037-EB6EAA4B6F9F}" srcId="{93084D19-6345-4AD5-AA5C-67DB09713217}" destId="{A4A568B4-FD1C-4659-AD7D-10252DE4075E}" srcOrd="0" destOrd="0" parTransId="{6FE45351-EE63-4BB6-BDCE-AE00C5AA64FD}" sibTransId="{5B73DAC8-BE56-45DF-B738-61A270659E53}"/>
    <dgm:cxn modelId="{DD935E9A-EE0F-47EB-9635-3B87929C17A8}" type="presParOf" srcId="{49579146-66BD-4944-84AF-F7C3161734E3}" destId="{5DC7B879-CFC3-496C-BCFB-87D802B78B0A}" srcOrd="0" destOrd="0" presId="urn:microsoft.com/office/officeart/2005/8/layout/lProcess2"/>
    <dgm:cxn modelId="{9624702B-ACF3-478F-8F09-136D40858779}" type="presParOf" srcId="{5DC7B879-CFC3-496C-BCFB-87D802B78B0A}" destId="{A7975983-ABBE-4744-9D69-1CA6E032D7A1}" srcOrd="0" destOrd="0" presId="urn:microsoft.com/office/officeart/2005/8/layout/lProcess2"/>
    <dgm:cxn modelId="{170E1FE4-6E43-4271-A4EF-8972D237576A}" type="presParOf" srcId="{5DC7B879-CFC3-496C-BCFB-87D802B78B0A}" destId="{DFC4B57B-D37E-4C6C-A782-F217EBF53AFF}" srcOrd="1" destOrd="0" presId="urn:microsoft.com/office/officeart/2005/8/layout/lProcess2"/>
    <dgm:cxn modelId="{C3E1368D-5C63-43C4-A1B5-64A41AACD1EB}" type="presParOf" srcId="{5DC7B879-CFC3-496C-BCFB-87D802B78B0A}" destId="{8AF44E8E-3809-464D-9542-9DDE009E1585}" srcOrd="2" destOrd="0" presId="urn:microsoft.com/office/officeart/2005/8/layout/lProcess2"/>
    <dgm:cxn modelId="{48A10323-16FE-4180-A84B-D4F78EEEDB8A}" type="presParOf" srcId="{8AF44E8E-3809-464D-9542-9DDE009E1585}" destId="{8F5F0367-7366-4481-86A5-9A716EB7B3DA}" srcOrd="0" destOrd="0" presId="urn:microsoft.com/office/officeart/2005/8/layout/lProcess2"/>
    <dgm:cxn modelId="{B586DDBD-6152-41DB-BE77-D5C1E4BE1D7B}" type="presParOf" srcId="{8F5F0367-7366-4481-86A5-9A716EB7B3DA}" destId="{1B38CC65-C1C3-4D46-B25C-09F5E9083FA2}" srcOrd="0" destOrd="0" presId="urn:microsoft.com/office/officeart/2005/8/layout/lProcess2"/>
    <dgm:cxn modelId="{2ED0337A-1BA2-440F-A898-40612EE943A1}" type="presParOf" srcId="{8F5F0367-7366-4481-86A5-9A716EB7B3DA}" destId="{99D510DC-6653-47FE-A705-372AD68DA693}" srcOrd="1" destOrd="0" presId="urn:microsoft.com/office/officeart/2005/8/layout/lProcess2"/>
    <dgm:cxn modelId="{8052DB33-326D-4197-8EC0-198C78984FF7}" type="presParOf" srcId="{8F5F0367-7366-4481-86A5-9A716EB7B3DA}" destId="{64A4829C-84B0-465A-93D4-49BCB41903A9}" srcOrd="2" destOrd="0" presId="urn:microsoft.com/office/officeart/2005/8/layout/lProcess2"/>
    <dgm:cxn modelId="{630457C7-1E60-4C47-BFB5-ABAB09D17C75}" type="presParOf" srcId="{49579146-66BD-4944-84AF-F7C3161734E3}" destId="{5680A50D-AE44-4388-806C-E5AA81BCFE7E}" srcOrd="1" destOrd="0" presId="urn:microsoft.com/office/officeart/2005/8/layout/lProcess2"/>
    <dgm:cxn modelId="{03D19991-EDD4-4EB3-A85F-92A824579AC0}" type="presParOf" srcId="{49579146-66BD-4944-84AF-F7C3161734E3}" destId="{C0E7D581-4B8B-44D4-B94E-E1B319ED4A67}" srcOrd="2" destOrd="0" presId="urn:microsoft.com/office/officeart/2005/8/layout/lProcess2"/>
    <dgm:cxn modelId="{68DC99C2-58AF-46CA-9031-A0F6F5511FBD}" type="presParOf" srcId="{C0E7D581-4B8B-44D4-B94E-E1B319ED4A67}" destId="{15969DD4-5B58-400D-8F22-19DCF42F9D2F}" srcOrd="0" destOrd="0" presId="urn:microsoft.com/office/officeart/2005/8/layout/lProcess2"/>
    <dgm:cxn modelId="{8CFD7922-9599-4E2B-BFBF-4C484572FFB2}" type="presParOf" srcId="{C0E7D581-4B8B-44D4-B94E-E1B319ED4A67}" destId="{C3E24384-6EB5-4A7D-92B4-28A9B028FEC8}" srcOrd="1" destOrd="0" presId="urn:microsoft.com/office/officeart/2005/8/layout/lProcess2"/>
    <dgm:cxn modelId="{29C6CDD7-806F-4CB5-B0D3-F2C0B6BF37B4}" type="presParOf" srcId="{C0E7D581-4B8B-44D4-B94E-E1B319ED4A67}" destId="{49ABADB1-A1D5-438D-BBA1-3C6A3E9131F4}" srcOrd="2" destOrd="0" presId="urn:microsoft.com/office/officeart/2005/8/layout/lProcess2"/>
    <dgm:cxn modelId="{CF7FBFA9-F18A-4923-91B0-4639D409565F}" type="presParOf" srcId="{49ABADB1-A1D5-438D-BBA1-3C6A3E9131F4}" destId="{5D9921B9-B0C3-4C26-BF1D-215DA5E25E8C}" srcOrd="0" destOrd="0" presId="urn:microsoft.com/office/officeart/2005/8/layout/lProcess2"/>
    <dgm:cxn modelId="{66AB7D31-9F46-415D-B307-BB56BBA3D632}" type="presParOf" srcId="{5D9921B9-B0C3-4C26-BF1D-215DA5E25E8C}" destId="{6C11E51D-EB3F-4E46-B099-1643D9B2A0A9}" srcOrd="0" destOrd="0" presId="urn:microsoft.com/office/officeart/2005/8/layout/lProcess2"/>
    <dgm:cxn modelId="{F665EBFA-0B79-4B5B-A6EB-78BBF80862A0}" type="presParOf" srcId="{5D9921B9-B0C3-4C26-BF1D-215DA5E25E8C}" destId="{82B7C02C-C2E9-4764-863F-085AF9E91D3A}" srcOrd="1" destOrd="0" presId="urn:microsoft.com/office/officeart/2005/8/layout/lProcess2"/>
    <dgm:cxn modelId="{77A16D19-E6A3-43D1-B4D2-B1AB5A51CAF3}" type="presParOf" srcId="{5D9921B9-B0C3-4C26-BF1D-215DA5E25E8C}" destId="{DE265241-562A-4B20-885A-4C6A041B4964}" srcOrd="2" destOrd="0" presId="urn:microsoft.com/office/officeart/2005/8/layout/lProcess2"/>
    <dgm:cxn modelId="{1C294AA8-03B5-42FF-8554-87725642FDFB}" type="presParOf" srcId="{49579146-66BD-4944-84AF-F7C3161734E3}" destId="{E3C8FB87-95B3-462B-88B7-784D0FBB33C1}" srcOrd="3" destOrd="0" presId="urn:microsoft.com/office/officeart/2005/8/layout/lProcess2"/>
    <dgm:cxn modelId="{2B9A8F00-1CA4-4BCA-B927-020922AC4918}" type="presParOf" srcId="{49579146-66BD-4944-84AF-F7C3161734E3}" destId="{701A1DFB-3C66-4B43-91E5-67F7974F8589}" srcOrd="4" destOrd="0" presId="urn:microsoft.com/office/officeart/2005/8/layout/lProcess2"/>
    <dgm:cxn modelId="{749D588B-5AD2-4764-9FAA-7CB21FCC0CF6}" type="presParOf" srcId="{701A1DFB-3C66-4B43-91E5-67F7974F8589}" destId="{CF563EC4-B169-4796-BFCB-AD229CD55D0A}" srcOrd="0" destOrd="0" presId="urn:microsoft.com/office/officeart/2005/8/layout/lProcess2"/>
    <dgm:cxn modelId="{13AB3221-3EA6-4807-8BF8-8D0FB3D9578C}" type="presParOf" srcId="{701A1DFB-3C66-4B43-91E5-67F7974F8589}" destId="{BBED39BC-974E-4C68-A18F-9F24ABC00141}" srcOrd="1" destOrd="0" presId="urn:microsoft.com/office/officeart/2005/8/layout/lProcess2"/>
    <dgm:cxn modelId="{A1AE517A-A3D5-4523-9FF0-3E380194348A}" type="presParOf" srcId="{701A1DFB-3C66-4B43-91E5-67F7974F8589}" destId="{6008BD92-0751-458F-8B0F-18EBBB56C5ED}" srcOrd="2" destOrd="0" presId="urn:microsoft.com/office/officeart/2005/8/layout/lProcess2"/>
    <dgm:cxn modelId="{5E46A27D-417A-4BC9-BD47-D726A3CB8E50}" type="presParOf" srcId="{6008BD92-0751-458F-8B0F-18EBBB56C5ED}" destId="{034318EF-54FB-41B7-B519-B8B66F6F6A54}" srcOrd="0" destOrd="0" presId="urn:microsoft.com/office/officeart/2005/8/layout/lProcess2"/>
    <dgm:cxn modelId="{F10FA662-1E04-4C50-902F-6CC7AFC9A7AA}" type="presParOf" srcId="{034318EF-54FB-41B7-B519-B8B66F6F6A54}" destId="{E0C1DB7F-2FA5-4BB3-9EEC-59F73B06EE53}" srcOrd="0" destOrd="0" presId="urn:microsoft.com/office/officeart/2005/8/layout/lProcess2"/>
    <dgm:cxn modelId="{B5C90A52-84D9-4112-B28F-BF37EF9E0CAB}" type="presParOf" srcId="{034318EF-54FB-41B7-B519-B8B66F6F6A54}" destId="{C11D19CD-B9CA-4DCB-B346-6B5B55439548}" srcOrd="1" destOrd="0" presId="urn:microsoft.com/office/officeart/2005/8/layout/lProcess2"/>
    <dgm:cxn modelId="{050F6204-1235-4524-BDAA-61DBB9247DD3}" type="presParOf" srcId="{034318EF-54FB-41B7-B519-B8B66F6F6A54}" destId="{41437F62-CEE6-4686-AE35-F6083B9802A0}" srcOrd="2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A6CB0B6-63A6-4365-9814-5C29D72FB417}">
      <dsp:nvSpPr>
        <dsp:cNvPr id="0" name=""/>
        <dsp:cNvSpPr/>
      </dsp:nvSpPr>
      <dsp:spPr>
        <a:xfrm>
          <a:off x="1286442" y="28088"/>
          <a:ext cx="4679407" cy="4679407"/>
        </a:xfrm>
        <a:prstGeom prst="circularArrow">
          <a:avLst>
            <a:gd name="adj1" fmla="val 5274"/>
            <a:gd name="adj2" fmla="val 312630"/>
            <a:gd name="adj3" fmla="val 14243574"/>
            <a:gd name="adj4" fmla="val 17117988"/>
            <a:gd name="adj5" fmla="val 5477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AA632B-4574-466E-A797-9C1B867FFB20}">
      <dsp:nvSpPr>
        <dsp:cNvPr id="0" name=""/>
        <dsp:cNvSpPr/>
      </dsp:nvSpPr>
      <dsp:spPr>
        <a:xfrm>
          <a:off x="2744397" y="34039"/>
          <a:ext cx="1763497" cy="88174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Z – Zero Harm </a:t>
          </a:r>
          <a:endParaRPr lang="en-GB" sz="1400" kern="1200" dirty="0"/>
        </a:p>
      </dsp:txBody>
      <dsp:txXfrm>
        <a:off x="2787440" y="77082"/>
        <a:ext cx="1677411" cy="795662"/>
      </dsp:txXfrm>
    </dsp:sp>
    <dsp:sp modelId="{43E252AA-4086-443F-99AF-176C7F4CD8BC}">
      <dsp:nvSpPr>
        <dsp:cNvPr id="0" name=""/>
        <dsp:cNvSpPr/>
      </dsp:nvSpPr>
      <dsp:spPr>
        <a:xfrm>
          <a:off x="4388408" y="950215"/>
          <a:ext cx="1763497" cy="881748"/>
        </a:xfrm>
        <a:prstGeom prst="roundRect">
          <a:avLst/>
        </a:prstGeom>
        <a:solidFill>
          <a:schemeClr val="accent5">
            <a:hueOff val="-2367120"/>
            <a:satOff val="-861"/>
            <a:lumOff val="-6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kern="1200" dirty="0"/>
            <a:t>I – Integrity</a:t>
          </a:r>
        </a:p>
      </dsp:txBody>
      <dsp:txXfrm>
        <a:off x="4431451" y="993258"/>
        <a:ext cx="1677411" cy="795662"/>
      </dsp:txXfrm>
    </dsp:sp>
    <dsp:sp modelId="{24CACCB0-9275-4DE6-A67B-85AFD098504B}">
      <dsp:nvSpPr>
        <dsp:cNvPr id="0" name=""/>
        <dsp:cNvSpPr/>
      </dsp:nvSpPr>
      <dsp:spPr>
        <a:xfrm>
          <a:off x="4388408" y="2848555"/>
          <a:ext cx="1763497" cy="881748"/>
        </a:xfrm>
        <a:prstGeom prst="roundRect">
          <a:avLst/>
        </a:prstGeom>
        <a:solidFill>
          <a:schemeClr val="accent5">
            <a:hueOff val="-4734241"/>
            <a:satOff val="-1722"/>
            <a:lumOff val="-134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kern="1200" dirty="0"/>
            <a:t>I – Innovation</a:t>
          </a:r>
        </a:p>
      </dsp:txBody>
      <dsp:txXfrm>
        <a:off x="4431451" y="2891598"/>
        <a:ext cx="1677411" cy="795662"/>
      </dsp:txXfrm>
    </dsp:sp>
    <dsp:sp modelId="{F7DBD599-A87C-4593-BFF3-FBED39C2E087}">
      <dsp:nvSpPr>
        <dsp:cNvPr id="0" name=""/>
        <dsp:cNvSpPr/>
      </dsp:nvSpPr>
      <dsp:spPr>
        <a:xfrm>
          <a:off x="2744397" y="3797725"/>
          <a:ext cx="1763497" cy="881748"/>
        </a:xfrm>
        <a:prstGeom prst="roundRect">
          <a:avLst/>
        </a:prstGeom>
        <a:solidFill>
          <a:schemeClr val="accent5">
            <a:hueOff val="-7101361"/>
            <a:satOff val="-2582"/>
            <a:lumOff val="-201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kern="1200" dirty="0"/>
            <a:t>S – Sinobuntu (we are humane, caring) </a:t>
          </a:r>
        </a:p>
      </dsp:txBody>
      <dsp:txXfrm>
        <a:off x="2787440" y="3840768"/>
        <a:ext cx="1677411" cy="795662"/>
      </dsp:txXfrm>
    </dsp:sp>
    <dsp:sp modelId="{11760080-EAAC-49E0-8FE5-5A49BF8EE11E}">
      <dsp:nvSpPr>
        <dsp:cNvPr id="0" name=""/>
        <dsp:cNvSpPr/>
      </dsp:nvSpPr>
      <dsp:spPr>
        <a:xfrm>
          <a:off x="1100387" y="2848555"/>
          <a:ext cx="1763497" cy="881748"/>
        </a:xfrm>
        <a:prstGeom prst="roundRect">
          <a:avLst/>
        </a:prstGeom>
        <a:solidFill>
          <a:schemeClr val="accent5">
            <a:hueOff val="-9468482"/>
            <a:satOff val="-3443"/>
            <a:lumOff val="-2682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kern="1200" dirty="0"/>
            <a:t>C – Customer Satisfaction </a:t>
          </a:r>
        </a:p>
      </dsp:txBody>
      <dsp:txXfrm>
        <a:off x="1143430" y="2891598"/>
        <a:ext cx="1677411" cy="795662"/>
      </dsp:txXfrm>
    </dsp:sp>
    <dsp:sp modelId="{44E9EFF1-F55D-458D-A756-C379DAD074C3}">
      <dsp:nvSpPr>
        <dsp:cNvPr id="0" name=""/>
        <dsp:cNvSpPr/>
      </dsp:nvSpPr>
      <dsp:spPr>
        <a:xfrm>
          <a:off x="1100387" y="950215"/>
          <a:ext cx="1763497" cy="881748"/>
        </a:xfrm>
        <a:prstGeom prst="roundRect">
          <a:avLst/>
        </a:prstGeom>
        <a:solidFill>
          <a:schemeClr val="accent5">
            <a:hueOff val="-11835602"/>
            <a:satOff val="-4304"/>
            <a:lumOff val="-335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600" kern="1200" dirty="0"/>
            <a:t>E – Excellence </a:t>
          </a:r>
        </a:p>
      </dsp:txBody>
      <dsp:txXfrm>
        <a:off x="1143430" y="993258"/>
        <a:ext cx="1677411" cy="7956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975983-ABBE-4744-9D69-1CA6E032D7A1}">
      <dsp:nvSpPr>
        <dsp:cNvPr id="0" name=""/>
        <dsp:cNvSpPr/>
      </dsp:nvSpPr>
      <dsp:spPr>
        <a:xfrm>
          <a:off x="0" y="0"/>
          <a:ext cx="2714064" cy="222312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Low cost good investment</a:t>
          </a:r>
        </a:p>
      </dsp:txBody>
      <dsp:txXfrm>
        <a:off x="0" y="0"/>
        <a:ext cx="2714064" cy="666936"/>
      </dsp:txXfrm>
    </dsp:sp>
    <dsp:sp modelId="{1B38CC65-C1C3-4D46-B25C-09F5E9083FA2}">
      <dsp:nvSpPr>
        <dsp:cNvPr id="0" name=""/>
        <dsp:cNvSpPr/>
      </dsp:nvSpPr>
      <dsp:spPr>
        <a:xfrm>
          <a:off x="272450" y="667587"/>
          <a:ext cx="2171251" cy="670301"/>
        </a:xfrm>
        <a:prstGeom prst="roundRect">
          <a:avLst>
            <a:gd name="adj" fmla="val 10000"/>
          </a:avLst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700" kern="1200" dirty="0"/>
            <a:t>A green energy company</a:t>
          </a:r>
        </a:p>
      </dsp:txBody>
      <dsp:txXfrm>
        <a:off x="292082" y="687219"/>
        <a:ext cx="2131987" cy="631037"/>
      </dsp:txXfrm>
    </dsp:sp>
    <dsp:sp modelId="{64A4829C-84B0-465A-93D4-49BCB41903A9}">
      <dsp:nvSpPr>
        <dsp:cNvPr id="0" name=""/>
        <dsp:cNvSpPr/>
      </dsp:nvSpPr>
      <dsp:spPr>
        <a:xfrm>
          <a:off x="272450" y="1441011"/>
          <a:ext cx="2171251" cy="6703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700" kern="1200" dirty="0"/>
            <a:t>The best company to work for</a:t>
          </a:r>
        </a:p>
      </dsp:txBody>
      <dsp:txXfrm>
        <a:off x="292082" y="1460643"/>
        <a:ext cx="2131987" cy="631037"/>
      </dsp:txXfrm>
    </dsp:sp>
    <dsp:sp modelId="{15969DD4-5B58-400D-8F22-19DCF42F9D2F}">
      <dsp:nvSpPr>
        <dsp:cNvPr id="0" name=""/>
        <dsp:cNvSpPr/>
      </dsp:nvSpPr>
      <dsp:spPr>
        <a:xfrm>
          <a:off x="2918663" y="0"/>
          <a:ext cx="2714064" cy="222312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Having satisfied customers</a:t>
          </a:r>
        </a:p>
      </dsp:txBody>
      <dsp:txXfrm>
        <a:off x="2918663" y="0"/>
        <a:ext cx="2714064" cy="666936"/>
      </dsp:txXfrm>
    </dsp:sp>
    <dsp:sp modelId="{6C11E51D-EB3F-4E46-B099-1643D9B2A0A9}">
      <dsp:nvSpPr>
        <dsp:cNvPr id="0" name=""/>
        <dsp:cNvSpPr/>
      </dsp:nvSpPr>
      <dsp:spPr>
        <a:xfrm>
          <a:off x="3190069" y="667587"/>
          <a:ext cx="2171251" cy="6703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700" kern="1200" dirty="0"/>
            <a:t>A top five performing utility</a:t>
          </a:r>
        </a:p>
      </dsp:txBody>
      <dsp:txXfrm>
        <a:off x="3209701" y="687219"/>
        <a:ext cx="2131987" cy="631037"/>
      </dsp:txXfrm>
    </dsp:sp>
    <dsp:sp modelId="{DE265241-562A-4B20-885A-4C6A041B4964}">
      <dsp:nvSpPr>
        <dsp:cNvPr id="0" name=""/>
        <dsp:cNvSpPr/>
      </dsp:nvSpPr>
      <dsp:spPr>
        <a:xfrm>
          <a:off x="3190069" y="1441011"/>
          <a:ext cx="2171251" cy="6703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700" kern="1200" dirty="0"/>
            <a:t>Significant regional player</a:t>
          </a:r>
        </a:p>
      </dsp:txBody>
      <dsp:txXfrm>
        <a:off x="3209701" y="1460643"/>
        <a:ext cx="2131987" cy="631037"/>
      </dsp:txXfrm>
    </dsp:sp>
    <dsp:sp modelId="{CF563EC4-B169-4796-BFCB-AD229CD55D0A}">
      <dsp:nvSpPr>
        <dsp:cNvPr id="0" name=""/>
        <dsp:cNvSpPr/>
      </dsp:nvSpPr>
      <dsp:spPr>
        <a:xfrm>
          <a:off x="5836282" y="0"/>
          <a:ext cx="2714064" cy="222312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400" kern="1200" dirty="0"/>
            <a:t>Offering electricity to all</a:t>
          </a:r>
        </a:p>
      </dsp:txBody>
      <dsp:txXfrm>
        <a:off x="5836282" y="0"/>
        <a:ext cx="2714064" cy="666936"/>
      </dsp:txXfrm>
    </dsp:sp>
    <dsp:sp modelId="{E0C1DB7F-2FA5-4BB3-9EEC-59F73B06EE53}">
      <dsp:nvSpPr>
        <dsp:cNvPr id="0" name=""/>
        <dsp:cNvSpPr/>
      </dsp:nvSpPr>
      <dsp:spPr>
        <a:xfrm>
          <a:off x="6107689" y="667587"/>
          <a:ext cx="2171251" cy="670301"/>
        </a:xfrm>
        <a:prstGeom prst="roundRect">
          <a:avLst>
            <a:gd name="adj" fmla="val 10000"/>
          </a:avLst>
        </a:prstGeom>
        <a:solidFill>
          <a:schemeClr val="tx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700" kern="1200" dirty="0"/>
            <a:t>Zero-harm to people and the environment</a:t>
          </a:r>
        </a:p>
      </dsp:txBody>
      <dsp:txXfrm>
        <a:off x="6127321" y="687219"/>
        <a:ext cx="2131987" cy="631037"/>
      </dsp:txXfrm>
    </dsp:sp>
    <dsp:sp modelId="{41437F62-CEE6-4686-AE35-F6083B9802A0}">
      <dsp:nvSpPr>
        <dsp:cNvPr id="0" name=""/>
        <dsp:cNvSpPr/>
      </dsp:nvSpPr>
      <dsp:spPr>
        <a:xfrm>
          <a:off x="6107689" y="1441011"/>
          <a:ext cx="2171251" cy="6703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32385" rIns="43180" bIns="3238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1700" kern="1200" dirty="0"/>
            <a:t>A trusted company globally</a:t>
          </a:r>
        </a:p>
      </dsp:txBody>
      <dsp:txXfrm>
        <a:off x="6127321" y="1460643"/>
        <a:ext cx="2131987" cy="6310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4"/>
            <a:ext cx="4028490" cy="351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12" tIns="47557" rIns="95112" bIns="47557" numCol="1" anchor="t" anchorCtr="0" compatLnSpc="1">
            <a:prstTxWarp prst="textNoShape">
              <a:avLst/>
            </a:prstTxWarp>
          </a:bodyPr>
          <a:lstStyle>
            <a:lvl1pPr defTabSz="951124">
              <a:defRPr sz="13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37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66431" y="4"/>
            <a:ext cx="4028490" cy="351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12" tIns="47557" rIns="95112" bIns="47557" numCol="1" anchor="t" anchorCtr="0" compatLnSpc="1">
            <a:prstTxWarp prst="textNoShape">
              <a:avLst/>
            </a:prstTxWarp>
          </a:bodyPr>
          <a:lstStyle>
            <a:lvl1pPr algn="r" defTabSz="951124">
              <a:defRPr sz="13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37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3" y="6657512"/>
            <a:ext cx="4028490" cy="351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12" tIns="47557" rIns="95112" bIns="47557" numCol="1" anchor="b" anchorCtr="0" compatLnSpc="1">
            <a:prstTxWarp prst="textNoShape">
              <a:avLst/>
            </a:prstTxWarp>
          </a:bodyPr>
          <a:lstStyle>
            <a:lvl1pPr defTabSz="951124">
              <a:defRPr sz="1300"/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37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266431" y="6657512"/>
            <a:ext cx="4028490" cy="351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12" tIns="47557" rIns="95112" bIns="47557" numCol="1" anchor="b" anchorCtr="0" compatLnSpc="1">
            <a:prstTxWarp prst="textNoShape">
              <a:avLst/>
            </a:prstTxWarp>
          </a:bodyPr>
          <a:lstStyle>
            <a:lvl1pPr algn="r" defTabSz="951124">
              <a:defRPr sz="1300"/>
            </a:lvl1pPr>
          </a:lstStyle>
          <a:p>
            <a:pPr>
              <a:defRPr/>
            </a:pPr>
            <a:fld id="{87BC1159-1A16-4C8A-A851-E404AB71F75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2206754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3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" y="4"/>
            <a:ext cx="4028490" cy="351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12" tIns="47557" rIns="95112" bIns="47557" numCol="1" anchor="t" anchorCtr="0" compatLnSpc="1">
            <a:prstTxWarp prst="textNoShape">
              <a:avLst/>
            </a:prstTxWarp>
          </a:bodyPr>
          <a:lstStyle>
            <a:lvl1pPr defTabSz="951124">
              <a:defRPr sz="1300"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5283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66431" y="4"/>
            <a:ext cx="4028490" cy="351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12" tIns="47557" rIns="95112" bIns="47557" numCol="1" anchor="t" anchorCtr="0" compatLnSpc="1">
            <a:prstTxWarp prst="textNoShape">
              <a:avLst/>
            </a:prstTxWarp>
          </a:bodyPr>
          <a:lstStyle>
            <a:lvl1pPr algn="r" defTabSz="951124">
              <a:defRPr sz="1300"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00363" y="525463"/>
            <a:ext cx="3498850" cy="2625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83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9198" y="3329572"/>
            <a:ext cx="7438011" cy="31563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12" tIns="47557" rIns="95112" bIns="475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 noProof="0"/>
              <a:t>Click to edit Master text styles</a:t>
            </a:r>
          </a:p>
          <a:p>
            <a:pPr lvl="1"/>
            <a:r>
              <a:rPr lang="en-ZA" noProof="0"/>
              <a:t>Second level</a:t>
            </a:r>
          </a:p>
          <a:p>
            <a:pPr lvl="2"/>
            <a:r>
              <a:rPr lang="en-ZA" noProof="0"/>
              <a:t>Third level</a:t>
            </a:r>
          </a:p>
          <a:p>
            <a:pPr lvl="3"/>
            <a:r>
              <a:rPr lang="en-ZA" noProof="0"/>
              <a:t>Fourth level</a:t>
            </a:r>
          </a:p>
          <a:p>
            <a:pPr lvl="4"/>
            <a:r>
              <a:rPr lang="en-ZA" noProof="0"/>
              <a:t>Fifth level</a:t>
            </a:r>
          </a:p>
        </p:txBody>
      </p:sp>
      <p:sp>
        <p:nvSpPr>
          <p:cNvPr id="5283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" y="6657512"/>
            <a:ext cx="4028490" cy="351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12" tIns="47557" rIns="95112" bIns="47557" numCol="1" anchor="b" anchorCtr="0" compatLnSpc="1">
            <a:prstTxWarp prst="textNoShape">
              <a:avLst/>
            </a:prstTxWarp>
          </a:bodyPr>
          <a:lstStyle>
            <a:lvl1pPr defTabSz="951124">
              <a:defRPr sz="1300"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5283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66431" y="6657512"/>
            <a:ext cx="4028490" cy="351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112" tIns="47557" rIns="95112" bIns="47557" numCol="1" anchor="b" anchorCtr="0" compatLnSpc="1">
            <a:prstTxWarp prst="textNoShape">
              <a:avLst/>
            </a:prstTxWarp>
          </a:bodyPr>
          <a:lstStyle>
            <a:lvl1pPr algn="r" defTabSz="951124">
              <a:defRPr sz="1300"/>
            </a:lvl1pPr>
          </a:lstStyle>
          <a:p>
            <a:pPr>
              <a:defRPr/>
            </a:pPr>
            <a:fld id="{AD413873-2047-4310-823B-CC697BC6BC9D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4254159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D413873-2047-4310-823B-CC697BC6BC9D}" type="slidenum">
              <a:rPr lang="en-ZA" smtClean="0"/>
              <a:pPr>
                <a:defRPr/>
              </a:pPr>
              <a:t>4</a:t>
            </a:fld>
            <a:endParaRPr lang="en-Z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02496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11.emf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0.emf"/><Relationship Id="rId4" Type="http://schemas.openxmlformats.org/officeDocument/2006/relationships/image" Target="../media/image9.jpe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11.emf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0.emf"/><Relationship Id="rId4" Type="http://schemas.openxmlformats.org/officeDocument/2006/relationships/image" Target="../media/image9.jpe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11.emf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10.emf"/><Relationship Id="rId4" Type="http://schemas.openxmlformats.org/officeDocument/2006/relationships/image" Target="../media/image9.jpe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3.bin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3.bin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12.emf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image" Target="../media/image10.emf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5.bin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6.bin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28.xml"/><Relationship Id="rId13" Type="http://schemas.openxmlformats.org/officeDocument/2006/relationships/tags" Target="../tags/tag33.xml"/><Relationship Id="rId18" Type="http://schemas.openxmlformats.org/officeDocument/2006/relationships/tags" Target="../tags/tag38.xml"/><Relationship Id="rId26" Type="http://schemas.openxmlformats.org/officeDocument/2006/relationships/tags" Target="../tags/tag46.xml"/><Relationship Id="rId3" Type="http://schemas.openxmlformats.org/officeDocument/2006/relationships/tags" Target="../tags/tag23.xml"/><Relationship Id="rId21" Type="http://schemas.openxmlformats.org/officeDocument/2006/relationships/tags" Target="../tags/tag41.xml"/><Relationship Id="rId7" Type="http://schemas.openxmlformats.org/officeDocument/2006/relationships/tags" Target="../tags/tag27.xml"/><Relationship Id="rId12" Type="http://schemas.openxmlformats.org/officeDocument/2006/relationships/tags" Target="../tags/tag32.xml"/><Relationship Id="rId17" Type="http://schemas.openxmlformats.org/officeDocument/2006/relationships/tags" Target="../tags/tag37.xml"/><Relationship Id="rId25" Type="http://schemas.openxmlformats.org/officeDocument/2006/relationships/tags" Target="../tags/tag45.xml"/><Relationship Id="rId2" Type="http://schemas.openxmlformats.org/officeDocument/2006/relationships/tags" Target="../tags/tag22.xml"/><Relationship Id="rId16" Type="http://schemas.openxmlformats.org/officeDocument/2006/relationships/tags" Target="../tags/tag36.xml"/><Relationship Id="rId20" Type="http://schemas.openxmlformats.org/officeDocument/2006/relationships/tags" Target="../tags/tag40.xml"/><Relationship Id="rId29" Type="http://schemas.openxmlformats.org/officeDocument/2006/relationships/oleObject" Target="../embeddings/oleObject7.bin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11" Type="http://schemas.openxmlformats.org/officeDocument/2006/relationships/tags" Target="../tags/tag31.xml"/><Relationship Id="rId24" Type="http://schemas.openxmlformats.org/officeDocument/2006/relationships/tags" Target="../tags/tag44.xml"/><Relationship Id="rId32" Type="http://schemas.openxmlformats.org/officeDocument/2006/relationships/image" Target="../media/image17.jpeg"/><Relationship Id="rId5" Type="http://schemas.openxmlformats.org/officeDocument/2006/relationships/tags" Target="../tags/tag25.xml"/><Relationship Id="rId15" Type="http://schemas.openxmlformats.org/officeDocument/2006/relationships/tags" Target="../tags/tag35.xml"/><Relationship Id="rId23" Type="http://schemas.openxmlformats.org/officeDocument/2006/relationships/tags" Target="../tags/tag43.xml"/><Relationship Id="rId28" Type="http://schemas.openxmlformats.org/officeDocument/2006/relationships/slideMaster" Target="../slideMasters/slideMaster3.xml"/><Relationship Id="rId10" Type="http://schemas.openxmlformats.org/officeDocument/2006/relationships/tags" Target="../tags/tag30.xml"/><Relationship Id="rId19" Type="http://schemas.openxmlformats.org/officeDocument/2006/relationships/tags" Target="../tags/tag39.xml"/><Relationship Id="rId31" Type="http://schemas.openxmlformats.org/officeDocument/2006/relationships/image" Target="../media/image16.jpeg"/><Relationship Id="rId4" Type="http://schemas.openxmlformats.org/officeDocument/2006/relationships/tags" Target="../tags/tag24.xml"/><Relationship Id="rId9" Type="http://schemas.openxmlformats.org/officeDocument/2006/relationships/tags" Target="../tags/tag29.xml"/><Relationship Id="rId14" Type="http://schemas.openxmlformats.org/officeDocument/2006/relationships/tags" Target="../tags/tag34.xml"/><Relationship Id="rId22" Type="http://schemas.openxmlformats.org/officeDocument/2006/relationships/tags" Target="../tags/tag42.xml"/><Relationship Id="rId27" Type="http://schemas.openxmlformats.org/officeDocument/2006/relationships/tags" Target="../tags/tag47.xml"/><Relationship Id="rId30" Type="http://schemas.openxmlformats.org/officeDocument/2006/relationships/image" Target="../media/image15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0"/>
          <p:cNvGrpSpPr>
            <a:grpSpLocks/>
          </p:cNvGrpSpPr>
          <p:nvPr/>
        </p:nvGrpSpPr>
        <p:grpSpPr bwMode="auto">
          <a:xfrm>
            <a:off x="-4763" y="0"/>
            <a:ext cx="9148763" cy="6858000"/>
            <a:chOff x="-3" y="0"/>
            <a:chExt cx="5763" cy="4320"/>
          </a:xfrm>
        </p:grpSpPr>
        <p:pic>
          <p:nvPicPr>
            <p:cNvPr id="5" name="Picture 148" descr="logo small"/>
            <p:cNvPicPr>
              <a:picLocks noChangeAspect="1" noChangeArrowheads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8" y="326"/>
              <a:ext cx="1352" cy="3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91"/>
            <p:cNvSpPr>
              <a:spLocks noChangeArrowheads="1"/>
            </p:cNvSpPr>
            <p:nvPr userDrawn="1"/>
          </p:nvSpPr>
          <p:spPr bwMode="auto">
            <a:xfrm>
              <a:off x="-3" y="0"/>
              <a:ext cx="5763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 dirty="0"/>
            </a:p>
          </p:txBody>
        </p:sp>
        <p:pic>
          <p:nvPicPr>
            <p:cNvPr id="7" name="Picture 23" descr="dd"/>
            <p:cNvPicPr>
              <a:picLocks noChangeAspect="1" noChangeArrowheads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" y="0"/>
              <a:ext cx="1150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Oval 101"/>
            <p:cNvSpPr>
              <a:spLocks noChangeArrowheads="1"/>
            </p:cNvSpPr>
            <p:nvPr userDrawn="1"/>
          </p:nvSpPr>
          <p:spPr bwMode="auto">
            <a:xfrm>
              <a:off x="232" y="819"/>
              <a:ext cx="1448" cy="14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Oval 102" descr="coolers"/>
            <p:cNvSpPr>
              <a:spLocks noChangeArrowheads="1"/>
            </p:cNvSpPr>
            <p:nvPr userDrawn="1"/>
          </p:nvSpPr>
          <p:spPr bwMode="auto">
            <a:xfrm>
              <a:off x="275" y="858"/>
              <a:ext cx="1362" cy="1369"/>
            </a:xfrm>
            <a:prstGeom prst="ellipse">
              <a:avLst/>
            </a:prstGeom>
            <a:blipFill dpi="0" rotWithShape="1">
              <a:blip r:embed="rId4"/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0" name="Oval 103"/>
            <p:cNvSpPr>
              <a:spLocks noChangeArrowheads="1"/>
            </p:cNvSpPr>
            <p:nvPr userDrawn="1"/>
          </p:nvSpPr>
          <p:spPr bwMode="auto">
            <a:xfrm>
              <a:off x="217" y="772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1" name="Oval 104"/>
            <p:cNvSpPr>
              <a:spLocks noChangeArrowheads="1"/>
            </p:cNvSpPr>
            <p:nvPr userDrawn="1"/>
          </p:nvSpPr>
          <p:spPr bwMode="auto">
            <a:xfrm>
              <a:off x="162" y="772"/>
              <a:ext cx="1487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2" name="Oval 105"/>
            <p:cNvSpPr>
              <a:spLocks noChangeArrowheads="1"/>
            </p:cNvSpPr>
            <p:nvPr userDrawn="1"/>
          </p:nvSpPr>
          <p:spPr bwMode="auto">
            <a:xfrm>
              <a:off x="240" y="803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3" name="Oval 106"/>
            <p:cNvSpPr>
              <a:spLocks noChangeArrowheads="1"/>
            </p:cNvSpPr>
            <p:nvPr userDrawn="1"/>
          </p:nvSpPr>
          <p:spPr bwMode="auto">
            <a:xfrm>
              <a:off x="194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4" name="Oval 107"/>
            <p:cNvSpPr>
              <a:spLocks noChangeArrowheads="1"/>
            </p:cNvSpPr>
            <p:nvPr userDrawn="1"/>
          </p:nvSpPr>
          <p:spPr bwMode="auto">
            <a:xfrm>
              <a:off x="279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5" name="Oval 108"/>
            <p:cNvSpPr>
              <a:spLocks noChangeArrowheads="1"/>
            </p:cNvSpPr>
            <p:nvPr userDrawn="1"/>
          </p:nvSpPr>
          <p:spPr bwMode="auto">
            <a:xfrm>
              <a:off x="108" y="834"/>
              <a:ext cx="1486" cy="149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6" name="Oval 109"/>
            <p:cNvSpPr>
              <a:spLocks noChangeArrowheads="1"/>
            </p:cNvSpPr>
            <p:nvPr userDrawn="1"/>
          </p:nvSpPr>
          <p:spPr bwMode="auto">
            <a:xfrm>
              <a:off x="287" y="757"/>
              <a:ext cx="1486" cy="1486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7" name="Oval 110"/>
            <p:cNvSpPr>
              <a:spLocks noChangeArrowheads="1"/>
            </p:cNvSpPr>
            <p:nvPr userDrawn="1"/>
          </p:nvSpPr>
          <p:spPr bwMode="auto">
            <a:xfrm>
              <a:off x="614" y="422"/>
              <a:ext cx="739" cy="747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8" name="Oval 111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C7F6D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19" name="Oval 112"/>
            <p:cNvSpPr>
              <a:spLocks noChangeArrowheads="1"/>
            </p:cNvSpPr>
            <p:nvPr userDrawn="1"/>
          </p:nvSpPr>
          <p:spPr bwMode="auto">
            <a:xfrm>
              <a:off x="598" y="399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0" name="Oval 113"/>
            <p:cNvSpPr>
              <a:spLocks noChangeArrowheads="1"/>
            </p:cNvSpPr>
            <p:nvPr userDrawn="1"/>
          </p:nvSpPr>
          <p:spPr bwMode="auto">
            <a:xfrm>
              <a:off x="575" y="399"/>
              <a:ext cx="762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1" name="Oval 114"/>
            <p:cNvSpPr>
              <a:spLocks noChangeArrowheads="1"/>
            </p:cNvSpPr>
            <p:nvPr userDrawn="1"/>
          </p:nvSpPr>
          <p:spPr bwMode="auto">
            <a:xfrm>
              <a:off x="614" y="414"/>
              <a:ext cx="770" cy="771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2" name="Oval 115"/>
            <p:cNvSpPr>
              <a:spLocks noChangeArrowheads="1"/>
            </p:cNvSpPr>
            <p:nvPr userDrawn="1"/>
          </p:nvSpPr>
          <p:spPr bwMode="auto">
            <a:xfrm>
              <a:off x="590" y="391"/>
              <a:ext cx="763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3" name="Oval 116"/>
            <p:cNvSpPr>
              <a:spLocks noChangeArrowheads="1"/>
            </p:cNvSpPr>
            <p:nvPr userDrawn="1"/>
          </p:nvSpPr>
          <p:spPr bwMode="auto">
            <a:xfrm>
              <a:off x="629" y="445"/>
              <a:ext cx="708" cy="708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4" name="Oval 117"/>
            <p:cNvSpPr>
              <a:spLocks noChangeArrowheads="1"/>
            </p:cNvSpPr>
            <p:nvPr userDrawn="1"/>
          </p:nvSpPr>
          <p:spPr bwMode="auto">
            <a:xfrm>
              <a:off x="637" y="445"/>
              <a:ext cx="693" cy="693"/>
            </a:xfrm>
            <a:prstGeom prst="ellipse">
              <a:avLst/>
            </a:prstGeom>
            <a:noFill/>
            <a:ln w="0">
              <a:solidFill>
                <a:srgbClr val="83725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5" name="Oval 118" descr="face"/>
            <p:cNvSpPr>
              <a:spLocks noChangeArrowheads="1"/>
            </p:cNvSpPr>
            <p:nvPr userDrawn="1"/>
          </p:nvSpPr>
          <p:spPr bwMode="auto">
            <a:xfrm>
              <a:off x="633" y="445"/>
              <a:ext cx="700" cy="701"/>
            </a:xfrm>
            <a:prstGeom prst="ellipse">
              <a:avLst/>
            </a:prstGeom>
            <a:blipFill dpi="0" rotWithShape="1">
              <a:blip r:embed="rId5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6" name="Oval 119"/>
            <p:cNvSpPr>
              <a:spLocks noChangeArrowheads="1"/>
            </p:cNvSpPr>
            <p:nvPr userDrawn="1"/>
          </p:nvSpPr>
          <p:spPr bwMode="auto">
            <a:xfrm>
              <a:off x="637" y="391"/>
              <a:ext cx="770" cy="770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7" name="Oval 120"/>
            <p:cNvSpPr>
              <a:spLocks noChangeArrowheads="1"/>
            </p:cNvSpPr>
            <p:nvPr userDrawn="1"/>
          </p:nvSpPr>
          <p:spPr bwMode="auto">
            <a:xfrm>
              <a:off x="544" y="438"/>
              <a:ext cx="770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8" name="Oval 121"/>
            <p:cNvSpPr>
              <a:spLocks noChangeArrowheads="1"/>
            </p:cNvSpPr>
            <p:nvPr userDrawn="1"/>
          </p:nvSpPr>
          <p:spPr bwMode="auto">
            <a:xfrm>
              <a:off x="637" y="438"/>
              <a:ext cx="763" cy="762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29" name="Oval 122"/>
            <p:cNvSpPr>
              <a:spLocks noChangeArrowheads="1"/>
            </p:cNvSpPr>
            <p:nvPr userDrawn="1"/>
          </p:nvSpPr>
          <p:spPr bwMode="auto">
            <a:xfrm>
              <a:off x="264" y="2002"/>
              <a:ext cx="1213" cy="1205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0" name="Oval 123"/>
            <p:cNvSpPr>
              <a:spLocks noChangeArrowheads="1"/>
            </p:cNvSpPr>
            <p:nvPr userDrawn="1"/>
          </p:nvSpPr>
          <p:spPr bwMode="auto">
            <a:xfrm>
              <a:off x="303" y="2033"/>
              <a:ext cx="1135" cy="1143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1" name="Oval 124"/>
            <p:cNvSpPr>
              <a:spLocks noChangeArrowheads="1"/>
            </p:cNvSpPr>
            <p:nvPr userDrawn="1"/>
          </p:nvSpPr>
          <p:spPr bwMode="auto">
            <a:xfrm>
              <a:off x="248" y="1963"/>
              <a:ext cx="1245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2" name="Oval 125"/>
            <p:cNvSpPr>
              <a:spLocks noChangeArrowheads="1"/>
            </p:cNvSpPr>
            <p:nvPr userDrawn="1"/>
          </p:nvSpPr>
          <p:spPr bwMode="auto">
            <a:xfrm>
              <a:off x="209" y="1963"/>
              <a:ext cx="1237" cy="124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3" name="Oval 126"/>
            <p:cNvSpPr>
              <a:spLocks noChangeArrowheads="1"/>
            </p:cNvSpPr>
            <p:nvPr userDrawn="1"/>
          </p:nvSpPr>
          <p:spPr bwMode="auto">
            <a:xfrm>
              <a:off x="271" y="1986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4" name="Oval 127"/>
            <p:cNvSpPr>
              <a:spLocks noChangeArrowheads="1"/>
            </p:cNvSpPr>
            <p:nvPr userDrawn="1"/>
          </p:nvSpPr>
          <p:spPr bwMode="auto">
            <a:xfrm>
              <a:off x="232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5" name="Oval 128" descr="new smal workers"/>
            <p:cNvSpPr>
              <a:spLocks noChangeArrowheads="1"/>
            </p:cNvSpPr>
            <p:nvPr userDrawn="1"/>
          </p:nvSpPr>
          <p:spPr bwMode="auto">
            <a:xfrm>
              <a:off x="304" y="2033"/>
              <a:ext cx="1135" cy="1143"/>
            </a:xfrm>
            <a:prstGeom prst="ellipse">
              <a:avLst/>
            </a:prstGeom>
            <a:blipFill dpi="0" rotWithShape="1">
              <a:blip r:embed="rId6">
                <a:lum contrast="12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6" name="Oval 129"/>
            <p:cNvSpPr>
              <a:spLocks noChangeArrowheads="1"/>
            </p:cNvSpPr>
            <p:nvPr userDrawn="1"/>
          </p:nvSpPr>
          <p:spPr bwMode="auto">
            <a:xfrm>
              <a:off x="162" y="2017"/>
              <a:ext cx="1238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7" name="Oval 130"/>
            <p:cNvSpPr>
              <a:spLocks noChangeArrowheads="1"/>
            </p:cNvSpPr>
            <p:nvPr userDrawn="1"/>
          </p:nvSpPr>
          <p:spPr bwMode="auto">
            <a:xfrm>
              <a:off x="310" y="1947"/>
              <a:ext cx="1245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8" name="Oval 131"/>
            <p:cNvSpPr>
              <a:spLocks noChangeArrowheads="1"/>
            </p:cNvSpPr>
            <p:nvPr userDrawn="1"/>
          </p:nvSpPr>
          <p:spPr bwMode="auto">
            <a:xfrm>
              <a:off x="303" y="2017"/>
              <a:ext cx="1244" cy="124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39" name="Oval 132"/>
            <p:cNvSpPr>
              <a:spLocks noChangeArrowheads="1"/>
            </p:cNvSpPr>
            <p:nvPr userDrawn="1"/>
          </p:nvSpPr>
          <p:spPr bwMode="auto">
            <a:xfrm>
              <a:off x="614" y="2990"/>
              <a:ext cx="1003" cy="1011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Oval 133"/>
            <p:cNvSpPr>
              <a:spLocks noChangeArrowheads="1"/>
            </p:cNvSpPr>
            <p:nvPr userDrawn="1"/>
          </p:nvSpPr>
          <p:spPr bwMode="auto">
            <a:xfrm>
              <a:off x="645" y="3021"/>
              <a:ext cx="941" cy="949"/>
            </a:xfrm>
            <a:prstGeom prst="ellipse">
              <a:avLst/>
            </a:prstGeom>
            <a:solidFill>
              <a:srgbClr val="83725B"/>
            </a:solidFill>
            <a:ln w="9525">
              <a:solidFill>
                <a:srgbClr val="83725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1" name="Oval 134"/>
            <p:cNvSpPr>
              <a:spLocks noChangeArrowheads="1"/>
            </p:cNvSpPr>
            <p:nvPr userDrawn="1"/>
          </p:nvSpPr>
          <p:spPr bwMode="auto">
            <a:xfrm>
              <a:off x="598" y="2959"/>
              <a:ext cx="1035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2" name="Oval 135"/>
            <p:cNvSpPr>
              <a:spLocks noChangeArrowheads="1"/>
            </p:cNvSpPr>
            <p:nvPr userDrawn="1"/>
          </p:nvSpPr>
          <p:spPr bwMode="auto">
            <a:xfrm>
              <a:off x="567" y="2959"/>
              <a:ext cx="1027" cy="1034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3" name="Oval 136"/>
            <p:cNvSpPr>
              <a:spLocks noChangeArrowheads="1"/>
            </p:cNvSpPr>
            <p:nvPr userDrawn="1"/>
          </p:nvSpPr>
          <p:spPr bwMode="auto">
            <a:xfrm>
              <a:off x="622" y="2982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4" name="Oval 137"/>
            <p:cNvSpPr>
              <a:spLocks noChangeArrowheads="1"/>
            </p:cNvSpPr>
            <p:nvPr userDrawn="1"/>
          </p:nvSpPr>
          <p:spPr bwMode="auto">
            <a:xfrm>
              <a:off x="583" y="2951"/>
              <a:ext cx="1034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5" name="Oval 138" descr="boom"/>
            <p:cNvSpPr>
              <a:spLocks noChangeArrowheads="1"/>
            </p:cNvSpPr>
            <p:nvPr userDrawn="1"/>
          </p:nvSpPr>
          <p:spPr bwMode="auto">
            <a:xfrm>
              <a:off x="638" y="3018"/>
              <a:ext cx="949" cy="957"/>
            </a:xfrm>
            <a:prstGeom prst="ellipse">
              <a:avLst/>
            </a:prstGeom>
            <a:blipFill dpi="0" rotWithShape="1">
              <a:blip r:embed="rId7">
                <a:lum contrast="6000"/>
              </a:blip>
              <a:srcRect/>
              <a:stretch>
                <a:fillRect/>
              </a:stretch>
            </a:blip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6" name="Oval 139"/>
            <p:cNvSpPr>
              <a:spLocks noChangeArrowheads="1"/>
            </p:cNvSpPr>
            <p:nvPr userDrawn="1"/>
          </p:nvSpPr>
          <p:spPr bwMode="auto">
            <a:xfrm>
              <a:off x="528" y="3005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7" name="Oval 140"/>
            <p:cNvSpPr>
              <a:spLocks noChangeArrowheads="1"/>
            </p:cNvSpPr>
            <p:nvPr userDrawn="1"/>
          </p:nvSpPr>
          <p:spPr bwMode="auto">
            <a:xfrm>
              <a:off x="645" y="3005"/>
              <a:ext cx="1035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8" name="Oval 141"/>
            <p:cNvSpPr>
              <a:spLocks noChangeArrowheads="1"/>
            </p:cNvSpPr>
            <p:nvPr userDrawn="1"/>
          </p:nvSpPr>
          <p:spPr bwMode="auto">
            <a:xfrm>
              <a:off x="653" y="2951"/>
              <a:ext cx="1027" cy="1035"/>
            </a:xfrm>
            <a:prstGeom prst="ellipse">
              <a:avLst/>
            </a:prstGeom>
            <a:noFill/>
            <a:ln w="9525">
              <a:solidFill>
                <a:srgbClr val="83725B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059113" y="3271838"/>
            <a:ext cx="5545137" cy="676275"/>
          </a:xfrm>
        </p:spPr>
        <p:txBody>
          <a:bodyPr anchor="b"/>
          <a:lstStyle>
            <a:lvl1pPr>
              <a:defRPr>
                <a:solidFill>
                  <a:srgbClr val="003896"/>
                </a:solidFill>
              </a:defRPr>
            </a:lvl1pPr>
          </a:lstStyle>
          <a:p>
            <a:r>
              <a:rPr lang="en-ZA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059113" y="4092575"/>
            <a:ext cx="5545137" cy="2220913"/>
          </a:xfr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83725B"/>
                </a:solidFill>
              </a:defRPr>
            </a:lvl1pPr>
          </a:lstStyle>
          <a:p>
            <a:r>
              <a:rPr lang="en-ZA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6486978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2A153F-DF5B-4D3E-A4E4-48C635629353}" type="datetime5">
              <a:rPr lang="en-US" smtClean="0"/>
              <a:t>13-Aug-26</a:t>
            </a:fld>
            <a:endParaRPr lang="en-ZA" dirty="0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1B7073-D2CC-4ED7-8218-A64CF6EE2FEE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84444097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1475" y="166688"/>
            <a:ext cx="2093913" cy="6315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6563" y="166688"/>
            <a:ext cx="6132512" cy="6315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F0B009-4F58-4A70-A280-8ED428FCB582}" type="datetime5">
              <a:rPr lang="en-US" smtClean="0"/>
              <a:t>13-Aug-26</a:t>
            </a:fld>
            <a:endParaRPr lang="en-ZA" dirty="0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C88D12-80AE-484E-A95E-337B46E60F21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78304156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563" y="166688"/>
            <a:ext cx="6519862" cy="6667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36563" y="1436688"/>
            <a:ext cx="8378825" cy="5045075"/>
          </a:xfrm>
        </p:spPr>
        <p:txBody>
          <a:bodyPr/>
          <a:lstStyle/>
          <a:p>
            <a:pPr lvl="0"/>
            <a:endParaRPr lang="en-ZA" noProof="0" dirty="0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933C2D-5979-49FD-BAD2-7A936685609C}" type="datetime5">
              <a:rPr lang="en-US" smtClean="0"/>
              <a:t>13-Aug-26</a:t>
            </a:fld>
            <a:endParaRPr lang="en-ZA" dirty="0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BBB323-4461-4C9E-A459-2A0F742B7FAB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567068657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36563" y="166688"/>
            <a:ext cx="8378825" cy="6315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3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31AD25-2820-4EDA-B656-77223533B484}" type="datetime5">
              <a:rPr lang="en-US" smtClean="0"/>
              <a:t>13-Aug-26</a:t>
            </a:fld>
            <a:endParaRPr lang="en-ZA" dirty="0"/>
          </a:p>
        </p:txBody>
      </p:sp>
      <p:sp>
        <p:nvSpPr>
          <p:cNvPr id="4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30228-40A9-40E3-9CB9-DFEF4017E834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078084732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07F45E-2B15-7373-829E-FA06F90D6D9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4118012"/>
            <a:ext cx="9143993" cy="2464127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8BE0A2D5-4897-AEFE-6F06-B6A2F82DFA4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64082" y="2396081"/>
            <a:ext cx="2952750" cy="3568700"/>
          </a:xfrm>
          <a:prstGeom prst="rect">
            <a:avLst/>
          </a:prstGeom>
        </p:spPr>
      </p:pic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191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91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8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3330179" y="1404738"/>
            <a:ext cx="5471626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21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Title of presentation</a:t>
            </a:r>
            <a:endParaRPr lang="en-ZA" noProof="0" dirty="0"/>
          </a:p>
        </p:txBody>
      </p:sp>
      <p:sp>
        <p:nvSpPr>
          <p:cNvPr id="64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3330179" y="2924226"/>
            <a:ext cx="5471626" cy="3651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1500" b="1">
                <a:solidFill>
                  <a:srgbClr val="83725B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Presented by:</a:t>
            </a:r>
            <a:endParaRPr lang="en-ZA" noProof="0" dirty="0"/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FC9B13AD-CB38-ECF0-A13D-FF807AEA76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29692" y="3527026"/>
            <a:ext cx="5472113" cy="327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35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Date:</a:t>
            </a:r>
            <a:endParaRPr lang="en-US" dirty="0"/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5751479E-E24F-097C-9992-2F6EDD86852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0810" y="4219860"/>
            <a:ext cx="1695450" cy="2044700"/>
          </a:xfrm>
          <a:prstGeom prst="rect">
            <a:avLst/>
          </a:prstGeom>
        </p:spPr>
      </p:pic>
      <p:sp>
        <p:nvSpPr>
          <p:cNvPr id="102" name="Picture Placeholder 101">
            <a:extLst>
              <a:ext uri="{FF2B5EF4-FFF2-40B4-BE49-F238E27FC236}">
                <a16:creationId xmlns:a16="http://schemas.microsoft.com/office/drawing/2014/main" id="{C4067DE9-8827-ACDD-EA61-EE0F0A44163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90512" y="4291297"/>
            <a:ext cx="1421607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visual</a:t>
            </a:r>
          </a:p>
        </p:txBody>
      </p:sp>
      <p:sp>
        <p:nvSpPr>
          <p:cNvPr id="104" name="Picture Placeholder 103">
            <a:extLst>
              <a:ext uri="{FF2B5EF4-FFF2-40B4-BE49-F238E27FC236}">
                <a16:creationId xmlns:a16="http://schemas.microsoft.com/office/drawing/2014/main" id="{B5312EC4-EEAC-7185-C191-930CB9ED57C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6012" y="2527772"/>
            <a:ext cx="2471138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70F73F9A-6527-43E5-9BDC-E6533EDAECC6}"/>
              </a:ext>
            </a:extLst>
          </p:cNvPr>
          <p:cNvSpPr/>
          <p:nvPr userDrawn="1"/>
        </p:nvSpPr>
        <p:spPr>
          <a:xfrm>
            <a:off x="0" y="6574096"/>
            <a:ext cx="9144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806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07F45E-2B15-7373-829E-FA06F90D6D9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4118012"/>
            <a:ext cx="9143993" cy="2464127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8BE0A2D5-4897-AEFE-6F06-B6A2F82DFA4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64082" y="2396081"/>
            <a:ext cx="2952750" cy="3568700"/>
          </a:xfrm>
          <a:prstGeom prst="rect">
            <a:avLst/>
          </a:prstGeom>
        </p:spPr>
      </p:pic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191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91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8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3330179" y="1404738"/>
            <a:ext cx="5471626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21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Title of presentation</a:t>
            </a:r>
            <a:endParaRPr lang="en-ZA" noProof="0" dirty="0"/>
          </a:p>
        </p:txBody>
      </p:sp>
      <p:sp>
        <p:nvSpPr>
          <p:cNvPr id="64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3330179" y="2924226"/>
            <a:ext cx="5471626" cy="3651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1500" b="1">
                <a:solidFill>
                  <a:srgbClr val="83725B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Presented by:</a:t>
            </a:r>
            <a:endParaRPr lang="en-ZA" noProof="0" dirty="0"/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FC9B13AD-CB38-ECF0-A13D-FF807AEA76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29692" y="3527026"/>
            <a:ext cx="5472113" cy="327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35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Date:</a:t>
            </a:r>
            <a:endParaRPr lang="en-US" dirty="0"/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5751479E-E24F-097C-9992-2F6EDD86852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0810" y="4219860"/>
            <a:ext cx="1695450" cy="2044700"/>
          </a:xfrm>
          <a:prstGeom prst="rect">
            <a:avLst/>
          </a:prstGeom>
        </p:spPr>
      </p:pic>
      <p:sp>
        <p:nvSpPr>
          <p:cNvPr id="102" name="Picture Placeholder 101">
            <a:extLst>
              <a:ext uri="{FF2B5EF4-FFF2-40B4-BE49-F238E27FC236}">
                <a16:creationId xmlns:a16="http://schemas.microsoft.com/office/drawing/2014/main" id="{C4067DE9-8827-ACDD-EA61-EE0F0A44163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90512" y="4291297"/>
            <a:ext cx="1421607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visual</a:t>
            </a:r>
          </a:p>
        </p:txBody>
      </p:sp>
      <p:sp>
        <p:nvSpPr>
          <p:cNvPr id="104" name="Picture Placeholder 103">
            <a:extLst>
              <a:ext uri="{FF2B5EF4-FFF2-40B4-BE49-F238E27FC236}">
                <a16:creationId xmlns:a16="http://schemas.microsoft.com/office/drawing/2014/main" id="{B5312EC4-EEAC-7185-C191-930CB9ED57C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6012" y="2527772"/>
            <a:ext cx="2471138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70F73F9A-6527-43E5-9BDC-E6533EDAECC6}"/>
              </a:ext>
            </a:extLst>
          </p:cNvPr>
          <p:cNvSpPr/>
          <p:nvPr userDrawn="1"/>
        </p:nvSpPr>
        <p:spPr>
          <a:xfrm>
            <a:off x="0" y="6574096"/>
            <a:ext cx="9144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56208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0BAC82-9DB7-9CA7-748B-B6106F432A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" y="4118012"/>
            <a:ext cx="9143993" cy="2464127"/>
          </a:xfrm>
          <a:prstGeom prst="rect">
            <a:avLst/>
          </a:prstGeom>
        </p:spPr>
      </p:pic>
      <p:pic>
        <p:nvPicPr>
          <p:cNvPr id="105" name="Picture 104">
            <a:extLst>
              <a:ext uri="{FF2B5EF4-FFF2-40B4-BE49-F238E27FC236}">
                <a16:creationId xmlns:a16="http://schemas.microsoft.com/office/drawing/2014/main" id="{8BE0A2D5-4897-AEFE-6F06-B6A2F82DFA4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64082" y="2396081"/>
            <a:ext cx="2952750" cy="3568700"/>
          </a:xfrm>
          <a:prstGeom prst="rect">
            <a:avLst/>
          </a:prstGeom>
        </p:spPr>
      </p:pic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191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191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8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3330179" y="1404738"/>
            <a:ext cx="5471626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r">
              <a:defRPr sz="21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Title of presentation</a:t>
            </a:r>
            <a:endParaRPr lang="en-ZA" noProof="0" dirty="0"/>
          </a:p>
        </p:txBody>
      </p:sp>
      <p:sp>
        <p:nvSpPr>
          <p:cNvPr id="64" name="Rectangle 4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3330179" y="2924226"/>
            <a:ext cx="5471626" cy="36512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FontTx/>
              <a:buNone/>
              <a:defRPr sz="1500" b="1">
                <a:solidFill>
                  <a:srgbClr val="83725B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Presented by:</a:t>
            </a:r>
            <a:endParaRPr lang="en-ZA" noProof="0" dirty="0"/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FC9B13AD-CB38-ECF0-A13D-FF807AEA76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29692" y="3527026"/>
            <a:ext cx="5472113" cy="3270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350">
                <a:solidFill>
                  <a:schemeClr val="bg1"/>
                </a:solidFill>
              </a:defRPr>
            </a:lvl1pPr>
            <a:lvl2pPr algn="r">
              <a:defRPr>
                <a:solidFill>
                  <a:schemeClr val="bg1"/>
                </a:solidFill>
              </a:defRPr>
            </a:lvl2pPr>
            <a:lvl3pPr algn="r">
              <a:defRPr>
                <a:solidFill>
                  <a:schemeClr val="bg1"/>
                </a:solidFill>
              </a:defRPr>
            </a:lvl3pPr>
            <a:lvl4pPr algn="r">
              <a:defRPr>
                <a:solidFill>
                  <a:schemeClr val="bg1"/>
                </a:solidFill>
              </a:defRPr>
            </a:lvl4pPr>
            <a:lvl5pPr algn="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Date:</a:t>
            </a:r>
            <a:endParaRPr lang="en-US" dirty="0"/>
          </a:p>
        </p:txBody>
      </p:sp>
      <p:pic>
        <p:nvPicPr>
          <p:cNvPr id="82" name="Picture 81">
            <a:extLst>
              <a:ext uri="{FF2B5EF4-FFF2-40B4-BE49-F238E27FC236}">
                <a16:creationId xmlns:a16="http://schemas.microsoft.com/office/drawing/2014/main" id="{5751479E-E24F-097C-9992-2F6EDD86852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0810" y="4219860"/>
            <a:ext cx="1695450" cy="204470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669C941-D846-CAA6-9EF5-7B15E34B195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50393" y="2500271"/>
            <a:ext cx="2471138" cy="3360318"/>
          </a:xfrm>
          <a:custGeom>
            <a:avLst/>
            <a:gdLst>
              <a:gd name="connsiteX0" fmla="*/ 1647425 w 3294850"/>
              <a:gd name="connsiteY0" fmla="*/ 0 h 3360318"/>
              <a:gd name="connsiteX1" fmla="*/ 3294850 w 3294850"/>
              <a:gd name="connsiteY1" fmla="*/ 1680159 h 3360318"/>
              <a:gd name="connsiteX2" fmla="*/ 1647425 w 3294850"/>
              <a:gd name="connsiteY2" fmla="*/ 3360318 h 3360318"/>
              <a:gd name="connsiteX3" fmla="*/ 1157531 w 3294850"/>
              <a:gd name="connsiteY3" fmla="*/ 3284782 h 3360318"/>
              <a:gd name="connsiteX4" fmla="*/ 1121439 w 3294850"/>
              <a:gd name="connsiteY4" fmla="*/ 3271309 h 3360318"/>
              <a:gd name="connsiteX5" fmla="*/ 1123633 w 3294850"/>
              <a:gd name="connsiteY5" fmla="*/ 3268653 h 3360318"/>
              <a:gd name="connsiteX6" fmla="*/ 1285660 w 3294850"/>
              <a:gd name="connsiteY6" fmla="*/ 2738764 h 3360318"/>
              <a:gd name="connsiteX7" fmla="*/ 336937 w 3294850"/>
              <a:gd name="connsiteY7" fmla="*/ 1791026 h 3360318"/>
              <a:gd name="connsiteX8" fmla="*/ 54816 w 3294850"/>
              <a:gd name="connsiteY8" fmla="*/ 1833635 h 3360318"/>
              <a:gd name="connsiteX9" fmla="*/ 8438 w 3294850"/>
              <a:gd name="connsiteY9" fmla="*/ 1850592 h 3360318"/>
              <a:gd name="connsiteX10" fmla="*/ 0 w 3294850"/>
              <a:gd name="connsiteY10" fmla="*/ 1680159 h 3360318"/>
              <a:gd name="connsiteX11" fmla="*/ 1647425 w 3294850"/>
              <a:gd name="connsiteY11" fmla="*/ 0 h 3360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360318">
                <a:moveTo>
                  <a:pt x="1647425" y="0"/>
                </a:moveTo>
                <a:cubicBezTo>
                  <a:pt x="2557273" y="0"/>
                  <a:pt x="3294850" y="752233"/>
                  <a:pt x="3294850" y="1680159"/>
                </a:cubicBezTo>
                <a:cubicBezTo>
                  <a:pt x="3294850" y="2608085"/>
                  <a:pt x="2557273" y="3360318"/>
                  <a:pt x="1647425" y="3360318"/>
                </a:cubicBezTo>
                <a:cubicBezTo>
                  <a:pt x="1476829" y="3360318"/>
                  <a:pt x="1312289" y="3333873"/>
                  <a:pt x="1157531" y="3284782"/>
                </a:cubicBezTo>
                <a:lnTo>
                  <a:pt x="1121439" y="3271309"/>
                </a:lnTo>
                <a:lnTo>
                  <a:pt x="1123633" y="3268653"/>
                </a:lnTo>
                <a:cubicBezTo>
                  <a:pt x="1225929" y="3117394"/>
                  <a:pt x="1285660" y="2935047"/>
                  <a:pt x="1285660" y="2738764"/>
                </a:cubicBezTo>
                <a:cubicBezTo>
                  <a:pt x="1285660" y="2215343"/>
                  <a:pt x="860902" y="1791026"/>
                  <a:pt x="336937" y="1791026"/>
                </a:cubicBezTo>
                <a:cubicBezTo>
                  <a:pt x="238694" y="1791026"/>
                  <a:pt x="143938" y="1805944"/>
                  <a:pt x="54816" y="1833635"/>
                </a:cubicBezTo>
                <a:lnTo>
                  <a:pt x="8438" y="1850592"/>
                </a:lnTo>
                <a:lnTo>
                  <a:pt x="0" y="1680159"/>
                </a:lnTo>
                <a:cubicBezTo>
                  <a:pt x="0" y="752233"/>
                  <a:pt x="737577" y="0"/>
                  <a:pt x="1647425" y="0"/>
                </a:cubicBezTo>
                <a:close/>
              </a:path>
            </a:pathLst>
          </a:custGeom>
          <a:solidFill>
            <a:schemeClr val="accent2"/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2250">
                <a:solidFill>
                  <a:schemeClr val="bg1"/>
                </a:solidFill>
              </a:defRPr>
            </a:lvl1pPr>
            <a:lvl2pPr marL="342900" indent="0">
              <a:buNone/>
              <a:defRPr sz="2250">
                <a:solidFill>
                  <a:schemeClr val="bg1"/>
                </a:solidFill>
              </a:defRPr>
            </a:lvl2pPr>
            <a:lvl3pPr marL="685800" indent="0">
              <a:buNone/>
              <a:defRPr sz="2250">
                <a:solidFill>
                  <a:schemeClr val="bg1"/>
                </a:solidFill>
              </a:defRPr>
            </a:lvl3pPr>
            <a:lvl4pPr marL="1028700" indent="0">
              <a:buNone/>
              <a:defRPr sz="2250">
                <a:solidFill>
                  <a:schemeClr val="bg1"/>
                </a:solidFill>
              </a:defRPr>
            </a:lvl4pPr>
            <a:lvl5pPr marL="1371600" indent="0">
              <a:buNone/>
              <a:defRPr sz="2250"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Add</a:t>
            </a:r>
            <a:br>
              <a:rPr lang="en-GB" dirty="0"/>
            </a:br>
            <a:r>
              <a:rPr lang="en-GB" dirty="0"/>
              <a:t>text</a:t>
            </a: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69B1B5BA-3EE2-ED8A-DA67-E8E259990A5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76813" y="4283753"/>
            <a:ext cx="1437687" cy="1916915"/>
          </a:xfrm>
          <a:prstGeom prst="ellipse">
            <a:avLst/>
          </a:prstGeom>
          <a:solidFill>
            <a:schemeClr val="tx2"/>
          </a:solidFill>
        </p:spPr>
        <p:txBody>
          <a:bodyPr anchor="ctr"/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  <a:lvl2pPr marL="342900" indent="0" algn="ctr">
              <a:buNone/>
              <a:defRPr>
                <a:solidFill>
                  <a:schemeClr val="bg1"/>
                </a:solidFill>
              </a:defRPr>
            </a:lvl2pPr>
            <a:lvl3pPr marL="685800" indent="0" algn="ctr">
              <a:buNone/>
              <a:defRPr>
                <a:solidFill>
                  <a:schemeClr val="bg1"/>
                </a:solidFill>
              </a:defRPr>
            </a:lvl3pPr>
            <a:lvl4pPr marL="1028700" indent="0" algn="ctr">
              <a:buNone/>
              <a:defRPr>
                <a:solidFill>
                  <a:schemeClr val="bg1"/>
                </a:solidFill>
              </a:defRPr>
            </a:lvl4pPr>
            <a:lvl5pPr marL="13716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 dirty="0"/>
              <a:t>Add </a:t>
            </a:r>
            <a:br>
              <a:rPr lang="en-GB" dirty="0"/>
            </a:br>
            <a:r>
              <a:rPr lang="en-GB" dirty="0"/>
              <a:t>text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0634911-A5D7-8BE2-2352-7421B9E94B8F}"/>
              </a:ext>
            </a:extLst>
          </p:cNvPr>
          <p:cNvSpPr/>
          <p:nvPr userDrawn="1"/>
        </p:nvSpPr>
        <p:spPr>
          <a:xfrm>
            <a:off x="0" y="6574096"/>
            <a:ext cx="9144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9816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9144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191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1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575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529829" y="2241801"/>
            <a:ext cx="475725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1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3E77A3B-B320-4C09-0FDF-7F1B0E81B64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5"/>
            <a:ext cx="91440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A9F132-5B21-E13F-3DD4-5A76269137FE}"/>
              </a:ext>
            </a:extLst>
          </p:cNvPr>
          <p:cNvSpPr/>
          <p:nvPr userDrawn="1"/>
        </p:nvSpPr>
        <p:spPr>
          <a:xfrm>
            <a:off x="0" y="6574096"/>
            <a:ext cx="9144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4742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pter div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70AA778-541B-E885-5A78-44A4C7F4B690}"/>
              </a:ext>
            </a:extLst>
          </p:cNvPr>
          <p:cNvSpPr/>
          <p:nvPr userDrawn="1"/>
        </p:nvSpPr>
        <p:spPr>
          <a:xfrm>
            <a:off x="0" y="4142874"/>
            <a:ext cx="9144000" cy="2466974"/>
          </a:xfrm>
          <a:prstGeom prst="rect">
            <a:avLst/>
          </a:prstGeom>
          <a:solidFill>
            <a:schemeClr val="bg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447FC08-0CA1-C812-957B-303369CEC0B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4142875"/>
            <a:ext cx="30861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0602734"/>
              </p:ext>
            </p:extLst>
          </p:nvPr>
        </p:nvGraphicFramePr>
        <p:xfrm>
          <a:off x="1191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1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575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0" name="Rectangle 3">
            <a:extLst>
              <a:ext uri="{FF2B5EF4-FFF2-40B4-BE49-F238E27FC236}">
                <a16:creationId xmlns:a16="http://schemas.microsoft.com/office/drawing/2014/main" id="{CDD01BF2-A391-2350-F502-B39704CC06F8}"/>
              </a:ext>
            </a:extLst>
          </p:cNvPr>
          <p:cNvSpPr>
            <a:spLocks noGrp="1" noChangeArrowheads="1"/>
          </p:cNvSpPr>
          <p:nvPr>
            <p:ph type="ctrTitle" hasCustomPrompt="1"/>
          </p:nvPr>
        </p:nvSpPr>
        <p:spPr>
          <a:xfrm>
            <a:off x="529829" y="2241801"/>
            <a:ext cx="475725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1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DBBB6FBC-E3C9-3B31-3EF0-38D626E1E1D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086100" y="4142875"/>
            <a:ext cx="30861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5AF0A9FC-BFA5-B482-1275-4088CD88289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72200" y="4142875"/>
            <a:ext cx="2971800" cy="24516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7B8CCE-72D0-1BBF-D066-4AF8ED0D6F84}"/>
              </a:ext>
            </a:extLst>
          </p:cNvPr>
          <p:cNvSpPr/>
          <p:nvPr userDrawn="1"/>
        </p:nvSpPr>
        <p:spPr>
          <a:xfrm>
            <a:off x="0" y="6574096"/>
            <a:ext cx="9144000" cy="90014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3637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 Chapter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74664863"/>
              </p:ext>
            </p:extLst>
          </p:nvPr>
        </p:nvGraphicFramePr>
        <p:xfrm>
          <a:off x="1191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1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80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3" name="Rectangle 3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044554" y="2867098"/>
            <a:ext cx="4757251" cy="676275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1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noProof="0" dirty="0"/>
              <a:t>Divider Slide</a:t>
            </a:r>
            <a:endParaRPr lang="en-ZA" noProof="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736D61-2B9F-B39D-FA43-E377D86AA7B3}"/>
              </a:ext>
            </a:extLst>
          </p:cNvPr>
          <p:cNvSpPr/>
          <p:nvPr userDrawn="1"/>
        </p:nvSpPr>
        <p:spPr>
          <a:xfrm>
            <a:off x="0" y="6593974"/>
            <a:ext cx="9144000" cy="264026"/>
          </a:xfrm>
          <a:prstGeom prst="rect">
            <a:avLst/>
          </a:prstGeom>
          <a:solidFill>
            <a:schemeClr val="tx2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35C61B-929A-C0EC-5C58-CD9ED99EF73B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5468" y="1468981"/>
            <a:ext cx="2952750" cy="35687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8E6140-30DC-D3CB-A911-288044C11DA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342196" y="3292760"/>
            <a:ext cx="1695450" cy="2044700"/>
          </a:xfrm>
          <a:prstGeom prst="rect">
            <a:avLst/>
          </a:prstGeom>
        </p:spPr>
      </p:pic>
      <p:sp>
        <p:nvSpPr>
          <p:cNvPr id="4" name="Picture Placeholder 101">
            <a:extLst>
              <a:ext uri="{FF2B5EF4-FFF2-40B4-BE49-F238E27FC236}">
                <a16:creationId xmlns:a16="http://schemas.microsoft.com/office/drawing/2014/main" id="{F5F2CF35-ACC4-A108-DD87-92F9426534E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61898" y="3364197"/>
            <a:ext cx="1421607" cy="1895476"/>
          </a:xfrm>
          <a:prstGeom prst="ellipse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visual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F87BD48D-91A6-B706-71D6-9D1F3017065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07398" y="1600672"/>
            <a:ext cx="2471138" cy="3294850"/>
          </a:xfrm>
          <a:custGeom>
            <a:avLst/>
            <a:gdLst>
              <a:gd name="connsiteX0" fmla="*/ 1647425 w 3294850"/>
              <a:gd name="connsiteY0" fmla="*/ 0 h 3294850"/>
              <a:gd name="connsiteX1" fmla="*/ 3294850 w 3294850"/>
              <a:gd name="connsiteY1" fmla="*/ 1647425 h 3294850"/>
              <a:gd name="connsiteX2" fmla="*/ 1647425 w 3294850"/>
              <a:gd name="connsiteY2" fmla="*/ 3294850 h 3294850"/>
              <a:gd name="connsiteX3" fmla="*/ 1275376 w 3294850"/>
              <a:gd name="connsiteY3" fmla="*/ 3252665 h 3294850"/>
              <a:gd name="connsiteX4" fmla="*/ 1215764 w 3294850"/>
              <a:gd name="connsiteY4" fmla="*/ 3236539 h 3294850"/>
              <a:gd name="connsiteX5" fmla="*/ 1240067 w 3294850"/>
              <a:gd name="connsiteY5" fmla="*/ 3196535 h 3294850"/>
              <a:gd name="connsiteX6" fmla="*/ 1362162 w 3294850"/>
              <a:gd name="connsiteY6" fmla="*/ 2714346 h 3294850"/>
              <a:gd name="connsiteX7" fmla="*/ 350562 w 3294850"/>
              <a:gd name="connsiteY7" fmla="*/ 1702746 h 3294850"/>
              <a:gd name="connsiteX8" fmla="*/ 49743 w 3294850"/>
              <a:gd name="connsiteY8" fmla="*/ 1748226 h 3294850"/>
              <a:gd name="connsiteX9" fmla="*/ 5901 w 3294850"/>
              <a:gd name="connsiteY9" fmla="*/ 1764272 h 3294850"/>
              <a:gd name="connsiteX10" fmla="*/ 0 w 3294850"/>
              <a:gd name="connsiteY10" fmla="*/ 1647425 h 3294850"/>
              <a:gd name="connsiteX11" fmla="*/ 1647425 w 3294850"/>
              <a:gd name="connsiteY11" fmla="*/ 0 h 329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4850" h="3294850">
                <a:moveTo>
                  <a:pt x="1647425" y="0"/>
                </a:moveTo>
                <a:cubicBezTo>
                  <a:pt x="2557273" y="0"/>
                  <a:pt x="3294850" y="737577"/>
                  <a:pt x="3294850" y="1647425"/>
                </a:cubicBezTo>
                <a:cubicBezTo>
                  <a:pt x="3294850" y="2557273"/>
                  <a:pt x="2557273" y="3294850"/>
                  <a:pt x="1647425" y="3294850"/>
                </a:cubicBezTo>
                <a:cubicBezTo>
                  <a:pt x="1519478" y="3294850"/>
                  <a:pt x="1394938" y="3280265"/>
                  <a:pt x="1275376" y="3252665"/>
                </a:cubicBezTo>
                <a:lnTo>
                  <a:pt x="1215764" y="3236539"/>
                </a:lnTo>
                <a:lnTo>
                  <a:pt x="1240067" y="3196535"/>
                </a:lnTo>
                <a:cubicBezTo>
                  <a:pt x="1317933" y="3053198"/>
                  <a:pt x="1362162" y="2888937"/>
                  <a:pt x="1362162" y="2714346"/>
                </a:cubicBezTo>
                <a:cubicBezTo>
                  <a:pt x="1362162" y="2155655"/>
                  <a:pt x="909253" y="1702746"/>
                  <a:pt x="350562" y="1702746"/>
                </a:cubicBezTo>
                <a:cubicBezTo>
                  <a:pt x="245808" y="1702746"/>
                  <a:pt x="144772" y="1718669"/>
                  <a:pt x="49743" y="1748226"/>
                </a:cubicBezTo>
                <a:lnTo>
                  <a:pt x="5901" y="1764272"/>
                </a:lnTo>
                <a:lnTo>
                  <a:pt x="0" y="1647425"/>
                </a:lnTo>
                <a:cubicBezTo>
                  <a:pt x="0" y="737577"/>
                  <a:pt x="737577" y="0"/>
                  <a:pt x="1647425" y="0"/>
                </a:cubicBezTo>
                <a:close/>
              </a:path>
            </a:pathLst>
          </a:custGeom>
          <a:solidFill>
            <a:schemeClr val="tx2"/>
          </a:solidFill>
          <a:ln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</a:t>
            </a:r>
            <a:br>
              <a:rPr lang="en-US" dirty="0"/>
            </a:br>
            <a:r>
              <a:rPr lang="en-US" dirty="0"/>
              <a:t>visual</a:t>
            </a:r>
          </a:p>
        </p:txBody>
      </p:sp>
    </p:spTree>
    <p:extLst>
      <p:ext uri="{BB962C8B-B14F-4D97-AF65-F5344CB8AC3E}">
        <p14:creationId xmlns:p14="http://schemas.microsoft.com/office/powerpoint/2010/main" val="4210590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E9B48F-7265-4764-A1BA-D38C99DF7783}" type="datetime5">
              <a:rPr lang="en-US" smtClean="0"/>
              <a:t>13-Aug-26</a:t>
            </a:fld>
            <a:endParaRPr lang="en-ZA" dirty="0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86B232-EAE7-45B2-99B0-38A290B01042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28363644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565070"/>
              </p:ext>
            </p:extLst>
          </p:nvPr>
        </p:nvGraphicFramePr>
        <p:xfrm>
          <a:off x="1193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7" name="Object 6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3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" name="Rectangle 64" hidden="1"/>
          <p:cNvSpPr/>
          <p:nvPr userDrawn="1">
            <p:custDataLst>
              <p:tags r:id="rId2"/>
            </p:custDataLst>
          </p:nvPr>
        </p:nvSpPr>
        <p:spPr>
          <a:xfrm>
            <a:off x="3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350" b="0" i="0" baseline="0" dirty="0">
              <a:latin typeface="Arial" panose="020B0604020202020204" pitchFamily="34" charset="0"/>
              <a:ea typeface="+mj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206292CE-35FA-6E16-4E5E-A68EE9A5D6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60" y="6356357"/>
            <a:ext cx="80935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563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DDBAB9D-F630-EF72-1E01-F6D8D4E5B0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48355" y="6356357"/>
            <a:ext cx="2607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3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001210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2192355"/>
              </p:ext>
            </p:extLst>
          </p:nvPr>
        </p:nvGraphicFramePr>
        <p:xfrm>
          <a:off x="1193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8" name="Object 7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3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2"/>
            </p:custDataLst>
          </p:nvPr>
        </p:nvSpPr>
        <p:spPr>
          <a:xfrm>
            <a:off x="3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35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33A6B3C0-BE11-BB1E-37B2-3F2CECBAC1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71260" y="6356357"/>
            <a:ext cx="80935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563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AA2B460-5729-C216-9BDA-BB746E74B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48355" y="6356357"/>
            <a:ext cx="2607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3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420275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 hidden="1">
            <a:extLst>
              <a:ext uri="{FF2B5EF4-FFF2-40B4-BE49-F238E27FC236}">
                <a16:creationId xmlns:a16="http://schemas.microsoft.com/office/drawing/2014/main" id="{11242A7B-0D21-4450-BC2F-1C44D0C01441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9" imgW="360" imgH="360" progId="TCLayout.ActiveDocument.1">
                  <p:embed/>
                </p:oleObj>
              </mc:Choice>
              <mc:Fallback>
                <p:oleObj name="think-cell Slide" r:id="rId29" imgW="360" imgH="360" progId="TCLayout.ActiveDocument.1">
                  <p:embed/>
                  <p:pic>
                    <p:nvPicPr>
                      <p:cNvPr id="4" name="Object 2" hidden="1">
                        <a:extLst>
                          <a:ext uri="{FF2B5EF4-FFF2-40B4-BE49-F238E27FC236}">
                            <a16:creationId xmlns:a16="http://schemas.microsoft.com/office/drawing/2014/main" id="{11242A7B-0D21-4450-BC2F-1C44D0C0144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142">
            <a:extLst>
              <a:ext uri="{FF2B5EF4-FFF2-40B4-BE49-F238E27FC236}">
                <a16:creationId xmlns:a16="http://schemas.microsoft.com/office/drawing/2014/main" id="{EAD8EDFC-B823-48B6-AB51-C954DF20D930}"/>
              </a:ext>
            </a:extLst>
          </p:cNvPr>
          <p:cNvPicPr preferRelativeResize="0">
            <a:picLocks noChangeArrowheads="1"/>
          </p:cNvPicPr>
          <p:nvPr>
            <p:custDataLst>
              <p:tags r:id="rId2"/>
            </p:custDataLst>
          </p:nvPr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ltGray">
          <a:xfrm>
            <a:off x="2" y="0"/>
            <a:ext cx="7591425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40">
            <a:extLst>
              <a:ext uri="{FF2B5EF4-FFF2-40B4-BE49-F238E27FC236}">
                <a16:creationId xmlns:a16="http://schemas.microsoft.com/office/drawing/2014/main" id="{76ED40AB-DCA4-4E9E-918A-D447086DEE42}"/>
              </a:ext>
            </a:extLst>
          </p:cNvPr>
          <p:cNvPicPr preferRelativeResize="0">
            <a:picLocks noChangeArrowheads="1"/>
          </p:cNvPicPr>
          <p:nvPr>
            <p:custDataLst>
              <p:tags r:id="rId3"/>
            </p:custDataLst>
          </p:nvPr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863" y="341313"/>
            <a:ext cx="1173162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McK 1. On-page tracker" hidden="1">
            <a:extLst>
              <a:ext uri="{FF2B5EF4-FFF2-40B4-BE49-F238E27FC236}">
                <a16:creationId xmlns:a16="http://schemas.microsoft.com/office/drawing/2014/main" id="{A1C177A5-03F9-4448-96F4-18D163DD6099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white">
          <a:xfrm>
            <a:off x="122239" y="26990"/>
            <a:ext cx="485710" cy="12125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defTabSz="9334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66725" defTabSz="9334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933450" defTabSz="9334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00175" defTabSz="9334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65313" defTabSz="9334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2513" defTabSz="93345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79713" defTabSz="93345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236913" defTabSz="93345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694113" defTabSz="93345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788" dirty="0">
                <a:solidFill>
                  <a:srgbClr val="FFFFFF"/>
                </a:solidFill>
              </a:rPr>
              <a:t>TRACKER</a:t>
            </a:r>
          </a:p>
        </p:txBody>
      </p:sp>
      <p:sp>
        <p:nvSpPr>
          <p:cNvPr id="9" name="McK 3. Unit of measure" hidden="1">
            <a:extLst>
              <a:ext uri="{FF2B5EF4-FFF2-40B4-BE49-F238E27FC236}">
                <a16:creationId xmlns:a16="http://schemas.microsoft.com/office/drawing/2014/main" id="{3A8BD9AE-AD09-4E21-8005-7AD3B63A1E27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44465" y="1011240"/>
            <a:ext cx="3729037" cy="121252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>
            <a:lvl1pPr defTabSz="912813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defTabSz="912813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912813" defTabSz="912813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defTabSz="912813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defTabSz="912813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defTabSz="912813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defTabSz="912813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defTabSz="912813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defTabSz="912813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788" dirty="0">
                <a:solidFill>
                  <a:srgbClr val="808080"/>
                </a:solidFill>
              </a:rPr>
              <a:t>Unit of measure</a:t>
            </a:r>
          </a:p>
        </p:txBody>
      </p:sp>
      <p:grpSp>
        <p:nvGrpSpPr>
          <p:cNvPr id="10" name="McK Slide Elements">
            <a:extLst>
              <a:ext uri="{FF2B5EF4-FFF2-40B4-BE49-F238E27FC236}">
                <a16:creationId xmlns:a16="http://schemas.microsoft.com/office/drawing/2014/main" id="{384979E5-0920-4457-B5B1-1B69FB88EA7D}"/>
              </a:ext>
            </a:extLst>
          </p:cNvPr>
          <p:cNvGrpSpPr>
            <a:grpSpLocks/>
          </p:cNvGrpSpPr>
          <p:nvPr/>
        </p:nvGrpSpPr>
        <p:grpSpPr bwMode="auto">
          <a:xfrm>
            <a:off x="122240" y="6361123"/>
            <a:ext cx="8524875" cy="360363"/>
            <a:chOff x="77" y="4007"/>
            <a:chExt cx="5370" cy="227"/>
          </a:xfrm>
        </p:grpSpPr>
        <p:sp>
          <p:nvSpPr>
            <p:cNvPr id="11" name="McK 4. Footnote" hidden="1">
              <a:extLst>
                <a:ext uri="{FF2B5EF4-FFF2-40B4-BE49-F238E27FC236}">
                  <a16:creationId xmlns:a16="http://schemas.microsoft.com/office/drawing/2014/main" id="{3A2EE393-C039-47A3-8376-C9A3E09E6F7D}"/>
                </a:ext>
              </a:extLst>
            </p:cNvPr>
            <p:cNvSpPr txBox="1">
              <a:spLocks noChangeArrowheads="1"/>
            </p:cNvSpPr>
            <p:nvPr userDrawn="1"/>
          </p:nvSpPr>
          <p:spPr bwMode="auto">
            <a:xfrm>
              <a:off x="77" y="4007"/>
              <a:ext cx="5370" cy="5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0" tIns="0" rIns="0" bIns="0" anchor="b">
              <a:spAutoFit/>
            </a:bodyPr>
            <a:lstStyle>
              <a:lvl1pPr marL="106363" indent="-106363" defTabSz="912813" eaLnBrk="0" hangingPunct="0"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1052513" defTabSz="912813" eaLnBrk="0" hangingPunct="0"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243013" defTabSz="912813" eaLnBrk="0" hangingPunct="0"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433513" defTabSz="912813" eaLnBrk="0" hangingPunct="0"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defTabSz="912813" eaLnBrk="0" hangingPunct="0"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defTabSz="912813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563" dirty="0">
                  <a:solidFill>
                    <a:srgbClr val="003896"/>
                  </a:solidFill>
                </a:rPr>
                <a:t>1 Footnote</a:t>
              </a:r>
            </a:p>
          </p:txBody>
        </p:sp>
        <p:sp>
          <p:nvSpPr>
            <p:cNvPr id="12" name="McK 5. Source" hidden="1">
              <a:extLst>
                <a:ext uri="{FF2B5EF4-FFF2-40B4-BE49-F238E27FC236}">
                  <a16:creationId xmlns:a16="http://schemas.microsoft.com/office/drawing/2014/main" id="{1286118D-6549-488F-98B3-BC5CE24F2C2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7" y="4179"/>
              <a:ext cx="5370" cy="5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lIns="0" tIns="0" rIns="0" bIns="0" anchor="b">
              <a:spAutoFit/>
            </a:bodyPr>
            <a:lstStyle>
              <a:lvl1pPr marL="471488" indent="-471488" defTabSz="912813" eaLnBrk="0" hangingPunct="0">
                <a:tabLst>
                  <a:tab pos="476250" algn="l"/>
                </a:tabLst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801688" indent="-146050" defTabSz="912813" eaLnBrk="0" hangingPunct="0">
                <a:tabLst>
                  <a:tab pos="476250" algn="l"/>
                </a:tabLst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955675" indent="-152400" defTabSz="912813" eaLnBrk="0" hangingPunct="0">
                <a:tabLst>
                  <a:tab pos="476250" algn="l"/>
                </a:tabLst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095375" indent="-138113" defTabSz="912813" eaLnBrk="0" hangingPunct="0">
                <a:tabLst>
                  <a:tab pos="476250" algn="l"/>
                </a:tabLst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249363" indent="-152400" defTabSz="912813" eaLnBrk="0" hangingPunct="0">
                <a:tabLst>
                  <a:tab pos="476250" algn="l"/>
                </a:tabLst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706563" indent="-1524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76250" algn="l"/>
                </a:tabLst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163763" indent="-1524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76250" algn="l"/>
                </a:tabLst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620963" indent="-1524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76250" algn="l"/>
                </a:tabLst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078163" indent="-152400" defTabSz="91281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76250" algn="l"/>
                </a:tabLst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563" dirty="0">
                  <a:solidFill>
                    <a:srgbClr val="003896"/>
                  </a:solidFill>
                </a:rPr>
                <a:t>Source: Source</a:t>
              </a:r>
            </a:p>
          </p:txBody>
        </p:sp>
      </p:grpSp>
      <p:grpSp>
        <p:nvGrpSpPr>
          <p:cNvPr id="13" name="ACET" hidden="1">
            <a:extLst>
              <a:ext uri="{FF2B5EF4-FFF2-40B4-BE49-F238E27FC236}">
                <a16:creationId xmlns:a16="http://schemas.microsoft.com/office/drawing/2014/main" id="{FF29CB6E-EB38-4C25-AB68-085DDD68F5DF}"/>
              </a:ext>
            </a:extLst>
          </p:cNvPr>
          <p:cNvGrpSpPr>
            <a:grpSpLocks/>
          </p:cNvGrpSpPr>
          <p:nvPr>
            <p:custDataLst>
              <p:tags r:id="rId6"/>
            </p:custDataLst>
          </p:nvPr>
        </p:nvGrpSpPr>
        <p:grpSpPr bwMode="auto">
          <a:xfrm>
            <a:off x="2033590" y="2076341"/>
            <a:ext cx="4349750" cy="295387"/>
            <a:chOff x="915" y="848"/>
            <a:chExt cx="2686" cy="182"/>
          </a:xfrm>
        </p:grpSpPr>
        <p:cxnSp>
          <p:nvCxnSpPr>
            <p:cNvPr id="14" name="AutoShape 12" hidden="1">
              <a:extLst>
                <a:ext uri="{FF2B5EF4-FFF2-40B4-BE49-F238E27FC236}">
                  <a16:creationId xmlns:a16="http://schemas.microsoft.com/office/drawing/2014/main" id="{D76EED48-043D-4E28-B7EB-374A264A3E03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15" name="AutoShape 13" hidden="1">
              <a:extLst>
                <a:ext uri="{FF2B5EF4-FFF2-40B4-BE49-F238E27FC236}">
                  <a16:creationId xmlns:a16="http://schemas.microsoft.com/office/drawing/2014/main" id="{EBBD32BD-8D0A-491E-84F6-C73CD72CBD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5" y="848"/>
              <a:ext cx="2686" cy="182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</p:spPr>
          <p:txBody>
            <a:bodyPr lIns="0" tIns="0" rIns="0" bIns="18659" anchor="b">
              <a:spAutoFit/>
            </a:bodyPr>
            <a:lstStyle>
              <a:lvl1pPr defTabSz="933450" eaLnBrk="0" hangingPunct="0"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466725" defTabSz="933450" eaLnBrk="0" hangingPunct="0"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933450" defTabSz="933450" eaLnBrk="0" hangingPunct="0"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400175" defTabSz="933450" eaLnBrk="0" hangingPunct="0"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1865313" defTabSz="933450" eaLnBrk="0" hangingPunct="0"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322513" defTabSz="93345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779713" defTabSz="93345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236913" defTabSz="93345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694113" defTabSz="93345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sz="900" b="1" dirty="0">
                  <a:solidFill>
                    <a:srgbClr val="003896"/>
                  </a:solidFill>
                </a:rPr>
                <a:t>Title</a:t>
              </a:r>
            </a:p>
            <a:p>
              <a:pPr eaLnBrk="1" hangingPunct="1">
                <a:defRPr/>
              </a:pPr>
              <a:r>
                <a:rPr lang="en-US" sz="900" dirty="0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16" name="Working Draft" hidden="1">
            <a:extLst>
              <a:ext uri="{FF2B5EF4-FFF2-40B4-BE49-F238E27FC236}">
                <a16:creationId xmlns:a16="http://schemas.microsoft.com/office/drawing/2014/main" id="{EBA9D940-0200-4BBA-A6BB-30A9402ED4BD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 rot="5400000">
            <a:off x="8452187" y="1953612"/>
            <a:ext cx="1243930" cy="5200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defTabSz="9334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66725" defTabSz="9334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933450" defTabSz="9334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00175" defTabSz="9334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65313" defTabSz="9334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2513" defTabSz="93345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79713" defTabSz="93345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236913" defTabSz="93345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694113" defTabSz="93345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338" dirty="0">
                <a:solidFill>
                  <a:srgbClr val="003896"/>
                </a:solidFill>
              </a:rPr>
              <a:t>Last Modified 2013/12/05 12:08 PM South Africa Standard Time</a:t>
            </a:r>
            <a:endParaRPr lang="en-US" sz="900" dirty="0">
              <a:solidFill>
                <a:srgbClr val="003896"/>
              </a:solidFill>
            </a:endParaRPr>
          </a:p>
        </p:txBody>
      </p:sp>
      <p:sp>
        <p:nvSpPr>
          <p:cNvPr id="17" name="Printed" hidden="1">
            <a:extLst>
              <a:ext uri="{FF2B5EF4-FFF2-40B4-BE49-F238E27FC236}">
                <a16:creationId xmlns:a16="http://schemas.microsoft.com/office/drawing/2014/main" id="{73FB71D5-E46F-4A63-B8CB-116828B57733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 rot="5400000">
            <a:off x="8513902" y="5108768"/>
            <a:ext cx="1120500" cy="52002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defTabSz="9334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466725" defTabSz="9334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933450" defTabSz="9334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400175" defTabSz="9334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1865313" defTabSz="9334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322513" defTabSz="93345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779713" defTabSz="93345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236913" defTabSz="93345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694113" defTabSz="93345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338" dirty="0">
                <a:solidFill>
                  <a:srgbClr val="003896"/>
                </a:solidFill>
              </a:rPr>
              <a:t>Printed 2013/11/15 07:58 AM South Africa Standard Time</a:t>
            </a:r>
            <a:endParaRPr lang="en-US" sz="900" dirty="0">
              <a:solidFill>
                <a:srgbClr val="003896"/>
              </a:solidFill>
            </a:endParaRPr>
          </a:p>
        </p:txBody>
      </p:sp>
      <p:grpSp>
        <p:nvGrpSpPr>
          <p:cNvPr id="18" name="LegendBoxes" hidden="1">
            <a:extLst>
              <a:ext uri="{FF2B5EF4-FFF2-40B4-BE49-F238E27FC236}">
                <a16:creationId xmlns:a16="http://schemas.microsoft.com/office/drawing/2014/main" id="{41F3B4AC-4D49-400C-906A-46F59A6F30DE}"/>
              </a:ext>
            </a:extLst>
          </p:cNvPr>
          <p:cNvGrpSpPr>
            <a:grpSpLocks/>
          </p:cNvGrpSpPr>
          <p:nvPr>
            <p:custDataLst>
              <p:tags r:id="rId9"/>
            </p:custDataLst>
          </p:nvPr>
        </p:nvGrpSpPr>
        <p:grpSpPr bwMode="auto">
          <a:xfrm>
            <a:off x="7993058" y="1052517"/>
            <a:ext cx="590548" cy="966787"/>
            <a:chOff x="3394" y="519"/>
            <a:chExt cx="372" cy="609"/>
          </a:xfrm>
        </p:grpSpPr>
        <p:sp>
          <p:nvSpPr>
            <p:cNvPr id="19" name="LegendRectangle1" hidden="1">
              <a:extLst>
                <a:ext uri="{FF2B5EF4-FFF2-40B4-BE49-F238E27FC236}">
                  <a16:creationId xmlns:a16="http://schemas.microsoft.com/office/drawing/2014/main" id="{938A1DA4-B8D3-4083-BAAB-884339E55A4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94" y="526"/>
              <a:ext cx="104" cy="101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eaLnBrk="1" hangingPunct="1">
                <a:defRPr/>
              </a:pPr>
              <a:endParaRPr lang="en-US" sz="506" dirty="0">
                <a:solidFill>
                  <a:srgbClr val="003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endParaRPr>
            </a:p>
          </p:txBody>
        </p:sp>
        <p:sp>
          <p:nvSpPr>
            <p:cNvPr id="20" name="LegendRectangle2" hidden="1">
              <a:extLst>
                <a:ext uri="{FF2B5EF4-FFF2-40B4-BE49-F238E27FC236}">
                  <a16:creationId xmlns:a16="http://schemas.microsoft.com/office/drawing/2014/main" id="{8CF60760-8234-4F5B-947C-C078833F512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94" y="693"/>
              <a:ext cx="104" cy="101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eaLnBrk="1" hangingPunct="1">
                <a:defRPr/>
              </a:pPr>
              <a:endParaRPr lang="en-US" sz="506" dirty="0">
                <a:solidFill>
                  <a:srgbClr val="003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endParaRPr>
            </a:p>
          </p:txBody>
        </p:sp>
        <p:sp>
          <p:nvSpPr>
            <p:cNvPr id="21" name="LegendRectangle3" hidden="1">
              <a:extLst>
                <a:ext uri="{FF2B5EF4-FFF2-40B4-BE49-F238E27FC236}">
                  <a16:creationId xmlns:a16="http://schemas.microsoft.com/office/drawing/2014/main" id="{7BC9FF21-ACF5-456C-BA4E-B59CE77A77A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94" y="860"/>
              <a:ext cx="104" cy="101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eaLnBrk="1" hangingPunct="1">
                <a:defRPr/>
              </a:pPr>
              <a:endParaRPr lang="en-US" sz="506" dirty="0">
                <a:solidFill>
                  <a:srgbClr val="003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endParaRPr>
            </a:p>
          </p:txBody>
        </p:sp>
        <p:sp>
          <p:nvSpPr>
            <p:cNvPr id="22" name="LegendRectangle4" hidden="1">
              <a:extLst>
                <a:ext uri="{FF2B5EF4-FFF2-40B4-BE49-F238E27FC236}">
                  <a16:creationId xmlns:a16="http://schemas.microsoft.com/office/drawing/2014/main" id="{33EB210F-05C9-43C1-95D4-27E6435A128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94" y="1027"/>
              <a:ext cx="104" cy="101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/>
            <a:lstStyle/>
            <a:p>
              <a:pPr eaLnBrk="1" hangingPunct="1">
                <a:defRPr/>
              </a:pPr>
              <a:endParaRPr lang="en-US" sz="506" dirty="0">
                <a:solidFill>
                  <a:srgbClr val="003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endParaRPr>
            </a:p>
          </p:txBody>
        </p:sp>
        <p:sp>
          <p:nvSpPr>
            <p:cNvPr id="23" name="Legend1" hidden="1">
              <a:extLst>
                <a:ext uri="{FF2B5EF4-FFF2-40B4-BE49-F238E27FC236}">
                  <a16:creationId xmlns:a16="http://schemas.microsoft.com/office/drawing/2014/main" id="{61B78C73-C4F8-4C6B-AD7C-A7457FC2585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54" y="519"/>
              <a:ext cx="212" cy="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675" dirty="0">
                  <a:solidFill>
                    <a:srgbClr val="003896"/>
                  </a:solidFill>
                </a:rPr>
                <a:t>Legend1</a:t>
              </a:r>
            </a:p>
          </p:txBody>
        </p:sp>
        <p:sp>
          <p:nvSpPr>
            <p:cNvPr id="24" name="Legend2" hidden="1">
              <a:extLst>
                <a:ext uri="{FF2B5EF4-FFF2-40B4-BE49-F238E27FC236}">
                  <a16:creationId xmlns:a16="http://schemas.microsoft.com/office/drawing/2014/main" id="{19F38B64-3753-42AD-B1AD-00C1FF9F054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54" y="684"/>
              <a:ext cx="212" cy="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675" dirty="0">
                  <a:solidFill>
                    <a:srgbClr val="003896"/>
                  </a:solidFill>
                </a:rPr>
                <a:t>Legend2</a:t>
              </a:r>
            </a:p>
          </p:txBody>
        </p:sp>
        <p:sp>
          <p:nvSpPr>
            <p:cNvPr id="25" name="Legend3" hidden="1">
              <a:extLst>
                <a:ext uri="{FF2B5EF4-FFF2-40B4-BE49-F238E27FC236}">
                  <a16:creationId xmlns:a16="http://schemas.microsoft.com/office/drawing/2014/main" id="{7C994CA9-8108-4A32-9843-6432F55F34A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54" y="849"/>
              <a:ext cx="212" cy="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675" dirty="0">
                  <a:solidFill>
                    <a:srgbClr val="003896"/>
                  </a:solidFill>
                </a:rPr>
                <a:t>Legend3</a:t>
              </a:r>
            </a:p>
          </p:txBody>
        </p:sp>
        <p:sp>
          <p:nvSpPr>
            <p:cNvPr id="26" name="Legend4" hidden="1">
              <a:extLst>
                <a:ext uri="{FF2B5EF4-FFF2-40B4-BE49-F238E27FC236}">
                  <a16:creationId xmlns:a16="http://schemas.microsoft.com/office/drawing/2014/main" id="{66CDB035-224A-4F29-A151-6FA6835DA27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54" y="1019"/>
              <a:ext cx="212" cy="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675" dirty="0">
                  <a:solidFill>
                    <a:srgbClr val="003896"/>
                  </a:solidFill>
                </a:rPr>
                <a:t>Legend4</a:t>
              </a:r>
            </a:p>
          </p:txBody>
        </p:sp>
      </p:grpSp>
      <p:grpSp>
        <p:nvGrpSpPr>
          <p:cNvPr id="27" name="LegendLines" hidden="1">
            <a:extLst>
              <a:ext uri="{FF2B5EF4-FFF2-40B4-BE49-F238E27FC236}">
                <a16:creationId xmlns:a16="http://schemas.microsoft.com/office/drawing/2014/main" id="{2FB2109C-8B82-4A8F-A662-62EA78D92E31}"/>
              </a:ext>
            </a:extLst>
          </p:cNvPr>
          <p:cNvGrpSpPr>
            <a:grpSpLocks/>
          </p:cNvGrpSpPr>
          <p:nvPr>
            <p:custDataLst>
              <p:tags r:id="rId10"/>
            </p:custDataLst>
          </p:nvPr>
        </p:nvGrpSpPr>
        <p:grpSpPr bwMode="auto">
          <a:xfrm>
            <a:off x="7675561" y="1052515"/>
            <a:ext cx="908049" cy="627062"/>
            <a:chOff x="2411" y="2750"/>
            <a:chExt cx="572" cy="395"/>
          </a:xfrm>
        </p:grpSpPr>
        <p:sp>
          <p:nvSpPr>
            <p:cNvPr id="28" name="LineLegend1" hidden="1">
              <a:extLst>
                <a:ext uri="{FF2B5EF4-FFF2-40B4-BE49-F238E27FC236}">
                  <a16:creationId xmlns:a16="http://schemas.microsoft.com/office/drawing/2014/main" id="{83EE5765-07C5-4CF0-AD99-F7A7A57B48A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11" y="2807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 sz="506" dirty="0">
                <a:solidFill>
                  <a:srgbClr val="003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endParaRPr>
            </a:p>
          </p:txBody>
        </p:sp>
        <p:sp>
          <p:nvSpPr>
            <p:cNvPr id="29" name="LineLegend2" hidden="1">
              <a:extLst>
                <a:ext uri="{FF2B5EF4-FFF2-40B4-BE49-F238E27FC236}">
                  <a16:creationId xmlns:a16="http://schemas.microsoft.com/office/drawing/2014/main" id="{C5D7A759-E719-48F6-BB2F-819448804E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11" y="2972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 sz="506" dirty="0">
                <a:solidFill>
                  <a:srgbClr val="003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endParaRPr>
            </a:p>
          </p:txBody>
        </p:sp>
        <p:sp>
          <p:nvSpPr>
            <p:cNvPr id="30" name="LineLegend3" hidden="1">
              <a:extLst>
                <a:ext uri="{FF2B5EF4-FFF2-40B4-BE49-F238E27FC236}">
                  <a16:creationId xmlns:a16="http://schemas.microsoft.com/office/drawing/2014/main" id="{3536AD52-C365-4238-B825-4DD12D438C2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11" y="3137"/>
              <a:ext cx="28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pPr eaLnBrk="1" hangingPunct="1">
                <a:defRPr/>
              </a:pPr>
              <a:endParaRPr lang="en-US" sz="506" dirty="0">
                <a:solidFill>
                  <a:srgbClr val="00389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endParaRPr>
            </a:p>
          </p:txBody>
        </p:sp>
        <p:sp>
          <p:nvSpPr>
            <p:cNvPr id="31" name="Legend1" hidden="1">
              <a:extLst>
                <a:ext uri="{FF2B5EF4-FFF2-40B4-BE49-F238E27FC236}">
                  <a16:creationId xmlns:a16="http://schemas.microsoft.com/office/drawing/2014/main" id="{18310CBB-604B-49CB-A75A-02073466B5A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71" y="2750"/>
              <a:ext cx="212" cy="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675" dirty="0">
                  <a:solidFill>
                    <a:srgbClr val="003896"/>
                  </a:solidFill>
                </a:rPr>
                <a:t>Legend1</a:t>
              </a:r>
            </a:p>
          </p:txBody>
        </p:sp>
        <p:sp>
          <p:nvSpPr>
            <p:cNvPr id="32" name="Legend2" hidden="1">
              <a:extLst>
                <a:ext uri="{FF2B5EF4-FFF2-40B4-BE49-F238E27FC236}">
                  <a16:creationId xmlns:a16="http://schemas.microsoft.com/office/drawing/2014/main" id="{D6FA6629-659F-4B92-976D-6E95C228C8A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71" y="2915"/>
              <a:ext cx="212" cy="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675" dirty="0">
                  <a:solidFill>
                    <a:srgbClr val="003896"/>
                  </a:solidFill>
                </a:rPr>
                <a:t>Legend2</a:t>
              </a:r>
            </a:p>
          </p:txBody>
        </p:sp>
        <p:sp>
          <p:nvSpPr>
            <p:cNvPr id="33" name="Legend3" hidden="1">
              <a:extLst>
                <a:ext uri="{FF2B5EF4-FFF2-40B4-BE49-F238E27FC236}">
                  <a16:creationId xmlns:a16="http://schemas.microsoft.com/office/drawing/2014/main" id="{5DA1F21D-F3FE-4839-AC4D-03AE80F52B3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71" y="3080"/>
              <a:ext cx="212" cy="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675" dirty="0">
                  <a:solidFill>
                    <a:srgbClr val="003896"/>
                  </a:solidFill>
                </a:rPr>
                <a:t>Legend3</a:t>
              </a:r>
            </a:p>
          </p:txBody>
        </p:sp>
      </p:grpSp>
      <p:grpSp>
        <p:nvGrpSpPr>
          <p:cNvPr id="34" name="LegendMoons" hidden="1">
            <a:extLst>
              <a:ext uri="{FF2B5EF4-FFF2-40B4-BE49-F238E27FC236}">
                <a16:creationId xmlns:a16="http://schemas.microsoft.com/office/drawing/2014/main" id="{BD915E32-DA40-4C72-9023-E58F727DCE13}"/>
              </a:ext>
            </a:extLst>
          </p:cNvPr>
          <p:cNvGrpSpPr>
            <a:grpSpLocks/>
          </p:cNvGrpSpPr>
          <p:nvPr>
            <p:custDataLst>
              <p:tags r:id="rId11"/>
            </p:custDataLst>
          </p:nvPr>
        </p:nvGrpSpPr>
        <p:grpSpPr bwMode="auto">
          <a:xfrm>
            <a:off x="7977193" y="1052513"/>
            <a:ext cx="606426" cy="1230312"/>
            <a:chOff x="4965" y="484"/>
            <a:chExt cx="382" cy="775"/>
          </a:xfrm>
        </p:grpSpPr>
        <p:grpSp>
          <p:nvGrpSpPr>
            <p:cNvPr id="35" name="MoonLegend1" hidden="1">
              <a:extLst>
                <a:ext uri="{FF2B5EF4-FFF2-40B4-BE49-F238E27FC236}">
                  <a16:creationId xmlns:a16="http://schemas.microsoft.com/office/drawing/2014/main" id="{8146BFB7-619A-47F8-80DF-B356C539140D}"/>
                </a:ext>
              </a:extLst>
            </p:cNvPr>
            <p:cNvGrpSpPr>
              <a:grpSpLocks noChangeAspect="1"/>
            </p:cNvGrpSpPr>
            <p:nvPr userDrawn="1">
              <p:custDataLst>
                <p:tags r:id="rId13"/>
              </p:custDataLst>
            </p:nvPr>
          </p:nvGrpSpPr>
          <p:grpSpPr bwMode="auto">
            <a:xfrm>
              <a:off x="4965" y="486"/>
              <a:ext cx="112" cy="112"/>
              <a:chOff x="4533" y="183"/>
              <a:chExt cx="144" cy="144"/>
            </a:xfrm>
          </p:grpSpPr>
          <p:sp>
            <p:nvSpPr>
              <p:cNvPr id="53" name="Oval 36" hidden="1">
                <a:extLst>
                  <a:ext uri="{FF2B5EF4-FFF2-40B4-BE49-F238E27FC236}">
                    <a16:creationId xmlns:a16="http://schemas.microsoft.com/office/drawing/2014/main" id="{7991C66C-695E-48AB-8044-6CD4221BDF2A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6"/>
                </p:custDataLst>
              </p:nvPr>
            </p:nvSpPr>
            <p:spPr bwMode="blackWhite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pPr eaLnBrk="1" hangingPunct="1">
                  <a:defRPr/>
                </a:pPr>
                <a:endParaRPr lang="en-US" sz="506" dirty="0">
                  <a:solidFill>
                    <a:srgbClr val="0038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cs typeface="Arial"/>
                </a:endParaRPr>
              </a:p>
            </p:txBody>
          </p:sp>
          <p:sp>
            <p:nvSpPr>
              <p:cNvPr id="54" name="Arc 37" hidden="1">
                <a:extLst>
                  <a:ext uri="{FF2B5EF4-FFF2-40B4-BE49-F238E27FC236}">
                    <a16:creationId xmlns:a16="http://schemas.microsoft.com/office/drawing/2014/main" id="{4FA4CCD2-B453-4729-901D-7AF3A96AA987}"/>
                  </a:ext>
                </a:extLst>
              </p:cNvPr>
              <p:cNvSpPr>
                <a:spLocks noChangeAspect="1"/>
              </p:cNvSpPr>
              <p:nvPr>
                <p:custDataLst>
                  <p:tags r:id="rId27"/>
                </p:custDataLst>
              </p:nvPr>
            </p:nvSpPr>
            <p:spPr bwMode="black">
              <a:xfrm>
                <a:off x="4533" y="183"/>
                <a:ext cx="144" cy="144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21600 w 43200"/>
                  <a:gd name="T1" fmla="*/ 0 h 43200"/>
                  <a:gd name="T2" fmla="*/ 21600 w 43200"/>
                  <a:gd name="T3" fmla="*/ 0 h 43200"/>
                  <a:gd name="T4" fmla="*/ 21600 w 43200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43200" fill="none" extrusionOk="0">
                    <a:moveTo>
                      <a:pt x="21599" y="0"/>
                    </a:moveTo>
                  </a:path>
                  <a:path w="43200" h="43200" stroke="0" extrusionOk="0">
                    <a:moveTo>
                      <a:pt x="21599" y="0"/>
                    </a:moveTo>
                    <a:lnTo>
                      <a:pt x="21600" y="2160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pPr eaLnBrk="1" hangingPunct="1">
                  <a:defRPr/>
                </a:pPr>
                <a:endParaRPr lang="en-US" sz="506" dirty="0">
                  <a:solidFill>
                    <a:srgbClr val="0038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cs typeface="Arial"/>
                </a:endParaRPr>
              </a:p>
            </p:txBody>
          </p:sp>
        </p:grpSp>
        <p:grpSp>
          <p:nvGrpSpPr>
            <p:cNvPr id="36" name="MoonLegend2" hidden="1">
              <a:extLst>
                <a:ext uri="{FF2B5EF4-FFF2-40B4-BE49-F238E27FC236}">
                  <a16:creationId xmlns:a16="http://schemas.microsoft.com/office/drawing/2014/main" id="{95E4AE6B-8719-4340-8534-D03870A413CB}"/>
                </a:ext>
              </a:extLst>
            </p:cNvPr>
            <p:cNvGrpSpPr>
              <a:grpSpLocks noChangeAspect="1"/>
            </p:cNvGrpSpPr>
            <p:nvPr userDrawn="1">
              <p:custDataLst>
                <p:tags r:id="rId14"/>
              </p:custDataLst>
            </p:nvPr>
          </p:nvGrpSpPr>
          <p:grpSpPr bwMode="auto">
            <a:xfrm>
              <a:off x="4965" y="650"/>
              <a:ext cx="112" cy="112"/>
              <a:chOff x="1694" y="2044"/>
              <a:chExt cx="160" cy="160"/>
            </a:xfrm>
          </p:grpSpPr>
          <p:sp>
            <p:nvSpPr>
              <p:cNvPr id="51" name="Oval 39" hidden="1">
                <a:extLst>
                  <a:ext uri="{FF2B5EF4-FFF2-40B4-BE49-F238E27FC236}">
                    <a16:creationId xmlns:a16="http://schemas.microsoft.com/office/drawing/2014/main" id="{D66C7818-7761-4F0A-BF36-071C0D72863B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4"/>
                </p:custDataLst>
              </p:nvPr>
            </p:nvSpPr>
            <p:spPr bwMode="blackWhite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pPr eaLnBrk="1" hangingPunct="1">
                  <a:defRPr/>
                </a:pPr>
                <a:endParaRPr lang="en-US" sz="506" dirty="0">
                  <a:solidFill>
                    <a:srgbClr val="0038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cs typeface="Arial"/>
                </a:endParaRPr>
              </a:p>
            </p:txBody>
          </p:sp>
          <p:sp>
            <p:nvSpPr>
              <p:cNvPr id="52" name="Arc 40" hidden="1">
                <a:extLst>
                  <a:ext uri="{FF2B5EF4-FFF2-40B4-BE49-F238E27FC236}">
                    <a16:creationId xmlns:a16="http://schemas.microsoft.com/office/drawing/2014/main" id="{76CA6869-B9F7-4A30-A164-BD7E1409F962}"/>
                  </a:ext>
                </a:extLst>
              </p:cNvPr>
              <p:cNvSpPr>
                <a:spLocks noChangeAspect="1"/>
              </p:cNvSpPr>
              <p:nvPr>
                <p:custDataLst>
                  <p:tags r:id="rId25"/>
                </p:custDataLst>
              </p:nvPr>
            </p:nvSpPr>
            <p:spPr bwMode="black">
              <a:xfrm>
                <a:off x="1774" y="2044"/>
                <a:ext cx="80" cy="80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pPr eaLnBrk="1" hangingPunct="1">
                  <a:defRPr/>
                </a:pPr>
                <a:endParaRPr lang="en-US" sz="506" dirty="0">
                  <a:solidFill>
                    <a:srgbClr val="0038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cs typeface="Arial"/>
                </a:endParaRPr>
              </a:p>
            </p:txBody>
          </p:sp>
        </p:grpSp>
        <p:grpSp>
          <p:nvGrpSpPr>
            <p:cNvPr id="37" name="MoonLegend3" hidden="1">
              <a:extLst>
                <a:ext uri="{FF2B5EF4-FFF2-40B4-BE49-F238E27FC236}">
                  <a16:creationId xmlns:a16="http://schemas.microsoft.com/office/drawing/2014/main" id="{9643F900-7669-4A51-BEB1-F0D35D615A56}"/>
                </a:ext>
              </a:extLst>
            </p:cNvPr>
            <p:cNvGrpSpPr>
              <a:grpSpLocks noChangeAspect="1"/>
            </p:cNvGrpSpPr>
            <p:nvPr userDrawn="1">
              <p:custDataLst>
                <p:tags r:id="rId15"/>
              </p:custDataLst>
            </p:nvPr>
          </p:nvGrpSpPr>
          <p:grpSpPr bwMode="auto">
            <a:xfrm>
              <a:off x="4965" y="815"/>
              <a:ext cx="112" cy="112"/>
              <a:chOff x="4495" y="897"/>
              <a:chExt cx="160" cy="160"/>
            </a:xfrm>
          </p:grpSpPr>
          <p:sp>
            <p:nvSpPr>
              <p:cNvPr id="49" name="Oval 42" hidden="1">
                <a:extLst>
                  <a:ext uri="{FF2B5EF4-FFF2-40B4-BE49-F238E27FC236}">
                    <a16:creationId xmlns:a16="http://schemas.microsoft.com/office/drawing/2014/main" id="{F7BBBB85-D2FC-4A02-86C5-D516608E72AB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2"/>
                </p:custDataLst>
              </p:nvPr>
            </p:nvSpPr>
            <p:spPr bwMode="blackWhite">
              <a:xfrm>
                <a:off x="4495" y="897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pPr eaLnBrk="1" hangingPunct="1">
                  <a:defRPr/>
                </a:pPr>
                <a:endParaRPr lang="en-US" sz="506" dirty="0">
                  <a:solidFill>
                    <a:srgbClr val="0038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cs typeface="Arial"/>
                </a:endParaRPr>
              </a:p>
            </p:txBody>
          </p:sp>
          <p:sp>
            <p:nvSpPr>
              <p:cNvPr id="50" name="Arc 43" hidden="1">
                <a:extLst>
                  <a:ext uri="{FF2B5EF4-FFF2-40B4-BE49-F238E27FC236}">
                    <a16:creationId xmlns:a16="http://schemas.microsoft.com/office/drawing/2014/main" id="{879F774D-D24E-4D19-84B8-C955ECDC3FFA}"/>
                  </a:ext>
                </a:extLst>
              </p:cNvPr>
              <p:cNvSpPr>
                <a:spLocks noChangeAspect="1"/>
              </p:cNvSpPr>
              <p:nvPr>
                <p:custDataLst>
                  <p:tags r:id="rId23"/>
                </p:custDataLst>
              </p:nvPr>
            </p:nvSpPr>
            <p:spPr bwMode="black">
              <a:xfrm>
                <a:off x="4575" y="897"/>
                <a:ext cx="80" cy="160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200"/>
                  <a:gd name="T2" fmla="*/ 0 w 21600"/>
                  <a:gd name="T3" fmla="*/ 43200 h 43200"/>
                  <a:gd name="T4" fmla="*/ 0 w 21600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2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529"/>
                      <a:pt x="11929" y="43199"/>
                      <a:pt x="0" y="43200"/>
                    </a:cubicBezTo>
                  </a:path>
                  <a:path w="21600" h="432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529"/>
                      <a:pt x="11929" y="43199"/>
                      <a:pt x="0" y="432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pPr eaLnBrk="1" hangingPunct="1">
                  <a:defRPr/>
                </a:pPr>
                <a:endParaRPr lang="en-US" sz="506" dirty="0">
                  <a:solidFill>
                    <a:srgbClr val="0038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cs typeface="Arial"/>
                </a:endParaRPr>
              </a:p>
            </p:txBody>
          </p:sp>
        </p:grpSp>
        <p:grpSp>
          <p:nvGrpSpPr>
            <p:cNvPr id="38" name="MoonLegend4" hidden="1">
              <a:extLst>
                <a:ext uri="{FF2B5EF4-FFF2-40B4-BE49-F238E27FC236}">
                  <a16:creationId xmlns:a16="http://schemas.microsoft.com/office/drawing/2014/main" id="{E4011441-46BE-4E3A-8AF5-3904B79BDBD2}"/>
                </a:ext>
              </a:extLst>
            </p:cNvPr>
            <p:cNvGrpSpPr>
              <a:grpSpLocks noChangeAspect="1"/>
            </p:cNvGrpSpPr>
            <p:nvPr userDrawn="1">
              <p:custDataLst>
                <p:tags r:id="rId16"/>
              </p:custDataLst>
            </p:nvPr>
          </p:nvGrpSpPr>
          <p:grpSpPr bwMode="auto">
            <a:xfrm>
              <a:off x="4965" y="982"/>
              <a:ext cx="112" cy="112"/>
              <a:chOff x="4495" y="1198"/>
              <a:chExt cx="160" cy="160"/>
            </a:xfrm>
          </p:grpSpPr>
          <p:sp>
            <p:nvSpPr>
              <p:cNvPr id="47" name="Oval 45" hidden="1">
                <a:extLst>
                  <a:ext uri="{FF2B5EF4-FFF2-40B4-BE49-F238E27FC236}">
                    <a16:creationId xmlns:a16="http://schemas.microsoft.com/office/drawing/2014/main" id="{2AB0004D-1D40-41AD-B027-73A2B5C86E26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20"/>
                </p:custDataLst>
              </p:nvPr>
            </p:nvSpPr>
            <p:spPr bwMode="blackWhite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pPr eaLnBrk="1" hangingPunct="1">
                  <a:defRPr/>
                </a:pPr>
                <a:endParaRPr lang="en-US" sz="506" dirty="0">
                  <a:solidFill>
                    <a:srgbClr val="0038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cs typeface="Arial"/>
                </a:endParaRPr>
              </a:p>
            </p:txBody>
          </p:sp>
          <p:sp>
            <p:nvSpPr>
              <p:cNvPr id="48" name="Arc 46" hidden="1">
                <a:extLst>
                  <a:ext uri="{FF2B5EF4-FFF2-40B4-BE49-F238E27FC236}">
                    <a16:creationId xmlns:a16="http://schemas.microsoft.com/office/drawing/2014/main" id="{D80E230D-6711-4157-9362-A0F457D9D5C3}"/>
                  </a:ext>
                </a:extLst>
              </p:cNvPr>
              <p:cNvSpPr>
                <a:spLocks noChangeAspect="1"/>
              </p:cNvSpPr>
              <p:nvPr>
                <p:custDataLst>
                  <p:tags r:id="rId21"/>
                </p:custDataLst>
              </p:nvPr>
            </p:nvSpPr>
            <p:spPr bwMode="black">
              <a:xfrm>
                <a:off x="4495" y="1198"/>
                <a:ext cx="160" cy="160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21600 w 43200"/>
                  <a:gd name="T1" fmla="*/ 0 h 43200"/>
                  <a:gd name="T2" fmla="*/ 0 w 43200"/>
                  <a:gd name="T3" fmla="*/ 21600 h 43200"/>
                  <a:gd name="T4" fmla="*/ 21600 w 43200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43200" fill="none" extrusionOk="0">
                    <a:moveTo>
                      <a:pt x="21599" y="0"/>
                    </a:move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</a:path>
                  <a:path w="43200" h="43200" stroke="0" extrusionOk="0">
                    <a:moveTo>
                      <a:pt x="21599" y="0"/>
                    </a:move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pPr eaLnBrk="1" hangingPunct="1">
                  <a:defRPr/>
                </a:pPr>
                <a:endParaRPr lang="en-US" sz="506" dirty="0">
                  <a:solidFill>
                    <a:srgbClr val="0038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cs typeface="Arial"/>
                </a:endParaRPr>
              </a:p>
            </p:txBody>
          </p:sp>
        </p:grpSp>
        <p:grpSp>
          <p:nvGrpSpPr>
            <p:cNvPr id="39" name="MoonLegend5" hidden="1">
              <a:extLst>
                <a:ext uri="{FF2B5EF4-FFF2-40B4-BE49-F238E27FC236}">
                  <a16:creationId xmlns:a16="http://schemas.microsoft.com/office/drawing/2014/main" id="{2FD16A1F-45BD-4426-8161-0E3B3D4E5A67}"/>
                </a:ext>
              </a:extLst>
            </p:cNvPr>
            <p:cNvGrpSpPr>
              <a:grpSpLocks noChangeAspect="1"/>
            </p:cNvGrpSpPr>
            <p:nvPr userDrawn="1">
              <p:custDataLst>
                <p:tags r:id="rId17"/>
              </p:custDataLst>
            </p:nvPr>
          </p:nvGrpSpPr>
          <p:grpSpPr bwMode="auto">
            <a:xfrm>
              <a:off x="4965" y="1147"/>
              <a:ext cx="112" cy="112"/>
              <a:chOff x="4495" y="1440"/>
              <a:chExt cx="160" cy="160"/>
            </a:xfrm>
          </p:grpSpPr>
          <p:sp>
            <p:nvSpPr>
              <p:cNvPr id="45" name="Oval 48" hidden="1">
                <a:extLst>
                  <a:ext uri="{FF2B5EF4-FFF2-40B4-BE49-F238E27FC236}">
                    <a16:creationId xmlns:a16="http://schemas.microsoft.com/office/drawing/2014/main" id="{3589A8AC-E8A3-45F0-9C2C-635F0E10308B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18"/>
                </p:custDataLst>
              </p:nvPr>
            </p:nvSpPr>
            <p:spPr bwMode="blackWhite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pPr eaLnBrk="1" hangingPunct="1">
                  <a:defRPr/>
                </a:pPr>
                <a:endParaRPr lang="en-US" sz="506" dirty="0">
                  <a:solidFill>
                    <a:srgbClr val="0038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cs typeface="Arial"/>
                </a:endParaRPr>
              </a:p>
            </p:txBody>
          </p:sp>
          <p:sp>
            <p:nvSpPr>
              <p:cNvPr id="46" name="Oval 49" hidden="1">
                <a:extLst>
                  <a:ext uri="{FF2B5EF4-FFF2-40B4-BE49-F238E27FC236}">
                    <a16:creationId xmlns:a16="http://schemas.microsoft.com/office/drawing/2014/main" id="{A1C1B2A5-3F50-47FA-B451-F5466B561967}"/>
                  </a:ext>
                </a:extLst>
              </p:cNvPr>
              <p:cNvSpPr>
                <a:spLocks noChangeAspect="1" noChangeArrowheads="1"/>
              </p:cNvSpPr>
              <p:nvPr>
                <p:custDataLst>
                  <p:tags r:id="rId19"/>
                </p:custDataLst>
              </p:nvPr>
            </p:nvSpPr>
            <p:spPr bwMode="black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/>
              <a:lstStyle/>
              <a:p>
                <a:pPr eaLnBrk="1" hangingPunct="1">
                  <a:defRPr/>
                </a:pPr>
                <a:endParaRPr lang="en-US" sz="506" dirty="0">
                  <a:solidFill>
                    <a:srgbClr val="003896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/>
                  <a:cs typeface="Arial"/>
                </a:endParaRPr>
              </a:p>
            </p:txBody>
          </p:sp>
        </p:grpSp>
        <p:sp>
          <p:nvSpPr>
            <p:cNvPr id="40" name="Legend1" hidden="1">
              <a:extLst>
                <a:ext uri="{FF2B5EF4-FFF2-40B4-BE49-F238E27FC236}">
                  <a16:creationId xmlns:a16="http://schemas.microsoft.com/office/drawing/2014/main" id="{9F51EDBC-BEF3-4413-8C1F-FEF5507AEA7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135" y="484"/>
              <a:ext cx="212" cy="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675" dirty="0">
                  <a:solidFill>
                    <a:srgbClr val="003896"/>
                  </a:solidFill>
                </a:rPr>
                <a:t>Legend1</a:t>
              </a:r>
            </a:p>
          </p:txBody>
        </p:sp>
        <p:sp>
          <p:nvSpPr>
            <p:cNvPr id="41" name="Legend2" hidden="1">
              <a:extLst>
                <a:ext uri="{FF2B5EF4-FFF2-40B4-BE49-F238E27FC236}">
                  <a16:creationId xmlns:a16="http://schemas.microsoft.com/office/drawing/2014/main" id="{A2035CF6-6B6E-43AF-A8EF-71EFBDEC99B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135" y="649"/>
              <a:ext cx="212" cy="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675" dirty="0">
                  <a:solidFill>
                    <a:srgbClr val="003896"/>
                  </a:solidFill>
                </a:rPr>
                <a:t>Legend2</a:t>
              </a:r>
            </a:p>
          </p:txBody>
        </p:sp>
        <p:sp>
          <p:nvSpPr>
            <p:cNvPr id="42" name="Legend3" hidden="1">
              <a:extLst>
                <a:ext uri="{FF2B5EF4-FFF2-40B4-BE49-F238E27FC236}">
                  <a16:creationId xmlns:a16="http://schemas.microsoft.com/office/drawing/2014/main" id="{77D183C7-265A-4791-B27D-D6A0531470F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135" y="814"/>
              <a:ext cx="212" cy="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675" dirty="0">
                  <a:solidFill>
                    <a:srgbClr val="003896"/>
                  </a:solidFill>
                </a:rPr>
                <a:t>Legend3</a:t>
              </a:r>
            </a:p>
          </p:txBody>
        </p:sp>
        <p:sp>
          <p:nvSpPr>
            <p:cNvPr id="43" name="Legend4" hidden="1">
              <a:extLst>
                <a:ext uri="{FF2B5EF4-FFF2-40B4-BE49-F238E27FC236}">
                  <a16:creationId xmlns:a16="http://schemas.microsoft.com/office/drawing/2014/main" id="{7DBF165F-85BA-4F90-B0A9-9A74546A0F7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135" y="981"/>
              <a:ext cx="212" cy="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675" dirty="0">
                  <a:solidFill>
                    <a:srgbClr val="003896"/>
                  </a:solidFill>
                </a:rPr>
                <a:t>Legend4</a:t>
              </a:r>
            </a:p>
          </p:txBody>
        </p:sp>
        <p:sp>
          <p:nvSpPr>
            <p:cNvPr id="44" name="Legend5" hidden="1">
              <a:extLst>
                <a:ext uri="{FF2B5EF4-FFF2-40B4-BE49-F238E27FC236}">
                  <a16:creationId xmlns:a16="http://schemas.microsoft.com/office/drawing/2014/main" id="{B1D53914-2F78-454F-A372-1183D403473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135" y="1146"/>
              <a:ext cx="212" cy="65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r>
                <a:rPr lang="en-US" altLang="en-US" sz="675" dirty="0">
                  <a:solidFill>
                    <a:srgbClr val="003896"/>
                  </a:solidFill>
                </a:rPr>
                <a:t>Legend5</a:t>
              </a:r>
            </a:p>
          </p:txBody>
        </p:sp>
      </p:grpSp>
      <p:grpSp>
        <p:nvGrpSpPr>
          <p:cNvPr id="55" name="Sticker" hidden="1">
            <a:extLst>
              <a:ext uri="{FF2B5EF4-FFF2-40B4-BE49-F238E27FC236}">
                <a16:creationId xmlns:a16="http://schemas.microsoft.com/office/drawing/2014/main" id="{E7533745-5ADF-4DD4-89C4-934942D05F5A}"/>
              </a:ext>
            </a:extLst>
          </p:cNvPr>
          <p:cNvGrpSpPr>
            <a:grpSpLocks/>
          </p:cNvGrpSpPr>
          <p:nvPr>
            <p:custDataLst>
              <p:tags r:id="rId12"/>
            </p:custDataLst>
          </p:nvPr>
        </p:nvGrpSpPr>
        <p:grpSpPr bwMode="auto">
          <a:xfrm>
            <a:off x="7742240" y="1052514"/>
            <a:ext cx="1093787" cy="209550"/>
            <a:chOff x="4817" y="376"/>
            <a:chExt cx="689" cy="132"/>
          </a:xfrm>
        </p:grpSpPr>
        <p:cxnSp>
          <p:nvCxnSpPr>
            <p:cNvPr id="56" name="AutoShape 56" hidden="1">
              <a:extLst>
                <a:ext uri="{FF2B5EF4-FFF2-40B4-BE49-F238E27FC236}">
                  <a16:creationId xmlns:a16="http://schemas.microsoft.com/office/drawing/2014/main" id="{E2BECE6F-571F-48F7-B5C9-FFFE183B9998}"/>
                </a:ext>
              </a:extLst>
            </p:cNvPr>
            <p:cNvCxnSpPr>
              <a:cxnSpLocks noChangeShapeType="1"/>
            </p:cNvCxnSpPr>
            <p:nvPr userDrawn="1"/>
          </p:nvCxnSpPr>
          <p:spPr bwMode="auto">
            <a:xfrm>
              <a:off x="4817" y="508"/>
              <a:ext cx="689" cy="0"/>
            </a:xfrm>
            <a:prstGeom prst="straightConnector1">
              <a:avLst/>
            </a:prstGeom>
            <a:noFill/>
            <a:ln w="25400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  <p:sp>
          <p:nvSpPr>
            <p:cNvPr id="57" name="AutoShape 57" hidden="1">
              <a:extLst>
                <a:ext uri="{FF2B5EF4-FFF2-40B4-BE49-F238E27FC236}">
                  <a16:creationId xmlns:a16="http://schemas.microsoft.com/office/drawing/2014/main" id="{9A86187F-3D60-4AF8-8091-E66A0C603FB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107" y="376"/>
              <a:ext cx="399" cy="83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>
              <a:noFill/>
            </a:ln>
            <a:effectLst/>
          </p:spPr>
          <p:txBody>
            <a:bodyPr wrap="none" lIns="27432" tIns="0" rIns="0" bIns="27432">
              <a:spAutoFit/>
            </a:bodyPr>
            <a:lstStyle>
              <a:lvl1pPr defTabSz="895350" eaLnBrk="0" hangingPunct="0"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193675" indent="-192088" defTabSz="895350" eaLnBrk="0" hangingPunct="0"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457200" indent="-261938" defTabSz="895350" eaLnBrk="0" hangingPunct="0"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614363" indent="-155575" defTabSz="895350" eaLnBrk="0" hangingPunct="0"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746125" indent="-130175" defTabSz="895350" eaLnBrk="0" hangingPunct="0"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1203325" indent="-130175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1660525" indent="-130175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2117725" indent="-130175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2574925" indent="-130175" defTabSz="895350" eaLnBrk="0" fontAlgn="base" hangingPunct="0">
                <a:spcBef>
                  <a:spcPct val="0"/>
                </a:spcBef>
                <a:spcAft>
                  <a:spcPct val="0"/>
                </a:spcAft>
                <a:defRPr sz="9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r" eaLnBrk="1" hangingPunct="1">
                <a:buClr>
                  <a:srgbClr val="83725B"/>
                </a:buClr>
                <a:defRPr/>
              </a:pPr>
              <a:r>
                <a:rPr lang="en-US" sz="675" dirty="0">
                  <a:solidFill>
                    <a:srgbClr val="808080"/>
                  </a:solidFill>
                </a:rPr>
                <a:t>ILLUSTRATIVE</a:t>
              </a:r>
            </a:p>
          </p:txBody>
        </p:sp>
        <p:cxnSp>
          <p:nvCxnSpPr>
            <p:cNvPr id="58" name="AutoShape 58" hidden="1">
              <a:extLst>
                <a:ext uri="{FF2B5EF4-FFF2-40B4-BE49-F238E27FC236}">
                  <a16:creationId xmlns:a16="http://schemas.microsoft.com/office/drawing/2014/main" id="{1B146F0C-55E9-4578-A56A-ACEAD11DB9CE}"/>
                </a:ext>
              </a:extLst>
            </p:cNvPr>
            <p:cNvCxnSpPr>
              <a:cxnSpLocks noChangeShapeType="1"/>
            </p:cNvCxnSpPr>
            <p:nvPr userDrawn="1"/>
          </p:nvCxnSpPr>
          <p:spPr bwMode="auto">
            <a:xfrm>
              <a:off x="4817" y="376"/>
              <a:ext cx="0" cy="132"/>
            </a:xfrm>
            <a:prstGeom prst="straightConnector1">
              <a:avLst/>
            </a:prstGeom>
            <a:noFill/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cxnSp>
      </p:grp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200025" y="1589091"/>
            <a:ext cx="8623300" cy="42529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1803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6D650-4D0E-4C42-BE24-4DBF045E4CEB}" type="datetime5">
              <a:rPr lang="en-US" smtClean="0"/>
              <a:t>13-Aug-26</a:t>
            </a:fld>
            <a:endParaRPr lang="en-ZA" dirty="0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6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671D24-B5D9-4745-B31F-809BAA44DEBE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551401326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6563" y="1436688"/>
            <a:ext cx="4113212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2175" y="1436688"/>
            <a:ext cx="4113213" cy="5045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B1D21-8F46-4CD3-8F4E-2644BB9B8D0C}" type="datetime5">
              <a:rPr lang="en-US" smtClean="0"/>
              <a:t>13-Aug-26</a:t>
            </a:fld>
            <a:endParaRPr lang="en-ZA" dirty="0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1526C4-9BB4-4B85-B014-C0DCF9002EA8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121157773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3F263-A55F-4EFA-A98A-F8E04165B659}" type="datetime5">
              <a:rPr lang="en-US" smtClean="0"/>
              <a:t>13-Aug-26</a:t>
            </a:fld>
            <a:endParaRPr lang="en-ZA" dirty="0"/>
          </a:p>
        </p:txBody>
      </p:sp>
      <p:sp>
        <p:nvSpPr>
          <p:cNvPr id="8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9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B72702-9873-419A-9866-26FF1E78A88E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50203417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7E5557-5742-4DB5-B917-9F18E13C0E80}" type="datetime5">
              <a:rPr lang="en-US" smtClean="0"/>
              <a:t>13-Aug-26</a:t>
            </a:fld>
            <a:endParaRPr lang="en-ZA" dirty="0"/>
          </a:p>
        </p:txBody>
      </p:sp>
      <p:sp>
        <p:nvSpPr>
          <p:cNvPr id="4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9790DB-73A8-442D-AE33-4717B71D347D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058915393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E528B-E99C-4741-9F24-D3D668A1DF93}" type="datetime5">
              <a:rPr lang="en-US" smtClean="0"/>
              <a:t>13-Aug-26</a:t>
            </a:fld>
            <a:endParaRPr lang="en-ZA" dirty="0"/>
          </a:p>
        </p:txBody>
      </p:sp>
      <p:sp>
        <p:nvSpPr>
          <p:cNvPr id="3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4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93CF2-09CB-4155-8804-ED99FD11A5C1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08651243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ABE4A9-7568-4FD0-9477-2F83B73A6239}" type="datetime5">
              <a:rPr lang="en-US" smtClean="0"/>
              <a:t>13-Aug-26</a:t>
            </a:fld>
            <a:endParaRPr lang="en-ZA" dirty="0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6E03A4-3DF1-431E-B9AD-23392BC2873A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95263755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Z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3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4C9A43-3C69-4FEA-9CA6-1B0F405B3532}" type="datetime5">
              <a:rPr lang="en-US" smtClean="0"/>
              <a:t>13-Aug-26</a:t>
            </a:fld>
            <a:endParaRPr lang="en-ZA" dirty="0"/>
          </a:p>
        </p:txBody>
      </p:sp>
      <p:sp>
        <p:nvSpPr>
          <p:cNvPr id="6" name="Rectangle 3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7" name="Rectangle 3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102400-CE11-40B9-9584-EF6BE6E60F2C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86469783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4.xml"/><Relationship Id="rId3" Type="http://schemas.openxmlformats.org/officeDocument/2006/relationships/slideLayout" Target="../slideLayouts/slideLayout17.xml"/><Relationship Id="rId7" Type="http://schemas.openxmlformats.org/officeDocument/2006/relationships/tags" Target="../tags/tag3.xml"/><Relationship Id="rId12" Type="http://schemas.openxmlformats.org/officeDocument/2006/relationships/image" Target="../media/image14.emf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theme" Target="../theme/theme2.xml"/><Relationship Id="rId11" Type="http://schemas.openxmlformats.org/officeDocument/2006/relationships/image" Target="../media/image13.emf"/><Relationship Id="rId5" Type="http://schemas.openxmlformats.org/officeDocument/2006/relationships/slideLayout" Target="../slideLayouts/slideLayout19.xml"/><Relationship Id="rId10" Type="http://schemas.openxmlformats.org/officeDocument/2006/relationships/image" Target="../media/image11.emf"/><Relationship Id="rId4" Type="http://schemas.openxmlformats.org/officeDocument/2006/relationships/slideLayout" Target="../slideLayouts/slideLayout18.xml"/><Relationship Id="rId9" Type="http://schemas.openxmlformats.org/officeDocument/2006/relationships/oleObject" Target="../embeddings/oleObject2.bin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slideLayout" Target="../slideLayouts/slideLayout22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10" Type="http://schemas.openxmlformats.org/officeDocument/2006/relationships/image" Target="../media/image14.emf"/><Relationship Id="rId4" Type="http://schemas.openxmlformats.org/officeDocument/2006/relationships/theme" Target="../theme/theme3.xml"/><Relationship Id="rId9" Type="http://schemas.openxmlformats.org/officeDocument/2006/relationships/image" Target="../media/image1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3" descr="logo small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863" y="341313"/>
            <a:ext cx="1173162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7" descr="topsolid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91425" cy="96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36563" y="166688"/>
            <a:ext cx="6519862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ZA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36563" y="1436688"/>
            <a:ext cx="837882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/>
              <a:t>Click to edit Master text styles</a:t>
            </a:r>
          </a:p>
          <a:p>
            <a:pPr lvl="1"/>
            <a:r>
              <a:rPr lang="en-ZA"/>
              <a:t>Second level</a:t>
            </a:r>
          </a:p>
          <a:p>
            <a:pPr lvl="2"/>
            <a:r>
              <a:rPr lang="en-ZA"/>
              <a:t>Third level</a:t>
            </a:r>
          </a:p>
          <a:p>
            <a:pPr lvl="3"/>
            <a:r>
              <a:rPr lang="en-ZA"/>
              <a:t>Fourth level</a:t>
            </a:r>
          </a:p>
          <a:p>
            <a:pPr lvl="4"/>
            <a:r>
              <a:rPr lang="en-ZA"/>
              <a:t>Fifth level</a:t>
            </a:r>
          </a:p>
        </p:txBody>
      </p:sp>
      <p:sp>
        <p:nvSpPr>
          <p:cNvPr id="1061" name="Rectangle 3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453188"/>
            <a:ext cx="1738313" cy="268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fld id="{B87A43BC-FA68-401D-AAC5-EEBBF45D96B7}" type="datetime5">
              <a:rPr lang="en-US" smtClean="0"/>
              <a:t>13-Aug-26</a:t>
            </a:fld>
            <a:endParaRPr lang="en-ZA" dirty="0"/>
          </a:p>
        </p:txBody>
      </p:sp>
      <p:sp>
        <p:nvSpPr>
          <p:cNvPr id="1062" name="Rectangle 3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32138" y="6453188"/>
            <a:ext cx="2879725" cy="268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1063" name="Rectangle 3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164388" y="6453188"/>
            <a:ext cx="1651000" cy="2682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3725B"/>
                </a:solidFill>
              </a:defRPr>
            </a:lvl1pPr>
          </a:lstStyle>
          <a:p>
            <a:pPr>
              <a:defRPr/>
            </a:pPr>
            <a:fld id="{67F45492-87A1-4311-8485-5EA684FF9A2B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801" r:id="rId14"/>
  </p:sldLayoutIdLst>
  <p:transition spd="slow">
    <p:fade/>
  </p:transition>
  <p:hf hdr="0" ftr="0"/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5pPr>
      <a:lvl6pPr marL="4572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6pPr>
      <a:lvl7pPr marL="9144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7pPr>
      <a:lvl8pPr marL="13716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8pPr>
      <a:lvl9pPr marL="1828800" algn="l" rtl="0" fontAlgn="base">
        <a:lnSpc>
          <a:spcPct val="85000"/>
        </a:lnSpc>
        <a:spcBef>
          <a:spcPct val="0"/>
        </a:spcBef>
        <a:spcAft>
          <a:spcPct val="0"/>
        </a:spcAft>
        <a:defRPr sz="2400">
          <a:solidFill>
            <a:schemeClr val="bg1"/>
          </a:solidFill>
          <a:latin typeface="Arial" charset="0"/>
          <a:cs typeface="Arial" charset="0"/>
        </a:defRPr>
      </a:lvl9pPr>
    </p:titleStyle>
    <p:bodyStyle>
      <a:lvl1pPr marL="266700" indent="-266700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2000">
          <a:solidFill>
            <a:srgbClr val="003896"/>
          </a:solidFill>
          <a:latin typeface="+mn-lt"/>
          <a:ea typeface="+mn-ea"/>
          <a:cs typeface="+mn-cs"/>
        </a:defRPr>
      </a:lvl1pPr>
      <a:lvl2pPr marL="717550" indent="-271463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>
          <a:solidFill>
            <a:srgbClr val="003896"/>
          </a:solidFill>
          <a:latin typeface="+mn-lt"/>
          <a:cs typeface="+mn-cs"/>
        </a:defRPr>
      </a:lvl2pPr>
      <a:lvl3pPr marL="107632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600">
          <a:solidFill>
            <a:srgbClr val="003896"/>
          </a:solidFill>
          <a:latin typeface="+mn-lt"/>
          <a:cs typeface="+mn-cs"/>
        </a:defRPr>
      </a:lvl3pPr>
      <a:lvl4pPr marL="1435100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4pPr>
      <a:lvl5pPr marL="1793875" indent="-179388" algn="l" rtl="0" eaLnBrk="0" fontAlgn="base" hangingPunct="0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5pPr>
      <a:lvl6pPr marL="22510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6pPr>
      <a:lvl7pPr marL="27082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7pPr>
      <a:lvl8pPr marL="31654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8pPr>
      <a:lvl9pPr marL="3622675" indent="-179388" algn="l" rtl="0" fontAlgn="base">
        <a:lnSpc>
          <a:spcPct val="90000"/>
        </a:lnSpc>
        <a:spcBef>
          <a:spcPct val="100000"/>
        </a:spcBef>
        <a:spcAft>
          <a:spcPct val="0"/>
        </a:spcAft>
        <a:buClr>
          <a:srgbClr val="8C7F6D"/>
        </a:buClr>
        <a:buChar char="•"/>
        <a:defRPr sz="1400">
          <a:solidFill>
            <a:srgbClr val="00389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4241297103"/>
              </p:ext>
            </p:extLst>
          </p:nvPr>
        </p:nvGraphicFramePr>
        <p:xfrm>
          <a:off x="1191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91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575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61B89DF-EAC8-9D04-A4FE-29DE4D44D116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CDCE3E3-9DDD-720F-B114-D73CEB41A5FD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7675944" y="544512"/>
            <a:ext cx="1066800" cy="3683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FBDB45C7-CE4D-C529-B1D9-402A7799F835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7372289" y="550086"/>
            <a:ext cx="180975" cy="36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702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1575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Clr>
          <a:schemeClr val="bg1">
            <a:lumMod val="50000"/>
          </a:schemeClr>
        </a:buClr>
        <a:buFont typeface="Wingdings" panose="05000000000000000000" pitchFamily="2" charset="2"/>
        <a:buChar char="§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bg1">
            <a:lumMod val="50000"/>
          </a:schemeClr>
        </a:buClr>
        <a:buFont typeface="Calibri" panose="020F0502020204030204" pitchFamily="34" charset="0"/>
        <a:buChar char="-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bg1">
            <a:lumMod val="50000"/>
          </a:schemeClr>
        </a:buClr>
        <a:buFont typeface="Arial" panose="020B0604020202020204" pitchFamily="34" charset="0"/>
        <a:buChar char="•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bg1">
            <a:lumMod val="50000"/>
          </a:schemeClr>
        </a:buClr>
        <a:buFont typeface="Courier New" panose="02070309020205020404" pitchFamily="49" charset="0"/>
        <a:buChar char="o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Clr>
          <a:schemeClr val="bg1">
            <a:lumMod val="50000"/>
          </a:schemeClr>
        </a:buClr>
        <a:buFont typeface="Wingdings" panose="05000000000000000000" pitchFamily="2" charset="2"/>
        <a:buChar char="Ø"/>
        <a:defRPr sz="1050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A7057F0-5F5E-786F-613E-0CBEA464107A}"/>
              </a:ext>
            </a:extLst>
          </p:cNvPr>
          <p:cNvSpPr/>
          <p:nvPr userDrawn="1"/>
        </p:nvSpPr>
        <p:spPr>
          <a:xfrm>
            <a:off x="0" y="0"/>
            <a:ext cx="9144000" cy="990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aphicFrame>
        <p:nvGraphicFramePr>
          <p:cNvPr id="11" name="Object 10" hidden="1"/>
          <p:cNvGraphicFramePr>
            <a:graphicFrameLocks noChangeAspect="1"/>
          </p:cNvGraphicFramePr>
          <p:nvPr userDrawn="1"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4101830346"/>
              </p:ext>
            </p:extLst>
          </p:nvPr>
        </p:nvGraphicFramePr>
        <p:xfrm>
          <a:off x="1193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11" name="Object 10" hidden="1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193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tangle 9" hidden="1"/>
          <p:cNvSpPr/>
          <p:nvPr userDrawn="1">
            <p:custDataLst>
              <p:tags r:id="rId6"/>
            </p:custDataLst>
          </p:nvPr>
        </p:nvSpPr>
        <p:spPr>
          <a:xfrm>
            <a:off x="3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en-ZA" sz="135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1261" y="1223493"/>
            <a:ext cx="8537888" cy="4859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ZA" dirty="0"/>
              <a:t>Edit Master text styles</a:t>
            </a:r>
          </a:p>
          <a:p>
            <a:pPr lvl="1"/>
            <a:r>
              <a:rPr lang="en-ZA" dirty="0"/>
              <a:t>Second level</a:t>
            </a:r>
          </a:p>
          <a:p>
            <a:pPr lvl="2"/>
            <a:r>
              <a:rPr lang="en-ZA" dirty="0"/>
              <a:t>Third level</a:t>
            </a:r>
          </a:p>
          <a:p>
            <a:pPr lvl="3"/>
            <a:r>
              <a:rPr lang="en-ZA" dirty="0"/>
              <a:t>Fourth level</a:t>
            </a:r>
          </a:p>
          <a:p>
            <a:pPr lvl="4"/>
            <a:r>
              <a:rPr lang="en-ZA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1260" y="6356357"/>
            <a:ext cx="80935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>
              <a:defRPr sz="563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8355" y="6356357"/>
            <a:ext cx="2607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3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6B1497D-D85C-49F0-B0C9-9C5FED4EAE9E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1264" y="205769"/>
            <a:ext cx="7133833" cy="66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noProof="0" dirty="0"/>
              <a:t>Click to edit Master title style</a:t>
            </a:r>
            <a:endParaRPr lang="en-ZA" noProof="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A1EFD3B-809C-B8A0-4D86-16532E5E748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831428" y="312737"/>
            <a:ext cx="1066800" cy="3683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9A3506A-6DD2-E9D5-DD05-B23171DA1339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7527773" y="318311"/>
            <a:ext cx="180975" cy="3683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B56DB893-999D-78A5-DBD6-5B38A7382F94}"/>
              </a:ext>
            </a:extLst>
          </p:cNvPr>
          <p:cNvSpPr/>
          <p:nvPr userDrawn="1"/>
        </p:nvSpPr>
        <p:spPr>
          <a:xfrm>
            <a:off x="0" y="6176970"/>
            <a:ext cx="9144000" cy="4571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2031409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135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Wingdings" panose="05000000000000000000" pitchFamily="2" charset="2"/>
        <a:buChar char="§"/>
        <a:defRPr sz="788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Clr>
          <a:srgbClr val="1D3E88"/>
        </a:buClr>
        <a:buFont typeface="Calibri" panose="020F0502020204030204" pitchFamily="34" charset="0"/>
        <a:buChar char="-"/>
        <a:defRPr sz="788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788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Courier New" panose="02070309020205020404" pitchFamily="49" charset="0"/>
        <a:buChar char="o"/>
        <a:defRPr sz="788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Wingdings" panose="05000000000000000000" pitchFamily="2" charset="2"/>
        <a:buChar char="Ø"/>
        <a:defRPr sz="788" kern="1200">
          <a:solidFill>
            <a:srgbClr val="1D3E8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tags" Target="../tags/tag50.xml"/><Relationship Id="rId7" Type="http://schemas.openxmlformats.org/officeDocument/2006/relationships/diagramData" Target="../diagrams/data1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20.emf"/><Relationship Id="rId11" Type="http://schemas.microsoft.com/office/2007/relationships/diagramDrawing" Target="../diagrams/drawing1.xml"/><Relationship Id="rId5" Type="http://schemas.openxmlformats.org/officeDocument/2006/relationships/oleObject" Target="../embeddings/oleObject8.bin"/><Relationship Id="rId10" Type="http://schemas.openxmlformats.org/officeDocument/2006/relationships/diagramColors" Target="../diagrams/colors1.xml"/><Relationship Id="rId4" Type="http://schemas.openxmlformats.org/officeDocument/2006/relationships/slideLayout" Target="../slideLayouts/slideLayout2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783981-0676-B4BE-E2C1-016DCD399B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30179" y="980728"/>
            <a:ext cx="5471626" cy="1440160"/>
          </a:xfrm>
        </p:spPr>
        <p:txBody>
          <a:bodyPr>
            <a:normAutofit/>
          </a:bodyPr>
          <a:lstStyle/>
          <a:p>
            <a:r>
              <a:rPr lang="en-US" altLang="en-US" b="1" kern="1200" dirty="0">
                <a:latin typeface="Arial" charset="0"/>
                <a:ea typeface="Arial Unicode MS" pitchFamily="34" charset="-128"/>
                <a:cs typeface="Arial Unicode MS" pitchFamily="34" charset="-128"/>
              </a:rPr>
              <a:t>Central East Cluster SHE Criteria </a:t>
            </a:r>
            <a:br>
              <a:rPr lang="en-US" altLang="en-US" b="1" kern="1200" dirty="0">
                <a:latin typeface="Arial" charset="0"/>
                <a:ea typeface="Arial Unicode MS" pitchFamily="34" charset="-128"/>
                <a:cs typeface="Arial Unicode MS" pitchFamily="34" charset="-128"/>
              </a:rPr>
            </a:br>
            <a:r>
              <a:rPr lang="en-US" altLang="en-US" b="1" kern="1200" dirty="0">
                <a:latin typeface="Arial" charset="0"/>
                <a:ea typeface="Arial Unicode MS" pitchFamily="34" charset="-128"/>
                <a:cs typeface="Arial Unicode MS" pitchFamily="34" charset="-128"/>
              </a:rPr>
              <a:t>PPU Contract August  2026</a:t>
            </a:r>
            <a:br>
              <a:rPr lang="en-US" altLang="en-US" b="1" kern="1200" dirty="0">
                <a:latin typeface="Arial" charset="0"/>
                <a:ea typeface="Arial Unicode MS" pitchFamily="34" charset="-128"/>
                <a:cs typeface="Arial Unicode MS" pitchFamily="34" charset="-128"/>
              </a:rPr>
            </a:br>
            <a:br>
              <a:rPr lang="en-US" altLang="en-US" b="1" kern="1200" dirty="0">
                <a:latin typeface="Arial" charset="0"/>
                <a:ea typeface="Arial Unicode MS" pitchFamily="34" charset="-128"/>
                <a:cs typeface="Arial Unicode MS" pitchFamily="34" charset="-128"/>
              </a:rPr>
            </a:br>
            <a:r>
              <a:rPr lang="en-US" altLang="en-US" sz="4000" b="1" kern="1200" dirty="0">
                <a:latin typeface="Arial" charset="0"/>
                <a:ea typeface="Arial Unicode MS" pitchFamily="34" charset="-128"/>
                <a:cs typeface="Arial Unicode MS" pitchFamily="34" charset="-128"/>
              </a:rPr>
              <a:t> </a:t>
            </a:r>
            <a:endParaRPr lang="en-US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BACADA-DE41-379E-EBA9-025F5F59D2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 algn="ctr" eaLnBrk="1" hangingPunct="1">
              <a:lnSpc>
                <a:spcPct val="85000"/>
              </a:lnSpc>
              <a:spcBef>
                <a:spcPct val="0"/>
              </a:spcBef>
              <a:buClrTx/>
            </a:pPr>
            <a:r>
              <a:rPr lang="en-US" altLang="en-US" kern="1200" dirty="0">
                <a:solidFill>
                  <a:srgbClr val="B485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Prepared by : Mxolisi Xaba</a:t>
            </a:r>
          </a:p>
          <a:p>
            <a:pPr lvl="0" algn="ctr" eaLnBrk="1" hangingPunct="1">
              <a:lnSpc>
                <a:spcPct val="85000"/>
              </a:lnSpc>
              <a:spcBef>
                <a:spcPct val="0"/>
              </a:spcBef>
              <a:buClrTx/>
            </a:pPr>
            <a:endParaRPr lang="en-US" altLang="en-US" kern="1200" baseline="30000" dirty="0">
              <a:solidFill>
                <a:srgbClr val="B485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pPr lvl="0" algn="ctr" eaLnBrk="1" hangingPunct="1">
              <a:lnSpc>
                <a:spcPct val="85000"/>
              </a:lnSpc>
              <a:spcBef>
                <a:spcPct val="0"/>
              </a:spcBef>
              <a:buClrTx/>
            </a:pPr>
            <a:r>
              <a:rPr lang="en-US" altLang="en-US" kern="1200" baseline="30000" dirty="0">
                <a:solidFill>
                  <a:srgbClr val="B485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August 2026</a:t>
            </a:r>
            <a:endParaRPr lang="en-US" altLang="en-US" kern="1200" dirty="0">
              <a:solidFill>
                <a:srgbClr val="B48500"/>
              </a:solidFill>
              <a:latin typeface="Arial" charset="0"/>
              <a:ea typeface="Arial Unicode MS" pitchFamily="34" charset="-128"/>
              <a:cs typeface="Arial Unicode MS" pitchFamily="34" charset="-128"/>
            </a:endParaRPr>
          </a:p>
          <a:p>
            <a:endParaRPr lang="en-US" dirty="0"/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E5F77460-8E9F-1567-7170-702027539AA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22F19F1E-CB43-D25A-2C75-6E321D77C0C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35524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B38944-92A5-C0C8-2F78-D327C1C69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of requirements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3EB46A-729A-83FB-E1DC-3DDE19F5BB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6.</a:t>
            </a: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SHE policy</a:t>
            </a:r>
          </a:p>
          <a:p>
            <a:r>
              <a:rPr lang="en-US" sz="1800" dirty="0">
                <a:latin typeface="Arial" panose="020B0604020202020204" pitchFamily="34" charset="0"/>
              </a:rPr>
              <a:t>-</a:t>
            </a:r>
            <a:r>
              <a:rPr lang="en-Z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Signed by CEO/Director  and have a review date.</a:t>
            </a:r>
          </a:p>
          <a:p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endParaRPr lang="en-ZA" sz="1800" dirty="0">
              <a:latin typeface="Arial" panose="020B0604020202020204" pitchFamily="34" charset="0"/>
            </a:endParaRPr>
          </a:p>
          <a:p>
            <a:endParaRPr lang="en-ZA" sz="1800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en-ZA" u="sng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8D0373-1052-0095-3750-BE20A29C4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Aug 26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32C713-6110-E76F-D3F1-268D8A47C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86B232-EAE7-45B2-99B0-38A290B01042}" type="slidenum">
              <a:rPr lang="en-ZA" smtClean="0"/>
              <a:pPr>
                <a:defRPr/>
              </a:pPr>
              <a:t>10</a:t>
            </a:fld>
            <a:endParaRPr lang="en-Z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6EC700-A3B6-36BF-9DCA-3259A9B51F34}"/>
              </a:ext>
            </a:extLst>
          </p:cNvPr>
          <p:cNvSpPr txBox="1"/>
          <p:nvPr/>
        </p:nvSpPr>
        <p:spPr>
          <a:xfrm>
            <a:off x="899592" y="2274838"/>
            <a:ext cx="595840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ZA" sz="1800" dirty="0">
                <a:latin typeface="Arial" panose="020B0604020202020204" pitchFamily="34" charset="0"/>
                <a:ea typeface="Times New Roman" panose="02020603050405020304" pitchFamily="18" charset="0"/>
              </a:rPr>
              <a:t>Clearly define the intent of the policy</a:t>
            </a:r>
          </a:p>
          <a:p>
            <a:r>
              <a:rPr lang="en-Z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Management commitment and the objectives</a:t>
            </a:r>
          </a:p>
          <a:p>
            <a:r>
              <a:rPr lang="en-ZA" sz="1800" dirty="0">
                <a:latin typeface="Arial" panose="020B0604020202020204" pitchFamily="34" charset="0"/>
                <a:ea typeface="Times New Roman" panose="02020603050405020304" pitchFamily="18" charset="0"/>
              </a:rPr>
              <a:t>Legal and regulatory compliance</a:t>
            </a:r>
          </a:p>
          <a:p>
            <a:r>
              <a:rPr lang="en-Z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Risk ma</a:t>
            </a:r>
            <a:r>
              <a:rPr lang="en-ZA" sz="1800" dirty="0">
                <a:latin typeface="Arial" panose="020B0604020202020204" pitchFamily="34" charset="0"/>
                <a:ea typeface="Times New Roman" panose="02020603050405020304" pitchFamily="18" charset="0"/>
              </a:rPr>
              <a:t>nagement and incident management</a:t>
            </a:r>
          </a:p>
          <a:p>
            <a:r>
              <a:rPr lang="en-ZA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Emergency</a:t>
            </a:r>
            <a:r>
              <a:rPr lang="en-ZA" sz="1800" dirty="0">
                <a:latin typeface="Arial" panose="020B0604020202020204" pitchFamily="34" charset="0"/>
                <a:ea typeface="Times New Roman" panose="02020603050405020304" pitchFamily="18" charset="0"/>
              </a:rPr>
              <a:t>, communication, and continuous improvement</a:t>
            </a:r>
          </a:p>
          <a:p>
            <a:endParaRPr lang="en-ZA" sz="1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786197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04AD0-8189-724D-2BDC-AD34CDA9C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of requirements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82DE5D-DBE9-0F3C-9C10-86D970D4B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7. </a:t>
            </a:r>
            <a:r>
              <a:rPr lang="en-US" b="1" dirty="0"/>
              <a:t>SHE Competency; proof of the following training certificates and appointment letters for each of the following. NB accreditation certificate to be provided by training provider for each competency.</a:t>
            </a:r>
            <a:endParaRPr lang="en-ZA" dirty="0"/>
          </a:p>
          <a:p>
            <a:r>
              <a:rPr lang="en-US" dirty="0"/>
              <a:t> Sec. 17 Health and Safety Representative </a:t>
            </a:r>
            <a:endParaRPr lang="en-ZA" dirty="0"/>
          </a:p>
          <a:p>
            <a:pPr lvl="0"/>
            <a:r>
              <a:rPr lang="en-US" dirty="0"/>
              <a:t>GSR 3(4) First Aid (Perform Basic Life support training)</a:t>
            </a:r>
            <a:endParaRPr lang="en-ZA" dirty="0"/>
          </a:p>
          <a:p>
            <a:pPr lvl="0"/>
            <a:r>
              <a:rPr lang="en-US" dirty="0"/>
              <a:t>CR 29 (H&amp;I) Fire fighter</a:t>
            </a:r>
            <a:endParaRPr lang="en-ZA" dirty="0"/>
          </a:p>
          <a:p>
            <a:pPr lvl="0"/>
            <a:r>
              <a:rPr lang="en-US" dirty="0"/>
              <a:t>CR 9(1) Risk Assessor</a:t>
            </a:r>
            <a:endParaRPr lang="en-ZA" dirty="0"/>
          </a:p>
          <a:p>
            <a:pPr lvl="0"/>
            <a:r>
              <a:rPr lang="en-US" dirty="0"/>
              <a:t>CR 8(7) Construction Supervisor (With MV/LV line Construction)</a:t>
            </a:r>
            <a:endParaRPr lang="en-ZA" dirty="0"/>
          </a:p>
          <a:p>
            <a:pPr lvl="0"/>
            <a:r>
              <a:rPr lang="en-US" dirty="0"/>
              <a:t>CR 8(5) Safety Officer (Registered with SACPCMP)</a:t>
            </a:r>
            <a:endParaRPr lang="en-ZA" dirty="0"/>
          </a:p>
          <a:p>
            <a:endParaRPr lang="en-Z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7623DA-8032-CBD3-82CE-4686B6F9E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Aug 26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BD6117-E6B4-7665-578E-D299629E9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86B232-EAE7-45B2-99B0-38A290B01042}" type="slidenum">
              <a:rPr lang="en-ZA" smtClean="0"/>
              <a:pPr>
                <a:defRPr/>
              </a:pPr>
              <a:t>11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51194454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E80E2-3CE4-E5DD-080B-D7B923FFB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of requirements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FCE1E4-905E-219E-B213-ED4C042BC3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CR 10(1) Fall protection planner/developer- SANS 229994</a:t>
            </a:r>
            <a:endParaRPr lang="en-ZA" dirty="0"/>
          </a:p>
          <a:p>
            <a:pPr lvl="0"/>
            <a:r>
              <a:rPr lang="en-US" dirty="0"/>
              <a:t>Fall rescuer (</a:t>
            </a:r>
            <a:r>
              <a:rPr lang="en-ZA" dirty="0"/>
              <a:t>Competency Certificate)-SANS 229998</a:t>
            </a:r>
          </a:p>
          <a:p>
            <a:pPr lvl="0"/>
            <a:r>
              <a:rPr lang="en-US" dirty="0"/>
              <a:t>GAR 9(2) Incident investigator </a:t>
            </a:r>
            <a:endParaRPr lang="en-ZA" dirty="0"/>
          </a:p>
          <a:p>
            <a:pPr lvl="0"/>
            <a:r>
              <a:rPr lang="en-US" dirty="0"/>
              <a:t>CR 13 (1) Competent person for Excavation work</a:t>
            </a:r>
            <a:endParaRPr lang="en-ZA" dirty="0"/>
          </a:p>
          <a:p>
            <a:pPr marL="0" indent="0">
              <a:buNone/>
            </a:pPr>
            <a:endParaRPr lang="en-Z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5E2AAC-EC14-932E-9D9E-681F27E88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Aug 26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314EBD-9A17-AA65-55E2-2898C0DEB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86B232-EAE7-45B2-99B0-38A290B01042}" type="slidenum">
              <a:rPr lang="en-ZA" smtClean="0"/>
              <a:pPr>
                <a:defRPr/>
              </a:pPr>
              <a:t>12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922677006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6400A-8B1D-8923-9461-61E2B7794D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of requirements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56B06B-9B09-5403-AAF9-8FEFBC93B5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>
                <a:latin typeface="Arial" panose="020B0604020202020204" pitchFamily="34" charset="0"/>
                <a:ea typeface="Calibri" panose="020F0502020204030204" pitchFamily="34" charset="0"/>
              </a:rPr>
              <a:t>8</a:t>
            </a: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Medical Fitness Certificate (including Annexure 3 format) done by Occupational Health Practitioner / Nurse / Doctor (ONLY)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endParaRPr lang="en-Z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CFEF16-59D5-7B9F-22F6-88D6893C2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Aug 26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846B8AC-A5AA-B889-4D7D-20D56E0EC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86B232-EAE7-45B2-99B0-38A290B01042}" type="slidenum">
              <a:rPr lang="en-ZA" smtClean="0"/>
              <a:pPr>
                <a:defRPr/>
              </a:pPr>
              <a:t>13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094724551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40E2A4-2A38-6B61-EEA5-D5F1A82D4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of requirements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2C04DC-B3FD-99E8-C710-4C33BFD011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9. Fall Protection Plan as per CR10 (with Rescue Plan &amp; Fall Risks) </a:t>
            </a:r>
          </a:p>
          <a:p>
            <a:r>
              <a:rPr lang="en-US" dirty="0"/>
              <a:t>(Next Review date to be included and to be signed by CEO/MD)</a:t>
            </a:r>
            <a:endParaRPr lang="en-Z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FEB8F0-5F8D-195F-BFE1-A820F48F2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Aug 26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693C67-A8D9-B5BE-11BD-323DD5EE4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86B232-EAE7-45B2-99B0-38A290B01042}" type="slidenum">
              <a:rPr lang="en-ZA" smtClean="0"/>
              <a:pPr>
                <a:defRPr/>
              </a:pPr>
              <a:t>14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27793705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E48F91-6920-76F6-1DF9-922030378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of requirements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31B110-1C9A-D37A-5C76-033980A426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>
                <a:latin typeface="Arial" panose="020B0604020202020204" pitchFamily="34" charset="0"/>
                <a:ea typeface="Calibri" panose="020F0502020204030204" pitchFamily="34" charset="0"/>
              </a:rPr>
              <a:t>10</a:t>
            </a: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. Substance Abuse Procedure</a:t>
            </a:r>
          </a:p>
          <a:p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(Submit one Procedure or Policy, Policy must be signed by CEO/Director)</a:t>
            </a:r>
            <a:endParaRPr lang="en-Z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496847-69EE-5705-7552-61B96A790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Aug 26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82368E-BF86-91A3-D22E-3C2FB6530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86B232-EAE7-45B2-99B0-38A290B01042}" type="slidenum">
              <a:rPr lang="en-ZA" smtClean="0"/>
              <a:pPr>
                <a:defRPr/>
              </a:pPr>
              <a:t>15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585990713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13604-A6E0-4085-DE3C-73423F833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of requirements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E32746-09F2-E401-BD07-8D498E038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11. Costing for SHE</a:t>
            </a:r>
            <a:endParaRPr lang="en-Z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18803-4CD9-B870-DEB7-B4ECC10AB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Aug 26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8E8A8A-7AE7-83A1-84F4-86E0CA972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86B232-EAE7-45B2-99B0-38A290B01042}" type="slidenum">
              <a:rPr lang="en-ZA" smtClean="0"/>
              <a:pPr>
                <a:defRPr/>
              </a:pPr>
              <a:t>16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014545759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75107-8CA2-D694-3AC7-A89E813965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pic>
        <p:nvPicPr>
          <p:cNvPr id="5" name="Picture Placeholder 4" descr="A picture containing outdoor, sky, water, nature&#10;&#10;Description automatically generated">
            <a:extLst>
              <a:ext uri="{FF2B5EF4-FFF2-40B4-BE49-F238E27FC236}">
                <a16:creationId xmlns:a16="http://schemas.microsoft.com/office/drawing/2014/main" id="{DC5E0287-2B18-6DD2-D7E1-18A100021F6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964406"/>
            <a:ext cx="9144000" cy="1838701"/>
          </a:xfrm>
        </p:spPr>
      </p:pic>
    </p:spTree>
    <p:extLst>
      <p:ext uri="{BB962C8B-B14F-4D97-AF65-F5344CB8AC3E}">
        <p14:creationId xmlns:p14="http://schemas.microsoft.com/office/powerpoint/2010/main" val="3941184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362" name="Object 6" hidden="1"/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60" imgH="360" progId="TCLayout.ActiveDocument.1">
                  <p:embed/>
                </p:oleObj>
              </mc:Choice>
              <mc:Fallback>
                <p:oleObj name="think-cell Slide" r:id="rId5" imgW="360" imgH="360" progId="TCLayout.ActiveDocument.1">
                  <p:embed/>
                  <p:pic>
                    <p:nvPicPr>
                      <p:cNvPr id="15362" name="Object 6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3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4925" y="115888"/>
            <a:ext cx="8424863" cy="666750"/>
          </a:xfrm>
        </p:spPr>
        <p:txBody>
          <a:bodyPr/>
          <a:lstStyle/>
          <a:p>
            <a:pPr algn="ctr" eaLnBrk="1" hangingPunct="1"/>
            <a:r>
              <a:rPr lang="en-ZA" altLang="en-US" b="1" dirty="0"/>
              <a:t>Eskom Values</a:t>
            </a:r>
            <a:endParaRPr lang="en-GB" altLang="en-US" b="1" dirty="0"/>
          </a:p>
        </p:txBody>
      </p:sp>
      <p:sp>
        <p:nvSpPr>
          <p:cNvPr id="15364" name="Slide Number Placeholder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 flipH="1">
            <a:off x="7884368" y="6381750"/>
            <a:ext cx="1151682" cy="4699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20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6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83725B"/>
                </a:solidFill>
              </a:rPr>
              <a:t>2</a:t>
            </a:r>
            <a:endParaRPr lang="en-ZA" altLang="en-US" sz="1000" dirty="0">
              <a:solidFill>
                <a:srgbClr val="83725B"/>
              </a:solidFill>
            </a:endParaRPr>
          </a:p>
        </p:txBody>
      </p:sp>
      <p:graphicFrame>
        <p:nvGraphicFramePr>
          <p:cNvPr id="8" name="Diagram 7"/>
          <p:cNvGraphicFramePr/>
          <p:nvPr/>
        </p:nvGraphicFramePr>
        <p:xfrm>
          <a:off x="920107" y="1779650"/>
          <a:ext cx="7252293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5366" name="TextBox 30"/>
          <p:cNvSpPr txBox="1">
            <a:spLocks noChangeArrowheads="1"/>
          </p:cNvSpPr>
          <p:nvPr/>
        </p:nvSpPr>
        <p:spPr bwMode="auto">
          <a:xfrm>
            <a:off x="5795963" y="1627188"/>
            <a:ext cx="23463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20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6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ZA" altLang="en-US" sz="1200" dirty="0"/>
              <a:t>Eskom will strive to ensure </a:t>
            </a:r>
            <a:br>
              <a:rPr lang="en-ZA" altLang="en-US" sz="1200" dirty="0"/>
            </a:br>
            <a:r>
              <a:rPr lang="en-ZA" altLang="en-US" sz="1200" dirty="0"/>
              <a:t>zero harm to its employees, contractors, the public and </a:t>
            </a:r>
            <a:br>
              <a:rPr lang="en-ZA" altLang="en-US" sz="1200" dirty="0"/>
            </a:br>
            <a:r>
              <a:rPr lang="en-ZA" altLang="en-US" sz="1200" dirty="0"/>
              <a:t>the natural environment</a:t>
            </a:r>
          </a:p>
          <a:p>
            <a:pPr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GB" altLang="en-US" sz="1200" dirty="0"/>
          </a:p>
        </p:txBody>
      </p:sp>
      <p:sp>
        <p:nvSpPr>
          <p:cNvPr id="15367" name="TextBox 30"/>
          <p:cNvSpPr txBox="1">
            <a:spLocks noChangeArrowheads="1"/>
          </p:cNvSpPr>
          <p:nvPr/>
        </p:nvSpPr>
        <p:spPr bwMode="auto">
          <a:xfrm>
            <a:off x="7194550" y="2852738"/>
            <a:ext cx="18415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20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6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ZA" altLang="en-US" sz="1200" dirty="0"/>
              <a:t>Honesty of purpose, disciplined conduct, and respect for people</a:t>
            </a:r>
          </a:p>
          <a:p>
            <a:pPr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endParaRPr lang="en-GB" altLang="en-US" sz="1200" dirty="0"/>
          </a:p>
        </p:txBody>
      </p:sp>
      <p:sp>
        <p:nvSpPr>
          <p:cNvPr id="15368" name="Rectangle 3"/>
          <p:cNvSpPr>
            <a:spLocks noChangeArrowheads="1"/>
          </p:cNvSpPr>
          <p:nvPr/>
        </p:nvSpPr>
        <p:spPr bwMode="auto">
          <a:xfrm>
            <a:off x="7237413" y="4737100"/>
            <a:ext cx="19431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20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6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ZA" altLang="en-US" sz="1200" dirty="0"/>
              <a:t>Value-adding creativity focused </a:t>
            </a:r>
            <a:br>
              <a:rPr lang="en-ZA" altLang="en-US" sz="1200" dirty="0"/>
            </a:br>
            <a:r>
              <a:rPr lang="en-ZA" altLang="en-US" sz="1200" dirty="0"/>
              <a:t>on results. Leading through excellence in innovation</a:t>
            </a:r>
          </a:p>
        </p:txBody>
      </p:sp>
      <p:sp>
        <p:nvSpPr>
          <p:cNvPr id="15369" name="Rectangle 13"/>
          <p:cNvSpPr>
            <a:spLocks noChangeArrowheads="1"/>
          </p:cNvSpPr>
          <p:nvPr/>
        </p:nvSpPr>
        <p:spPr bwMode="auto">
          <a:xfrm>
            <a:off x="5565775" y="6095107"/>
            <a:ext cx="194310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20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6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ZA" altLang="en-US" sz="1200" dirty="0"/>
              <a:t>Caring</a:t>
            </a:r>
          </a:p>
        </p:txBody>
      </p:sp>
      <p:sp>
        <p:nvSpPr>
          <p:cNvPr id="15370" name="Rectangle 4"/>
          <p:cNvSpPr>
            <a:spLocks noChangeArrowheads="1"/>
          </p:cNvSpPr>
          <p:nvPr/>
        </p:nvSpPr>
        <p:spPr bwMode="auto">
          <a:xfrm>
            <a:off x="34925" y="4660900"/>
            <a:ext cx="20161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20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6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ZA" altLang="en-US" sz="1200" dirty="0"/>
              <a:t>A commitment to deliver products and services that meet our customers’ needs; and to strive  to exceed their expectations </a:t>
            </a:r>
          </a:p>
        </p:txBody>
      </p:sp>
      <p:sp>
        <p:nvSpPr>
          <p:cNvPr id="15371" name="Rectangle 5"/>
          <p:cNvSpPr>
            <a:spLocks noChangeArrowheads="1"/>
          </p:cNvSpPr>
          <p:nvPr/>
        </p:nvSpPr>
        <p:spPr bwMode="auto">
          <a:xfrm>
            <a:off x="215900" y="2227263"/>
            <a:ext cx="1979613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20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6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ZA" altLang="en-US" sz="1200" dirty="0"/>
              <a:t>To be acknowledged by all </a:t>
            </a:r>
            <a:br>
              <a:rPr lang="en-ZA" altLang="en-US" sz="1200" dirty="0"/>
            </a:br>
            <a:r>
              <a:rPr lang="en-ZA" altLang="en-US" sz="1200" dirty="0"/>
              <a:t>for exceptional standards, performance and professionalism</a:t>
            </a:r>
          </a:p>
        </p:txBody>
      </p:sp>
      <p:sp>
        <p:nvSpPr>
          <p:cNvPr id="7" name="Rectangle 6"/>
          <p:cNvSpPr/>
          <p:nvPr/>
        </p:nvSpPr>
        <p:spPr>
          <a:xfrm>
            <a:off x="34925" y="1054100"/>
            <a:ext cx="9001125" cy="7191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ZA" altLang="en-US" dirty="0">
                <a:solidFill>
                  <a:srgbClr val="003896"/>
                </a:solidFill>
              </a:rPr>
              <a:t>Our values are the principles that we believe must guide our conduct, the way we work and the nature of our relationship with all stakeholders, internal and external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ZA" altLang="en-US" sz="1400" b="1" dirty="0">
              <a:solidFill>
                <a:srgbClr val="003896"/>
              </a:solidFill>
            </a:endParaRPr>
          </a:p>
        </p:txBody>
      </p:sp>
      <p:sp>
        <p:nvSpPr>
          <p:cNvPr id="15373" name="TextBox 12"/>
          <p:cNvSpPr txBox="1">
            <a:spLocks noChangeArrowheads="1"/>
          </p:cNvSpPr>
          <p:nvPr/>
        </p:nvSpPr>
        <p:spPr bwMode="auto">
          <a:xfrm>
            <a:off x="200025" y="6494463"/>
            <a:ext cx="4679950" cy="25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20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6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r>
              <a:rPr lang="en-ZA" altLang="en-US" sz="1000" dirty="0">
                <a:solidFill>
                  <a:srgbClr val="B3A59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“Powering our Province of Legends through Zero Harm – Beware Be Safe Be Alive2"</a:t>
            </a:r>
            <a:endParaRPr lang="en-ZA" altLang="en-US" sz="1000" dirty="0">
              <a:solidFill>
                <a:srgbClr val="B3A591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5374" name="Date Placeholder 1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20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6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lnSpc>
                <a:spcPct val="90000"/>
              </a:lnSpc>
              <a:spcBef>
                <a:spcPct val="100000"/>
              </a:spcBef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100000"/>
              </a:spcBef>
              <a:spcAft>
                <a:spcPct val="0"/>
              </a:spcAft>
              <a:buClr>
                <a:srgbClr val="8C7F6D"/>
              </a:buClr>
              <a:buChar char="•"/>
              <a:defRPr sz="1400">
                <a:solidFill>
                  <a:srgbClr val="00389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en-US" sz="1000" dirty="0">
                <a:solidFill>
                  <a:srgbClr val="83725B"/>
                </a:solidFill>
              </a:rPr>
              <a:t>Aug 26</a:t>
            </a:r>
          </a:p>
        </p:txBody>
      </p:sp>
    </p:spTree>
    <p:extLst>
      <p:ext uri="{BB962C8B-B14F-4D97-AF65-F5344CB8AC3E}">
        <p14:creationId xmlns:p14="http://schemas.microsoft.com/office/powerpoint/2010/main" val="2139121928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itle 1"/>
          <p:cNvSpPr>
            <a:spLocks noGrp="1"/>
          </p:cNvSpPr>
          <p:nvPr>
            <p:ph type="title"/>
          </p:nvPr>
        </p:nvSpPr>
        <p:spPr>
          <a:xfrm>
            <a:off x="457200" y="258763"/>
            <a:ext cx="6519863" cy="666750"/>
          </a:xfrm>
        </p:spPr>
        <p:txBody>
          <a:bodyPr/>
          <a:lstStyle/>
          <a:p>
            <a:pPr algn="ctr" eaLnBrk="1" hangingPunct="1"/>
            <a:r>
              <a:rPr lang="en-ZA" sz="3200" b="1" dirty="0"/>
              <a:t>Eskom’s strategic perspective</a:t>
            </a:r>
          </a:p>
        </p:txBody>
      </p:sp>
      <p:graphicFrame>
        <p:nvGraphicFramePr>
          <p:cNvPr id="16" name="Content Placeholder 1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4812242"/>
              </p:ext>
            </p:extLst>
          </p:nvPr>
        </p:nvGraphicFramePr>
        <p:xfrm>
          <a:off x="269081" y="2286000"/>
          <a:ext cx="8551391" cy="2223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8852" name="TextBox 12"/>
          <p:cNvSpPr txBox="1">
            <a:spLocks noChangeArrowheads="1"/>
          </p:cNvSpPr>
          <p:nvPr/>
        </p:nvSpPr>
        <p:spPr bwMode="auto">
          <a:xfrm>
            <a:off x="3657600" y="1295400"/>
            <a:ext cx="2209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ZA" sz="3200" b="1" dirty="0">
                <a:solidFill>
                  <a:srgbClr val="003896"/>
                </a:solidFill>
                <a:latin typeface="Arial" charset="0"/>
              </a:rPr>
              <a:t>VISION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Aug 26</a:t>
            </a:r>
            <a:endParaRPr lang="en-Z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3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673012907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Life-Saving Rules</a:t>
            </a:r>
            <a:endParaRPr lang="en-ZA" dirty="0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5DEA5756-20AB-EC99-FDD0-9E678F7E42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42654" y="1436688"/>
            <a:ext cx="3566643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Aug 26</a:t>
            </a:r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3EFFB0-E685-4444-B783-E6092D4CD5C2}" type="slidenum">
              <a:rPr lang="en-ZA" smtClean="0"/>
              <a:pPr>
                <a:defRPr/>
              </a:pPr>
              <a:t>4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4957710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7E71E-08F7-7973-EAF6-41E7C9875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of requirements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07E60F-5D77-4DE6-E21A-69441C73C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en-ZA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Is the acknowledgement form for Eskom's rules and requirements (in Annexure B) signed and submitted by the tenderer?</a:t>
            </a:r>
          </a:p>
          <a:p>
            <a:r>
              <a:rPr lang="en-ZA" sz="1800" dirty="0">
                <a:latin typeface="Arial" panose="020B0604020202020204" pitchFamily="34" charset="0"/>
              </a:rPr>
              <a:t>- to be sign by the CEO or Director of the company/supplier</a:t>
            </a:r>
          </a:p>
          <a:p>
            <a:r>
              <a:rPr lang="en-ZA" sz="1800" dirty="0">
                <a:latin typeface="Arial" panose="020B0604020202020204" pitchFamily="34" charset="0"/>
              </a:rPr>
              <a:t>- and by both witnesses</a:t>
            </a:r>
            <a:endParaRPr lang="en-Z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B4BC74-0A9F-6382-A6DB-E2B6308B2B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Aug 26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4D3ACE-FDC1-257A-4B10-0AC4CE069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86B232-EAE7-45B2-99B0-38A290B01042}" type="slidenum">
              <a:rPr lang="en-ZA" smtClean="0"/>
              <a:pPr>
                <a:defRPr/>
              </a:pPr>
              <a:t>5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2462526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DE4C8B-E039-C61B-94D5-3247DB5D5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of requirements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B028B2-D48D-328C-0F9A-8777B540CD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2. </a:t>
            </a:r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OH&amp;S Organogram </a:t>
            </a:r>
          </a:p>
          <a:p>
            <a:r>
              <a:rPr lang="en-GB" sz="18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Approved by CEO/Director</a:t>
            </a:r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)-Including names and appointment references.</a:t>
            </a:r>
            <a:endParaRPr lang="en-Z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960352-B5CB-D85D-DB11-FDFF9793F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Aug 26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8875CD-EB2C-05B1-E891-7603B5DB9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86B232-EAE7-45B2-99B0-38A290B01042}" type="slidenum">
              <a:rPr lang="en-ZA" smtClean="0"/>
              <a:pPr>
                <a:defRPr/>
              </a:pPr>
              <a:t>6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080146144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1EE7B-BD21-F9E4-3A1C-7CCCAB774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of requirements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2C5B9D-0C81-F7BB-A9E1-77C1BEF8FC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3. Health and Safety plan</a:t>
            </a:r>
          </a:p>
          <a:p>
            <a:r>
              <a:rPr lang="en-US" dirty="0"/>
              <a:t>This must be relevant to the Scope of work of Electrical Work addressing and responding to the Eskom Health and Safety Specification (SHE Plan numbering must align to the left-hand side numbers in the SHE Specification). Review date to be included in the document). To be signed off by the Owner / CEO / MD.</a:t>
            </a:r>
            <a:endParaRPr lang="en-US" sz="1800" dirty="0">
              <a:latin typeface="Arial" panose="020B060402020202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3363BA-6A1B-37B9-3934-BF3DEABF6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Aug 26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0CB69B-1C6C-983D-8F0F-7AC37926C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86B232-EAE7-45B2-99B0-38A290B01042}" type="slidenum">
              <a:rPr lang="en-ZA" smtClean="0"/>
              <a:pPr>
                <a:defRPr/>
              </a:pPr>
              <a:t>7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66563035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FD133-DC86-3E92-91FB-292C1D81E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of requirements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23BBE7-B026-1964-6FEE-6A91173EAB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4. Baseline risk assessments</a:t>
            </a:r>
          </a:p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To include next review date) (</a:t>
            </a:r>
            <a:r>
              <a:rPr lang="en-US" sz="1800" i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Approved by CEO/Director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).</a:t>
            </a:r>
          </a:p>
          <a:p>
            <a:r>
              <a:rPr lang="en-US" sz="1800" dirty="0">
                <a:latin typeface="Arial" panose="020B0604020202020204" pitchFamily="34" charset="0"/>
              </a:rPr>
              <a:t>Include all risks as per the scope of work.</a:t>
            </a:r>
          </a:p>
          <a:p>
            <a:endParaRPr lang="en-US" sz="1800" dirty="0">
              <a:latin typeface="Arial" panose="020B0604020202020204" pitchFamily="34" charset="0"/>
            </a:endParaRPr>
          </a:p>
          <a:p>
            <a:endParaRPr lang="en-US" b="1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59B8CD-CA6C-7ED4-FAB2-0B531BCEB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Aug 26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89A6CC-6B6C-B6B9-339A-7FDDFB0EF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86B232-EAE7-45B2-99B0-38A290B01042}" type="slidenum">
              <a:rPr lang="en-ZA" smtClean="0"/>
              <a:pPr>
                <a:defRPr/>
              </a:pPr>
              <a:t>8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46617328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D6E48-7554-0339-14D8-EF4C7A97A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of requirements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199D9E-62BC-596D-5717-9802DB732F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5.</a:t>
            </a:r>
            <a:r>
              <a:rPr lang="en-US" sz="1800" b="1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Valid Letter of Good Standing</a:t>
            </a:r>
          </a:p>
          <a:p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The letter of good standing must state the relevant services rendered by the company, e.g. 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</a:rPr>
              <a:t>Electrical</a:t>
            </a:r>
            <a:endParaRPr lang="en-US" sz="1800" dirty="0"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en-US" sz="1800" dirty="0">
                <a:latin typeface="Arial" panose="020B0604020202020204" pitchFamily="34" charset="0"/>
              </a:rPr>
              <a:t>Valid date. </a:t>
            </a:r>
            <a:endParaRPr lang="en-Z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BC55E9-05EE-C562-2CD2-BAAD3DF976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Aug 26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3AB85C-4450-0C07-8E98-DDFAB7565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86B232-EAE7-45B2-99B0-38A290B01042}" type="slidenum">
              <a:rPr lang="en-ZA" smtClean="0"/>
              <a:pPr>
                <a:defRPr/>
              </a:pPr>
              <a:t>9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471650415"/>
      </p:ext>
    </p:extLst>
  </p:cSld>
  <p:clrMapOvr>
    <a:masterClrMapping/>
  </p:clrMapOvr>
  <p:transition spd="slow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6yJ7c7QzT92Xgk69G6qK3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HTQ6aE1FUueBjeionU4yg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2FghYCecUSzDCQYPj5AsQ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wyNSiD.0uv2jDvvEqj5w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xNa6W0Q30CdpEWyXl3qS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JN6zLzZxkWVdrH4M83QG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WM5oAhqLkeVmOn9auX.4Q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T31jqmvi068ewiweQqCp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XSv6HaXkk6k176u1oxAP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IgVfTzo0UCZXJc4U8pzV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E8P0GGBXES7k8_Y.HznNg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vPRDnPyqUKl697wcu5S_Q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vz9s1FQRQK70D8H52w3UQ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nKy3UqS.0m3dRneKe0ds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8jQlOwLqkiT2n5ZTwMQm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PUJZfVS7.d8Aqx0sFn4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Default Design">
  <a:themeElements>
    <a:clrScheme name="">
      <a:dk1>
        <a:srgbClr val="003896"/>
      </a:dk1>
      <a:lt1>
        <a:srgbClr val="FFFFFF"/>
      </a:lt1>
      <a:dk2>
        <a:srgbClr val="FFFFFF"/>
      </a:dk2>
      <a:lt2>
        <a:srgbClr val="DDDDDD"/>
      </a:lt2>
      <a:accent1>
        <a:srgbClr val="003896"/>
      </a:accent1>
      <a:accent2>
        <a:srgbClr val="83725B"/>
      </a:accent2>
      <a:accent3>
        <a:srgbClr val="FFFFFF"/>
      </a:accent3>
      <a:accent4>
        <a:srgbClr val="002E7F"/>
      </a:accent4>
      <a:accent5>
        <a:srgbClr val="AAAEC9"/>
      </a:accent5>
      <a:accent6>
        <a:srgbClr val="766752"/>
      </a:accent6>
      <a:hlink>
        <a:srgbClr val="83725B"/>
      </a:hlink>
      <a:folHlink>
        <a:srgbClr val="858705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5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6">
        <a:dk1>
          <a:srgbClr val="003896"/>
        </a:dk1>
        <a:lt1>
          <a:srgbClr val="FFFFFF"/>
        </a:lt1>
        <a:dk2>
          <a:srgbClr val="FFFFFF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2E7F"/>
        </a:accent4>
        <a:accent5>
          <a:srgbClr val="DAEDEF"/>
        </a:accent5>
        <a:accent6>
          <a:srgbClr val="2D2D8A"/>
        </a:accent6>
        <a:hlink>
          <a:srgbClr val="83725B"/>
        </a:hlink>
        <a:folHlink>
          <a:srgbClr val="8587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Eskom Wide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858705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skom Widescreen_Without Visuals" id="{A8DDC17B-1581-4D7F-8C14-7723306C0474}" vid="{AABB89EC-0ED7-46E8-A361-2FD02679C18D}"/>
    </a:ext>
  </a:extLst>
</a:theme>
</file>

<file path=ppt/theme/theme3.xml><?xml version="1.0" encoding="utf-8"?>
<a:theme xmlns:a="http://schemas.openxmlformats.org/drawingml/2006/main" name="3_Content Slide Master">
  <a:themeElements>
    <a:clrScheme name="Eskom">
      <a:dk1>
        <a:srgbClr val="003896"/>
      </a:dk1>
      <a:lt1>
        <a:srgbClr val="FFFFFF"/>
      </a:lt1>
      <a:dk2>
        <a:srgbClr val="83725B"/>
      </a:dk2>
      <a:lt2>
        <a:srgbClr val="DDDDDD"/>
      </a:lt2>
      <a:accent1>
        <a:srgbClr val="003896"/>
      </a:accent1>
      <a:accent2>
        <a:srgbClr val="9B6D56"/>
      </a:accent2>
      <a:accent3>
        <a:srgbClr val="96330F"/>
      </a:accent3>
      <a:accent4>
        <a:srgbClr val="C97A00"/>
      </a:accent4>
      <a:accent5>
        <a:srgbClr val="598787"/>
      </a:accent5>
      <a:accent6>
        <a:srgbClr val="0DAF2B"/>
      </a:accent6>
      <a:hlink>
        <a:srgbClr val="83725B"/>
      </a:hlink>
      <a:folHlink>
        <a:srgbClr val="C97A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marL="285750" indent="-285750">
          <a:buClr>
            <a:schemeClr val="bg1">
              <a:lumMod val="50000"/>
            </a:schemeClr>
          </a:buClr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1E5B683E-D731-44A3-995F-FBDD736D6143}" vid="{6AEA1211-FEE5-49DA-A65B-5350B454C766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93aedbdc-cc67-4652-aa12-d250a876ae79}" enabled="0" method="" siteId="{93aedbdc-cc67-4652-aa12-d250a876ae79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1223428</TotalTime>
  <Words>735</Words>
  <Application>Microsoft Office PowerPoint</Application>
  <PresentationFormat>On-screen Show (4:3)</PresentationFormat>
  <Paragraphs>114</Paragraphs>
  <Slides>17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Courier New</vt:lpstr>
      <vt:lpstr>Wingdings</vt:lpstr>
      <vt:lpstr>Default Design</vt:lpstr>
      <vt:lpstr>Office Theme</vt:lpstr>
      <vt:lpstr>3_Content Slide Master</vt:lpstr>
      <vt:lpstr>think-cell Slide</vt:lpstr>
      <vt:lpstr>Central East Cluster SHE Criteria  PPU Contract August  2026   </vt:lpstr>
      <vt:lpstr>Eskom Values</vt:lpstr>
      <vt:lpstr>Eskom’s strategic perspective</vt:lpstr>
      <vt:lpstr>Life-Saving Rules</vt:lpstr>
      <vt:lpstr>List of requirements</vt:lpstr>
      <vt:lpstr>List of requirements</vt:lpstr>
      <vt:lpstr>List of requirements</vt:lpstr>
      <vt:lpstr>List of requirements</vt:lpstr>
      <vt:lpstr>List of requirements</vt:lpstr>
      <vt:lpstr>List of requirements</vt:lpstr>
      <vt:lpstr>List of requirements</vt:lpstr>
      <vt:lpstr>List of requirements</vt:lpstr>
      <vt:lpstr>List of requirements</vt:lpstr>
      <vt:lpstr>List of requirements</vt:lpstr>
      <vt:lpstr>List of requirements</vt:lpstr>
      <vt:lpstr>List of requirements</vt:lpstr>
      <vt:lpstr>THANK YOU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TCH bonisa</dc:creator>
  <cp:lastModifiedBy>Mxolisi Xaba</cp:lastModifiedBy>
  <cp:revision>6936</cp:revision>
  <cp:lastPrinted>2023-09-07T06:35:55Z</cp:lastPrinted>
  <dcterms:created xsi:type="dcterms:W3CDTF">2009-06-02T18:15:51Z</dcterms:created>
  <dcterms:modified xsi:type="dcterms:W3CDTF">2026-08-13T14:43:17Z</dcterms:modified>
</cp:coreProperties>
</file>